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07" r:id="rId5"/>
    <p:sldId id="308" r:id="rId6"/>
    <p:sldId id="269" r:id="rId7"/>
    <p:sldId id="303" r:id="rId8"/>
    <p:sldId id="309" r:id="rId9"/>
    <p:sldId id="310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4F2"/>
    <a:srgbClr val="007FC3"/>
    <a:srgbClr val="A0BBE3"/>
    <a:srgbClr val="FFFFFF"/>
    <a:srgbClr val="133561"/>
    <a:srgbClr val="DDDDD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5" autoAdjust="0"/>
    <p:restoredTop sz="63275" autoAdjust="0"/>
  </p:normalViewPr>
  <p:slideViewPr>
    <p:cSldViewPr snapToGrid="0" showGuides="1">
      <p:cViewPr varScale="1">
        <p:scale>
          <a:sx n="78" d="100"/>
          <a:sy n="78" d="100"/>
        </p:scale>
        <p:origin x="166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14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166BFA-1AFA-411A-B5C4-8556281827E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5D0544-25D9-4E76-93FD-D2C1117A1497}">
      <dgm:prSet phldrT="[Text]"/>
      <dgm:spPr>
        <a:solidFill>
          <a:srgbClr val="007FC3"/>
        </a:solidFill>
      </dgm:spPr>
      <dgm:t>
        <a:bodyPr/>
        <a:lstStyle/>
        <a:p>
          <a:r>
            <a:rPr lang="en-US" dirty="0"/>
            <a:t>1nv</a:t>
          </a:r>
        </a:p>
      </dgm:t>
    </dgm:pt>
    <dgm:pt modelId="{859519DF-B145-44D5-8E40-F0057D8AADA1}" type="parTrans" cxnId="{510382AA-FAFF-495E-8494-BF4990B124B3}">
      <dgm:prSet/>
      <dgm:spPr/>
      <dgm:t>
        <a:bodyPr/>
        <a:lstStyle/>
        <a:p>
          <a:endParaRPr lang="en-US"/>
        </a:p>
      </dgm:t>
    </dgm:pt>
    <dgm:pt modelId="{59814C9B-5E49-4B2F-AB71-8E0D55493620}" type="sibTrans" cxnId="{510382AA-FAFF-495E-8494-BF4990B124B3}">
      <dgm:prSet/>
      <dgm:spPr/>
      <dgm:t>
        <a:bodyPr/>
        <a:lstStyle/>
        <a:p>
          <a:endParaRPr lang="en-US"/>
        </a:p>
      </dgm:t>
    </dgm:pt>
    <dgm:pt modelId="{78C1C144-5BE7-4161-B142-E930D148B41D}">
      <dgm:prSet phldrT="[Text]"/>
      <dgm:spPr/>
      <dgm:t>
        <a:bodyPr/>
        <a:lstStyle/>
        <a:p>
          <a:r>
            <a:rPr lang="en-US" dirty="0" err="1"/>
            <a:t>atomaire</a:t>
          </a:r>
          <a:r>
            <a:rPr lang="en-US" dirty="0"/>
            <a:t> </a:t>
          </a:r>
          <a:r>
            <a:rPr lang="en-US" dirty="0" err="1"/>
            <a:t>velden</a:t>
          </a:r>
          <a:endParaRPr lang="en-US" dirty="0"/>
        </a:p>
      </dgm:t>
    </dgm:pt>
    <dgm:pt modelId="{8A7E011D-80F4-48EF-8C98-06CDEA262A4B}" type="parTrans" cxnId="{2CA782F9-53AA-4876-9E66-82164F4E64B7}">
      <dgm:prSet/>
      <dgm:spPr/>
      <dgm:t>
        <a:bodyPr/>
        <a:lstStyle/>
        <a:p>
          <a:endParaRPr lang="en-US"/>
        </a:p>
      </dgm:t>
    </dgm:pt>
    <dgm:pt modelId="{75449938-9C32-4789-A741-278C37A4D699}" type="sibTrans" cxnId="{2CA782F9-53AA-4876-9E66-82164F4E64B7}">
      <dgm:prSet/>
      <dgm:spPr/>
      <dgm:t>
        <a:bodyPr/>
        <a:lstStyle/>
        <a:p>
          <a:endParaRPr lang="en-US"/>
        </a:p>
      </dgm:t>
    </dgm:pt>
    <dgm:pt modelId="{2783A5C7-3E12-4116-B991-18BC73933ECD}">
      <dgm:prSet phldrT="[Text]"/>
      <dgm:spPr/>
      <dgm:t>
        <a:bodyPr/>
        <a:lstStyle/>
        <a:p>
          <a:r>
            <a:rPr lang="en-US" dirty="0" err="1"/>
            <a:t>geen</a:t>
          </a:r>
          <a:r>
            <a:rPr lang="en-US" dirty="0"/>
            <a:t> </a:t>
          </a:r>
          <a:r>
            <a:rPr lang="en-US" dirty="0" err="1"/>
            <a:t>herhaalde</a:t>
          </a:r>
          <a:r>
            <a:rPr lang="en-US" dirty="0"/>
            <a:t> </a:t>
          </a:r>
          <a:r>
            <a:rPr lang="en-US" dirty="0" err="1"/>
            <a:t>velden</a:t>
          </a:r>
          <a:r>
            <a:rPr lang="en-US" dirty="0"/>
            <a:t> van </a:t>
          </a:r>
          <a:r>
            <a:rPr lang="en-US" dirty="0" err="1"/>
            <a:t>dezelfde</a:t>
          </a:r>
          <a:r>
            <a:rPr lang="en-US" dirty="0"/>
            <a:t> </a:t>
          </a:r>
          <a:r>
            <a:rPr lang="en-US" dirty="0" err="1"/>
            <a:t>soort</a:t>
          </a:r>
          <a:endParaRPr lang="en-US" dirty="0"/>
        </a:p>
      </dgm:t>
    </dgm:pt>
    <dgm:pt modelId="{06336A05-7556-493D-9EFC-2595849AEDB6}" type="parTrans" cxnId="{8226E628-8AF5-4E54-8A2C-6B7B8D05BA61}">
      <dgm:prSet/>
      <dgm:spPr/>
      <dgm:t>
        <a:bodyPr/>
        <a:lstStyle/>
        <a:p>
          <a:endParaRPr lang="en-US"/>
        </a:p>
      </dgm:t>
    </dgm:pt>
    <dgm:pt modelId="{F6BAAF0F-BBFB-4969-9092-7778820C6BE9}" type="sibTrans" cxnId="{8226E628-8AF5-4E54-8A2C-6B7B8D05BA61}">
      <dgm:prSet/>
      <dgm:spPr/>
      <dgm:t>
        <a:bodyPr/>
        <a:lstStyle/>
        <a:p>
          <a:endParaRPr lang="en-US"/>
        </a:p>
      </dgm:t>
    </dgm:pt>
    <dgm:pt modelId="{17E6B6DF-85CD-4DF7-9819-96A2C65B40ED}">
      <dgm:prSet phldrT="[Text]"/>
      <dgm:spPr>
        <a:solidFill>
          <a:srgbClr val="007FC3"/>
        </a:solidFill>
      </dgm:spPr>
      <dgm:t>
        <a:bodyPr/>
        <a:lstStyle/>
        <a:p>
          <a:r>
            <a:rPr lang="en-US" dirty="0"/>
            <a:t>2nv</a:t>
          </a:r>
        </a:p>
      </dgm:t>
    </dgm:pt>
    <dgm:pt modelId="{6AEF30E5-64A4-44B3-A141-2F70A26661E8}" type="parTrans" cxnId="{1B7903F6-D723-45A2-AC15-2F5FC31C87D8}">
      <dgm:prSet/>
      <dgm:spPr/>
      <dgm:t>
        <a:bodyPr/>
        <a:lstStyle/>
        <a:p>
          <a:endParaRPr lang="en-US"/>
        </a:p>
      </dgm:t>
    </dgm:pt>
    <dgm:pt modelId="{6C63234F-92D4-43C9-A744-A9554CD188E8}" type="sibTrans" cxnId="{1B7903F6-D723-45A2-AC15-2F5FC31C87D8}">
      <dgm:prSet/>
      <dgm:spPr/>
      <dgm:t>
        <a:bodyPr/>
        <a:lstStyle/>
        <a:p>
          <a:endParaRPr lang="en-US"/>
        </a:p>
      </dgm:t>
    </dgm:pt>
    <dgm:pt modelId="{5D37BDCB-9073-4B5B-A016-1000387AF56D}">
      <dgm:prSet phldrT="[Text]"/>
      <dgm:spPr/>
      <dgm:t>
        <a:bodyPr/>
        <a:lstStyle/>
        <a:p>
          <a:r>
            <a:rPr lang="en-US" dirty="0" err="1"/>
            <a:t>niet-primaire</a:t>
          </a:r>
          <a:r>
            <a:rPr lang="en-US" dirty="0"/>
            <a:t> </a:t>
          </a:r>
          <a:r>
            <a:rPr lang="en-US" dirty="0" err="1"/>
            <a:t>sleutelvelden</a:t>
          </a:r>
          <a:r>
            <a:rPr lang="en-US" dirty="0"/>
            <a:t> </a:t>
          </a:r>
          <a:r>
            <a:rPr lang="en-US" i="1" dirty="0" err="1"/>
            <a:t>volledig</a:t>
          </a:r>
          <a:r>
            <a:rPr lang="en-US" i="1" dirty="0"/>
            <a:t> </a:t>
          </a:r>
          <a:r>
            <a:rPr lang="en-US" dirty="0" err="1"/>
            <a:t>afhankelijk</a:t>
          </a:r>
          <a:r>
            <a:rPr lang="en-US" dirty="0"/>
            <a:t> van </a:t>
          </a:r>
          <a:r>
            <a:rPr lang="en-US" dirty="0" err="1"/>
            <a:t>primaire</a:t>
          </a:r>
          <a:r>
            <a:rPr lang="en-US" dirty="0"/>
            <a:t> </a:t>
          </a:r>
          <a:r>
            <a:rPr lang="en-US" dirty="0" err="1"/>
            <a:t>sleutel</a:t>
          </a:r>
          <a:endParaRPr lang="en-US" dirty="0"/>
        </a:p>
      </dgm:t>
    </dgm:pt>
    <dgm:pt modelId="{15502AE7-2718-4004-90B6-A97E8FF65248}" type="parTrans" cxnId="{78A78FEE-F50E-4578-9953-0E205F979D64}">
      <dgm:prSet/>
      <dgm:spPr/>
      <dgm:t>
        <a:bodyPr/>
        <a:lstStyle/>
        <a:p>
          <a:endParaRPr lang="en-US"/>
        </a:p>
      </dgm:t>
    </dgm:pt>
    <dgm:pt modelId="{493078A4-10EE-4B65-BA67-BABEBEFF2DA9}" type="sibTrans" cxnId="{78A78FEE-F50E-4578-9953-0E205F979D64}">
      <dgm:prSet/>
      <dgm:spPr/>
      <dgm:t>
        <a:bodyPr/>
        <a:lstStyle/>
        <a:p>
          <a:endParaRPr lang="en-US"/>
        </a:p>
      </dgm:t>
    </dgm:pt>
    <dgm:pt modelId="{06A03DAA-C122-49AE-AE98-D1C00293A2A6}">
      <dgm:prSet phldrT="[Text]"/>
      <dgm:spPr>
        <a:solidFill>
          <a:srgbClr val="007FC3"/>
        </a:solidFill>
      </dgm:spPr>
      <dgm:t>
        <a:bodyPr/>
        <a:lstStyle/>
        <a:p>
          <a:r>
            <a:rPr lang="en-US" dirty="0"/>
            <a:t>3nv</a:t>
          </a:r>
        </a:p>
      </dgm:t>
    </dgm:pt>
    <dgm:pt modelId="{6B1DF29B-84FB-413F-84BC-6B6C6D2E83E7}" type="parTrans" cxnId="{A376B117-CF99-4F9B-B82F-87E73D4D26F2}">
      <dgm:prSet/>
      <dgm:spPr/>
      <dgm:t>
        <a:bodyPr/>
        <a:lstStyle/>
        <a:p>
          <a:endParaRPr lang="en-US"/>
        </a:p>
      </dgm:t>
    </dgm:pt>
    <dgm:pt modelId="{7A26D093-9D28-4016-AAEA-061EE26500D0}" type="sibTrans" cxnId="{A376B117-CF99-4F9B-B82F-87E73D4D26F2}">
      <dgm:prSet/>
      <dgm:spPr/>
      <dgm:t>
        <a:bodyPr/>
        <a:lstStyle/>
        <a:p>
          <a:endParaRPr lang="en-US"/>
        </a:p>
      </dgm:t>
    </dgm:pt>
    <dgm:pt modelId="{BF1085E3-5450-4423-A988-7101ED238C40}">
      <dgm:prSet phldrT="[Text]"/>
      <dgm:spPr/>
      <dgm:t>
        <a:bodyPr/>
        <a:lstStyle/>
        <a:p>
          <a:r>
            <a:rPr lang="en-US" dirty="0"/>
            <a:t>2nv +</a:t>
          </a:r>
        </a:p>
      </dgm:t>
    </dgm:pt>
    <dgm:pt modelId="{EE0F77B9-D541-4941-9D92-D8954747EB12}" type="parTrans" cxnId="{D4DDD530-51A9-4BC1-AA75-B1449375C819}">
      <dgm:prSet/>
      <dgm:spPr/>
      <dgm:t>
        <a:bodyPr/>
        <a:lstStyle/>
        <a:p>
          <a:endParaRPr lang="en-US"/>
        </a:p>
      </dgm:t>
    </dgm:pt>
    <dgm:pt modelId="{7DA90732-7158-4855-AF91-D9A224FBEDD1}" type="sibTrans" cxnId="{D4DDD530-51A9-4BC1-AA75-B1449375C819}">
      <dgm:prSet/>
      <dgm:spPr/>
      <dgm:t>
        <a:bodyPr/>
        <a:lstStyle/>
        <a:p>
          <a:endParaRPr lang="en-US"/>
        </a:p>
      </dgm:t>
    </dgm:pt>
    <dgm:pt modelId="{D7E6C211-0490-4BE7-AE97-41DF950CA64F}">
      <dgm:prSet phldrT="[Text]"/>
      <dgm:spPr/>
      <dgm:t>
        <a:bodyPr/>
        <a:lstStyle/>
        <a:p>
          <a:r>
            <a:rPr lang="en-US" dirty="0" err="1"/>
            <a:t>geen</a:t>
          </a:r>
          <a:r>
            <a:rPr lang="en-US" dirty="0"/>
            <a:t> </a:t>
          </a:r>
          <a:r>
            <a:rPr lang="en-US" dirty="0" err="1"/>
            <a:t>afgeleide</a:t>
          </a:r>
          <a:r>
            <a:rPr lang="en-US" dirty="0"/>
            <a:t> </a:t>
          </a:r>
          <a:r>
            <a:rPr lang="en-US" dirty="0" err="1"/>
            <a:t>informatie</a:t>
          </a:r>
          <a:endParaRPr lang="en-US" dirty="0"/>
        </a:p>
      </dgm:t>
    </dgm:pt>
    <dgm:pt modelId="{E9AB2285-B9E2-4B00-94E6-25393D4F6245}" type="parTrans" cxnId="{A1F7FF8A-34B4-4891-8EA8-1434CDB531AE}">
      <dgm:prSet/>
      <dgm:spPr/>
      <dgm:t>
        <a:bodyPr/>
        <a:lstStyle/>
        <a:p>
          <a:endParaRPr lang="en-US"/>
        </a:p>
      </dgm:t>
    </dgm:pt>
    <dgm:pt modelId="{DA709920-01B4-4E9D-BCA5-FDD5ED3973D7}" type="sibTrans" cxnId="{A1F7FF8A-34B4-4891-8EA8-1434CDB531AE}">
      <dgm:prSet/>
      <dgm:spPr/>
      <dgm:t>
        <a:bodyPr/>
        <a:lstStyle/>
        <a:p>
          <a:endParaRPr lang="en-US"/>
        </a:p>
      </dgm:t>
    </dgm:pt>
    <dgm:pt modelId="{664E707D-4FE4-41E9-A027-B09E0ED7D954}">
      <dgm:prSet phldrT="[Text]"/>
      <dgm:spPr/>
      <dgm:t>
        <a:bodyPr/>
        <a:lstStyle/>
        <a:p>
          <a:r>
            <a:rPr lang="en-US" dirty="0"/>
            <a:t>1nv +</a:t>
          </a:r>
        </a:p>
      </dgm:t>
    </dgm:pt>
    <dgm:pt modelId="{E8B7785D-6847-48F5-A2F1-89B23F598838}" type="parTrans" cxnId="{AA638BEA-E8BF-4221-A008-70EC89BA4A77}">
      <dgm:prSet/>
      <dgm:spPr/>
      <dgm:t>
        <a:bodyPr/>
        <a:lstStyle/>
        <a:p>
          <a:endParaRPr lang="en-US"/>
        </a:p>
      </dgm:t>
    </dgm:pt>
    <dgm:pt modelId="{8FCBED82-8E70-4BC8-A4C7-F71075863760}" type="sibTrans" cxnId="{AA638BEA-E8BF-4221-A008-70EC89BA4A77}">
      <dgm:prSet/>
      <dgm:spPr/>
      <dgm:t>
        <a:bodyPr/>
        <a:lstStyle/>
        <a:p>
          <a:endParaRPr lang="en-US"/>
        </a:p>
      </dgm:t>
    </dgm:pt>
    <dgm:pt modelId="{107E61E3-7552-4994-BD0D-C93990968890}">
      <dgm:prSet phldrT="[Text]"/>
      <dgm:spPr/>
      <dgm:t>
        <a:bodyPr/>
        <a:lstStyle/>
        <a:p>
          <a:r>
            <a:rPr lang="en-US" dirty="0" err="1"/>
            <a:t>niet-primaire</a:t>
          </a:r>
          <a:r>
            <a:rPr lang="en-US" dirty="0"/>
            <a:t> </a:t>
          </a:r>
          <a:r>
            <a:rPr lang="en-US" dirty="0" err="1"/>
            <a:t>sleutelvelden</a:t>
          </a:r>
          <a:r>
            <a:rPr lang="en-US" dirty="0"/>
            <a:t> </a:t>
          </a:r>
          <a:r>
            <a:rPr lang="en-US" i="1" dirty="0" err="1"/>
            <a:t>uitsluitend</a:t>
          </a:r>
          <a:r>
            <a:rPr lang="en-US" i="1" dirty="0"/>
            <a:t> </a:t>
          </a:r>
          <a:r>
            <a:rPr lang="en-US" i="0" dirty="0" err="1"/>
            <a:t>afhankelijk</a:t>
          </a:r>
          <a:r>
            <a:rPr lang="en-US" i="0" dirty="0"/>
            <a:t> van </a:t>
          </a:r>
          <a:r>
            <a:rPr lang="en-US" i="0" dirty="0" err="1"/>
            <a:t>primaire</a:t>
          </a:r>
          <a:r>
            <a:rPr lang="en-US" i="0" dirty="0"/>
            <a:t> </a:t>
          </a:r>
          <a:r>
            <a:rPr lang="en-US" i="0" dirty="0" err="1"/>
            <a:t>sleutel</a:t>
          </a:r>
          <a:endParaRPr lang="en-US" i="0" dirty="0"/>
        </a:p>
      </dgm:t>
    </dgm:pt>
    <dgm:pt modelId="{C6154A69-049D-411B-B516-61E280981202}" type="parTrans" cxnId="{CB4356C3-67D8-42FA-929B-EDC7A4D8A403}">
      <dgm:prSet/>
      <dgm:spPr/>
      <dgm:t>
        <a:bodyPr/>
        <a:lstStyle/>
        <a:p>
          <a:endParaRPr lang="en-US"/>
        </a:p>
      </dgm:t>
    </dgm:pt>
    <dgm:pt modelId="{09C94460-A84A-4F4D-A49D-EE0FEBD43336}" type="sibTrans" cxnId="{CB4356C3-67D8-42FA-929B-EDC7A4D8A403}">
      <dgm:prSet/>
      <dgm:spPr/>
      <dgm:t>
        <a:bodyPr/>
        <a:lstStyle/>
        <a:p>
          <a:endParaRPr lang="en-US"/>
        </a:p>
      </dgm:t>
    </dgm:pt>
    <dgm:pt modelId="{581AEAE1-2D09-48A4-9197-AFAFF0F7D655}">
      <dgm:prSet phldrT="[Text]"/>
      <dgm:spPr/>
      <dgm:t>
        <a:bodyPr/>
        <a:lstStyle/>
        <a:p>
          <a:r>
            <a:rPr lang="en-US" dirty="0" err="1"/>
            <a:t>elke</a:t>
          </a:r>
          <a:r>
            <a:rPr lang="en-US" dirty="0"/>
            <a:t> </a:t>
          </a:r>
          <a:r>
            <a:rPr lang="en-US" dirty="0" err="1"/>
            <a:t>rij</a:t>
          </a:r>
          <a:r>
            <a:rPr lang="en-US" dirty="0"/>
            <a:t> </a:t>
          </a:r>
          <a:r>
            <a:rPr lang="en-US" dirty="0" err="1"/>
            <a:t>komt</a:t>
          </a:r>
          <a:r>
            <a:rPr lang="en-US" dirty="0"/>
            <a:t> </a:t>
          </a:r>
          <a:r>
            <a:rPr lang="en-US" dirty="0" err="1"/>
            <a:t>één</a:t>
          </a:r>
          <a:r>
            <a:rPr lang="en-US" dirty="0"/>
            <a:t> </a:t>
          </a:r>
          <a:r>
            <a:rPr lang="en-US" dirty="0" err="1"/>
            <a:t>keer</a:t>
          </a:r>
          <a:r>
            <a:rPr lang="en-US" dirty="0"/>
            <a:t> </a:t>
          </a:r>
          <a:r>
            <a:rPr lang="en-US" dirty="0" err="1"/>
            <a:t>voor</a:t>
          </a:r>
          <a:endParaRPr lang="en-US" dirty="0"/>
        </a:p>
      </dgm:t>
    </dgm:pt>
    <dgm:pt modelId="{71753CBA-1C57-4311-86F3-009CFFB07D37}" type="parTrans" cxnId="{4086CD74-FD3D-4521-91F9-85E72CE14A3A}">
      <dgm:prSet/>
      <dgm:spPr/>
      <dgm:t>
        <a:bodyPr/>
        <a:lstStyle/>
        <a:p>
          <a:endParaRPr lang="en-US"/>
        </a:p>
      </dgm:t>
    </dgm:pt>
    <dgm:pt modelId="{57FB1904-5FBB-4CB8-9051-BC5502369A44}" type="sibTrans" cxnId="{4086CD74-FD3D-4521-91F9-85E72CE14A3A}">
      <dgm:prSet/>
      <dgm:spPr/>
      <dgm:t>
        <a:bodyPr/>
        <a:lstStyle/>
        <a:p>
          <a:endParaRPr lang="en-US"/>
        </a:p>
      </dgm:t>
    </dgm:pt>
    <dgm:pt modelId="{67743F72-D1B1-4464-80C0-4E907633726B}" type="pres">
      <dgm:prSet presAssocID="{16166BFA-1AFA-411A-B5C4-8556281827E1}" presName="linearFlow" presStyleCnt="0">
        <dgm:presLayoutVars>
          <dgm:dir/>
          <dgm:animLvl val="lvl"/>
          <dgm:resizeHandles val="exact"/>
        </dgm:presLayoutVars>
      </dgm:prSet>
      <dgm:spPr/>
    </dgm:pt>
    <dgm:pt modelId="{8D4D65DD-C1AF-431F-B720-528BCB193870}" type="pres">
      <dgm:prSet presAssocID="{755D0544-25D9-4E76-93FD-D2C1117A1497}" presName="composite" presStyleCnt="0"/>
      <dgm:spPr/>
    </dgm:pt>
    <dgm:pt modelId="{2C6E7096-1F75-498C-81D2-28D12AA65481}" type="pres">
      <dgm:prSet presAssocID="{755D0544-25D9-4E76-93FD-D2C1117A149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35C6B53-346C-4942-82CF-EB9B5AC1BFA9}" type="pres">
      <dgm:prSet presAssocID="{755D0544-25D9-4E76-93FD-D2C1117A1497}" presName="descendantText" presStyleLbl="alignAcc1" presStyleIdx="0" presStyleCnt="3">
        <dgm:presLayoutVars>
          <dgm:bulletEnabled val="1"/>
        </dgm:presLayoutVars>
      </dgm:prSet>
      <dgm:spPr/>
    </dgm:pt>
    <dgm:pt modelId="{005A6D24-2692-4CF0-B52D-63BCE4D5E3BD}" type="pres">
      <dgm:prSet presAssocID="{59814C9B-5E49-4B2F-AB71-8E0D55493620}" presName="sp" presStyleCnt="0"/>
      <dgm:spPr/>
    </dgm:pt>
    <dgm:pt modelId="{45BBE992-47A4-4DD0-9618-4742B740F092}" type="pres">
      <dgm:prSet presAssocID="{17E6B6DF-85CD-4DF7-9819-96A2C65B40ED}" presName="composite" presStyleCnt="0"/>
      <dgm:spPr/>
    </dgm:pt>
    <dgm:pt modelId="{9C91AD67-74D0-4F3D-9F4C-F209EEBA12F3}" type="pres">
      <dgm:prSet presAssocID="{17E6B6DF-85CD-4DF7-9819-96A2C65B40E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9D6D8641-66DB-4026-A75E-73B87D897BC6}" type="pres">
      <dgm:prSet presAssocID="{17E6B6DF-85CD-4DF7-9819-96A2C65B40ED}" presName="descendantText" presStyleLbl="alignAcc1" presStyleIdx="1" presStyleCnt="3">
        <dgm:presLayoutVars>
          <dgm:bulletEnabled val="1"/>
        </dgm:presLayoutVars>
      </dgm:prSet>
      <dgm:spPr/>
    </dgm:pt>
    <dgm:pt modelId="{9977F4B8-3310-49C3-A9C3-3DF4816CF441}" type="pres">
      <dgm:prSet presAssocID="{6C63234F-92D4-43C9-A744-A9554CD188E8}" presName="sp" presStyleCnt="0"/>
      <dgm:spPr/>
    </dgm:pt>
    <dgm:pt modelId="{844BFD6E-7D0F-47CB-A977-AA05ADD5D708}" type="pres">
      <dgm:prSet presAssocID="{06A03DAA-C122-49AE-AE98-D1C00293A2A6}" presName="composite" presStyleCnt="0"/>
      <dgm:spPr/>
    </dgm:pt>
    <dgm:pt modelId="{0C7B3567-1797-4839-AFDD-AA1CB63D34A1}" type="pres">
      <dgm:prSet presAssocID="{06A03DAA-C122-49AE-AE98-D1C00293A2A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96EAECD-C411-43CE-A1DE-C4AF1D6C180B}" type="pres">
      <dgm:prSet presAssocID="{06A03DAA-C122-49AE-AE98-D1C00293A2A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CD5A902-33D0-4DB7-B731-9F942DA23648}" type="presOf" srcId="{5D37BDCB-9073-4B5B-A016-1000387AF56D}" destId="{9D6D8641-66DB-4026-A75E-73B87D897BC6}" srcOrd="0" destOrd="1" presId="urn:microsoft.com/office/officeart/2005/8/layout/chevron2"/>
    <dgm:cxn modelId="{DD859814-484C-4566-9D87-56D0730642A7}" type="presOf" srcId="{16166BFA-1AFA-411A-B5C4-8556281827E1}" destId="{67743F72-D1B1-4464-80C0-4E907633726B}" srcOrd="0" destOrd="0" presId="urn:microsoft.com/office/officeart/2005/8/layout/chevron2"/>
    <dgm:cxn modelId="{A376B117-CF99-4F9B-B82F-87E73D4D26F2}" srcId="{16166BFA-1AFA-411A-B5C4-8556281827E1}" destId="{06A03DAA-C122-49AE-AE98-D1C00293A2A6}" srcOrd="2" destOrd="0" parTransId="{6B1DF29B-84FB-413F-84BC-6B6C6D2E83E7}" sibTransId="{7A26D093-9D28-4016-AAEA-061EE26500D0}"/>
    <dgm:cxn modelId="{8226E628-8AF5-4E54-8A2C-6B7B8D05BA61}" srcId="{755D0544-25D9-4E76-93FD-D2C1117A1497}" destId="{2783A5C7-3E12-4116-B991-18BC73933ECD}" srcOrd="1" destOrd="0" parTransId="{06336A05-7556-493D-9EFC-2595849AEDB6}" sibTransId="{F6BAAF0F-BBFB-4969-9092-7778820C6BE9}"/>
    <dgm:cxn modelId="{D4DDD530-51A9-4BC1-AA75-B1449375C819}" srcId="{06A03DAA-C122-49AE-AE98-D1C00293A2A6}" destId="{BF1085E3-5450-4423-A988-7101ED238C40}" srcOrd="0" destOrd="0" parTransId="{EE0F77B9-D541-4941-9D92-D8954747EB12}" sibTransId="{7DA90732-7158-4855-AF91-D9A224FBEDD1}"/>
    <dgm:cxn modelId="{A76F334A-80AC-4226-A26B-80902D9C49B3}" type="presOf" srcId="{664E707D-4FE4-41E9-A027-B09E0ED7D954}" destId="{9D6D8641-66DB-4026-A75E-73B87D897BC6}" srcOrd="0" destOrd="0" presId="urn:microsoft.com/office/officeart/2005/8/layout/chevron2"/>
    <dgm:cxn modelId="{4086CD74-FD3D-4521-91F9-85E72CE14A3A}" srcId="{755D0544-25D9-4E76-93FD-D2C1117A1497}" destId="{581AEAE1-2D09-48A4-9197-AFAFF0F7D655}" srcOrd="3" destOrd="0" parTransId="{71753CBA-1C57-4311-86F3-009CFFB07D37}" sibTransId="{57FB1904-5FBB-4CB8-9051-BC5502369A44}"/>
    <dgm:cxn modelId="{A1F7FF8A-34B4-4891-8EA8-1434CDB531AE}" srcId="{755D0544-25D9-4E76-93FD-D2C1117A1497}" destId="{D7E6C211-0490-4BE7-AE97-41DF950CA64F}" srcOrd="2" destOrd="0" parTransId="{E9AB2285-B9E2-4B00-94E6-25393D4F6245}" sibTransId="{DA709920-01B4-4E9D-BCA5-FDD5ED3973D7}"/>
    <dgm:cxn modelId="{C8C61C9D-24C3-4B53-84E2-89C86ED7C530}" type="presOf" srcId="{06A03DAA-C122-49AE-AE98-D1C00293A2A6}" destId="{0C7B3567-1797-4839-AFDD-AA1CB63D34A1}" srcOrd="0" destOrd="0" presId="urn:microsoft.com/office/officeart/2005/8/layout/chevron2"/>
    <dgm:cxn modelId="{7B1B1BA0-7D70-499F-AED6-4D8FDAFDA516}" type="presOf" srcId="{755D0544-25D9-4E76-93FD-D2C1117A1497}" destId="{2C6E7096-1F75-498C-81D2-28D12AA65481}" srcOrd="0" destOrd="0" presId="urn:microsoft.com/office/officeart/2005/8/layout/chevron2"/>
    <dgm:cxn modelId="{6464A4A4-4FCB-43B7-8D52-B30AF04B27AE}" type="presOf" srcId="{D7E6C211-0490-4BE7-AE97-41DF950CA64F}" destId="{235C6B53-346C-4942-82CF-EB9B5AC1BFA9}" srcOrd="0" destOrd="2" presId="urn:microsoft.com/office/officeart/2005/8/layout/chevron2"/>
    <dgm:cxn modelId="{510382AA-FAFF-495E-8494-BF4990B124B3}" srcId="{16166BFA-1AFA-411A-B5C4-8556281827E1}" destId="{755D0544-25D9-4E76-93FD-D2C1117A1497}" srcOrd="0" destOrd="0" parTransId="{859519DF-B145-44D5-8E40-F0057D8AADA1}" sibTransId="{59814C9B-5E49-4B2F-AB71-8E0D55493620}"/>
    <dgm:cxn modelId="{CB4356C3-67D8-42FA-929B-EDC7A4D8A403}" srcId="{06A03DAA-C122-49AE-AE98-D1C00293A2A6}" destId="{107E61E3-7552-4994-BD0D-C93990968890}" srcOrd="1" destOrd="0" parTransId="{C6154A69-049D-411B-B516-61E280981202}" sibTransId="{09C94460-A84A-4F4D-A49D-EE0FEBD43336}"/>
    <dgm:cxn modelId="{935B73C4-9F64-4FC7-A314-1A6AAEC40885}" type="presOf" srcId="{17E6B6DF-85CD-4DF7-9819-96A2C65B40ED}" destId="{9C91AD67-74D0-4F3D-9F4C-F209EEBA12F3}" srcOrd="0" destOrd="0" presId="urn:microsoft.com/office/officeart/2005/8/layout/chevron2"/>
    <dgm:cxn modelId="{557F49C5-CFE8-4ABA-B32D-0E7DA1B50B2E}" type="presOf" srcId="{78C1C144-5BE7-4161-B142-E930D148B41D}" destId="{235C6B53-346C-4942-82CF-EB9B5AC1BFA9}" srcOrd="0" destOrd="0" presId="urn:microsoft.com/office/officeart/2005/8/layout/chevron2"/>
    <dgm:cxn modelId="{F916F8C5-E38E-423A-B5DA-5747A424A04E}" type="presOf" srcId="{BF1085E3-5450-4423-A988-7101ED238C40}" destId="{396EAECD-C411-43CE-A1DE-C4AF1D6C180B}" srcOrd="0" destOrd="0" presId="urn:microsoft.com/office/officeart/2005/8/layout/chevron2"/>
    <dgm:cxn modelId="{D3B649D8-3B4E-4A0F-84A0-6B21E0A5CC39}" type="presOf" srcId="{2783A5C7-3E12-4116-B991-18BC73933ECD}" destId="{235C6B53-346C-4942-82CF-EB9B5AC1BFA9}" srcOrd="0" destOrd="1" presId="urn:microsoft.com/office/officeart/2005/8/layout/chevron2"/>
    <dgm:cxn modelId="{5C1F62E1-A94B-4779-BFB2-ADC4771BC42D}" type="presOf" srcId="{107E61E3-7552-4994-BD0D-C93990968890}" destId="{396EAECD-C411-43CE-A1DE-C4AF1D6C180B}" srcOrd="0" destOrd="1" presId="urn:microsoft.com/office/officeart/2005/8/layout/chevron2"/>
    <dgm:cxn modelId="{AA638BEA-E8BF-4221-A008-70EC89BA4A77}" srcId="{17E6B6DF-85CD-4DF7-9819-96A2C65B40ED}" destId="{664E707D-4FE4-41E9-A027-B09E0ED7D954}" srcOrd="0" destOrd="0" parTransId="{E8B7785D-6847-48F5-A2F1-89B23F598838}" sibTransId="{8FCBED82-8E70-4BC8-A4C7-F71075863760}"/>
    <dgm:cxn modelId="{A94916ED-A3A2-4D16-94EE-8D6833670F2F}" type="presOf" srcId="{581AEAE1-2D09-48A4-9197-AFAFF0F7D655}" destId="{235C6B53-346C-4942-82CF-EB9B5AC1BFA9}" srcOrd="0" destOrd="3" presId="urn:microsoft.com/office/officeart/2005/8/layout/chevron2"/>
    <dgm:cxn modelId="{78A78FEE-F50E-4578-9953-0E205F979D64}" srcId="{17E6B6DF-85CD-4DF7-9819-96A2C65B40ED}" destId="{5D37BDCB-9073-4B5B-A016-1000387AF56D}" srcOrd="1" destOrd="0" parTransId="{15502AE7-2718-4004-90B6-A97E8FF65248}" sibTransId="{493078A4-10EE-4B65-BA67-BABEBEFF2DA9}"/>
    <dgm:cxn modelId="{1B7903F6-D723-45A2-AC15-2F5FC31C87D8}" srcId="{16166BFA-1AFA-411A-B5C4-8556281827E1}" destId="{17E6B6DF-85CD-4DF7-9819-96A2C65B40ED}" srcOrd="1" destOrd="0" parTransId="{6AEF30E5-64A4-44B3-A141-2F70A26661E8}" sibTransId="{6C63234F-92D4-43C9-A744-A9554CD188E8}"/>
    <dgm:cxn modelId="{2CA782F9-53AA-4876-9E66-82164F4E64B7}" srcId="{755D0544-25D9-4E76-93FD-D2C1117A1497}" destId="{78C1C144-5BE7-4161-B142-E930D148B41D}" srcOrd="0" destOrd="0" parTransId="{8A7E011D-80F4-48EF-8C98-06CDEA262A4B}" sibTransId="{75449938-9C32-4789-A741-278C37A4D699}"/>
    <dgm:cxn modelId="{56C5901F-F02A-4581-A907-70923BBE47CE}" type="presParOf" srcId="{67743F72-D1B1-4464-80C0-4E907633726B}" destId="{8D4D65DD-C1AF-431F-B720-528BCB193870}" srcOrd="0" destOrd="0" presId="urn:microsoft.com/office/officeart/2005/8/layout/chevron2"/>
    <dgm:cxn modelId="{730F9804-88B5-4BCC-B6E8-DEE1361E909B}" type="presParOf" srcId="{8D4D65DD-C1AF-431F-B720-528BCB193870}" destId="{2C6E7096-1F75-498C-81D2-28D12AA65481}" srcOrd="0" destOrd="0" presId="urn:microsoft.com/office/officeart/2005/8/layout/chevron2"/>
    <dgm:cxn modelId="{C2F13C52-5708-4288-BE9E-3A48290C0E1E}" type="presParOf" srcId="{8D4D65DD-C1AF-431F-B720-528BCB193870}" destId="{235C6B53-346C-4942-82CF-EB9B5AC1BFA9}" srcOrd="1" destOrd="0" presId="urn:microsoft.com/office/officeart/2005/8/layout/chevron2"/>
    <dgm:cxn modelId="{C9A121C0-818F-4266-BA31-CAB0428F256F}" type="presParOf" srcId="{67743F72-D1B1-4464-80C0-4E907633726B}" destId="{005A6D24-2692-4CF0-B52D-63BCE4D5E3BD}" srcOrd="1" destOrd="0" presId="urn:microsoft.com/office/officeart/2005/8/layout/chevron2"/>
    <dgm:cxn modelId="{F1E07E81-6EC9-434C-9F55-27A330BC6F9D}" type="presParOf" srcId="{67743F72-D1B1-4464-80C0-4E907633726B}" destId="{45BBE992-47A4-4DD0-9618-4742B740F092}" srcOrd="2" destOrd="0" presId="urn:microsoft.com/office/officeart/2005/8/layout/chevron2"/>
    <dgm:cxn modelId="{7CE49CD4-7363-4234-97BF-17C3E76F9689}" type="presParOf" srcId="{45BBE992-47A4-4DD0-9618-4742B740F092}" destId="{9C91AD67-74D0-4F3D-9F4C-F209EEBA12F3}" srcOrd="0" destOrd="0" presId="urn:microsoft.com/office/officeart/2005/8/layout/chevron2"/>
    <dgm:cxn modelId="{F70F3A36-468F-4B99-BADA-5B67AE3D07DB}" type="presParOf" srcId="{45BBE992-47A4-4DD0-9618-4742B740F092}" destId="{9D6D8641-66DB-4026-A75E-73B87D897BC6}" srcOrd="1" destOrd="0" presId="urn:microsoft.com/office/officeart/2005/8/layout/chevron2"/>
    <dgm:cxn modelId="{94EE403F-8C22-4F5B-9FDE-3F758737A5C8}" type="presParOf" srcId="{67743F72-D1B1-4464-80C0-4E907633726B}" destId="{9977F4B8-3310-49C3-A9C3-3DF4816CF441}" srcOrd="3" destOrd="0" presId="urn:microsoft.com/office/officeart/2005/8/layout/chevron2"/>
    <dgm:cxn modelId="{5EC402BA-0EB2-4B07-B3BC-81435C0818FE}" type="presParOf" srcId="{67743F72-D1B1-4464-80C0-4E907633726B}" destId="{844BFD6E-7D0F-47CB-A977-AA05ADD5D708}" srcOrd="4" destOrd="0" presId="urn:microsoft.com/office/officeart/2005/8/layout/chevron2"/>
    <dgm:cxn modelId="{04AB0F9E-ECB4-42D0-938D-01AC1870202C}" type="presParOf" srcId="{844BFD6E-7D0F-47CB-A977-AA05ADD5D708}" destId="{0C7B3567-1797-4839-AFDD-AA1CB63D34A1}" srcOrd="0" destOrd="0" presId="urn:microsoft.com/office/officeart/2005/8/layout/chevron2"/>
    <dgm:cxn modelId="{1FFE5F2B-22F8-46DB-A98B-4D5F8CA135F8}" type="presParOf" srcId="{844BFD6E-7D0F-47CB-A977-AA05ADD5D708}" destId="{396EAECD-C411-43CE-A1DE-C4AF1D6C180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E7096-1F75-498C-81D2-28D12AA65481}">
      <dsp:nvSpPr>
        <dsp:cNvPr id="0" name=""/>
        <dsp:cNvSpPr/>
      </dsp:nvSpPr>
      <dsp:spPr>
        <a:xfrm rot="5400000">
          <a:off x="-229684" y="229814"/>
          <a:ext cx="1531230" cy="1071861"/>
        </a:xfrm>
        <a:prstGeom prst="chevron">
          <a:avLst/>
        </a:prstGeom>
        <a:solidFill>
          <a:srgbClr val="007FC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1nv</a:t>
          </a:r>
        </a:p>
      </dsp:txBody>
      <dsp:txXfrm rot="-5400000">
        <a:off x="1" y="536061"/>
        <a:ext cx="1071861" cy="459369"/>
      </dsp:txXfrm>
    </dsp:sp>
    <dsp:sp modelId="{235C6B53-346C-4942-82CF-EB9B5AC1BFA9}">
      <dsp:nvSpPr>
        <dsp:cNvPr id="0" name=""/>
        <dsp:cNvSpPr/>
      </dsp:nvSpPr>
      <dsp:spPr>
        <a:xfrm rot="5400000">
          <a:off x="3454280" y="-2382289"/>
          <a:ext cx="995300" cy="57601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atomaire</a:t>
          </a:r>
          <a:r>
            <a:rPr lang="en-US" sz="1400" kern="1200" dirty="0"/>
            <a:t> </a:t>
          </a:r>
          <a:r>
            <a:rPr lang="en-US" sz="1400" kern="1200" dirty="0" err="1"/>
            <a:t>velden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geen</a:t>
          </a:r>
          <a:r>
            <a:rPr lang="en-US" sz="1400" kern="1200" dirty="0"/>
            <a:t> </a:t>
          </a:r>
          <a:r>
            <a:rPr lang="en-US" sz="1400" kern="1200" dirty="0" err="1"/>
            <a:t>herhaalde</a:t>
          </a:r>
          <a:r>
            <a:rPr lang="en-US" sz="1400" kern="1200" dirty="0"/>
            <a:t> </a:t>
          </a:r>
          <a:r>
            <a:rPr lang="en-US" sz="1400" kern="1200" dirty="0" err="1"/>
            <a:t>velden</a:t>
          </a:r>
          <a:r>
            <a:rPr lang="en-US" sz="1400" kern="1200" dirty="0"/>
            <a:t> van </a:t>
          </a:r>
          <a:r>
            <a:rPr lang="en-US" sz="1400" kern="1200" dirty="0" err="1"/>
            <a:t>dezelfde</a:t>
          </a:r>
          <a:r>
            <a:rPr lang="en-US" sz="1400" kern="1200" dirty="0"/>
            <a:t> </a:t>
          </a:r>
          <a:r>
            <a:rPr lang="en-US" sz="1400" kern="1200" dirty="0" err="1"/>
            <a:t>soort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geen</a:t>
          </a:r>
          <a:r>
            <a:rPr lang="en-US" sz="1400" kern="1200" dirty="0"/>
            <a:t> </a:t>
          </a:r>
          <a:r>
            <a:rPr lang="en-US" sz="1400" kern="1200" dirty="0" err="1"/>
            <a:t>afgeleide</a:t>
          </a:r>
          <a:r>
            <a:rPr lang="en-US" sz="1400" kern="1200" dirty="0"/>
            <a:t> </a:t>
          </a:r>
          <a:r>
            <a:rPr lang="en-US" sz="1400" kern="1200" dirty="0" err="1"/>
            <a:t>informatie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elke</a:t>
          </a:r>
          <a:r>
            <a:rPr lang="en-US" sz="1400" kern="1200" dirty="0"/>
            <a:t> </a:t>
          </a:r>
          <a:r>
            <a:rPr lang="en-US" sz="1400" kern="1200" dirty="0" err="1"/>
            <a:t>rij</a:t>
          </a:r>
          <a:r>
            <a:rPr lang="en-US" sz="1400" kern="1200" dirty="0"/>
            <a:t> </a:t>
          </a:r>
          <a:r>
            <a:rPr lang="en-US" sz="1400" kern="1200" dirty="0" err="1"/>
            <a:t>komt</a:t>
          </a:r>
          <a:r>
            <a:rPr lang="en-US" sz="1400" kern="1200" dirty="0"/>
            <a:t> </a:t>
          </a:r>
          <a:r>
            <a:rPr lang="en-US" sz="1400" kern="1200" dirty="0" err="1"/>
            <a:t>één</a:t>
          </a:r>
          <a:r>
            <a:rPr lang="en-US" sz="1400" kern="1200" dirty="0"/>
            <a:t> </a:t>
          </a:r>
          <a:r>
            <a:rPr lang="en-US" sz="1400" kern="1200" dirty="0" err="1"/>
            <a:t>keer</a:t>
          </a:r>
          <a:r>
            <a:rPr lang="en-US" sz="1400" kern="1200" dirty="0"/>
            <a:t> </a:t>
          </a:r>
          <a:r>
            <a:rPr lang="en-US" sz="1400" kern="1200" dirty="0" err="1"/>
            <a:t>voor</a:t>
          </a:r>
          <a:endParaRPr lang="en-US" sz="1400" kern="1200" dirty="0"/>
        </a:p>
      </dsp:txBody>
      <dsp:txXfrm rot="-5400000">
        <a:off x="1071862" y="48716"/>
        <a:ext cx="5711551" cy="898126"/>
      </dsp:txXfrm>
    </dsp:sp>
    <dsp:sp modelId="{9C91AD67-74D0-4F3D-9F4C-F209EEBA12F3}">
      <dsp:nvSpPr>
        <dsp:cNvPr id="0" name=""/>
        <dsp:cNvSpPr/>
      </dsp:nvSpPr>
      <dsp:spPr>
        <a:xfrm rot="5400000">
          <a:off x="-229684" y="1565919"/>
          <a:ext cx="1531230" cy="1071861"/>
        </a:xfrm>
        <a:prstGeom prst="chevron">
          <a:avLst/>
        </a:prstGeom>
        <a:solidFill>
          <a:srgbClr val="007FC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2nv</a:t>
          </a:r>
        </a:p>
      </dsp:txBody>
      <dsp:txXfrm rot="-5400000">
        <a:off x="1" y="1872166"/>
        <a:ext cx="1071861" cy="459369"/>
      </dsp:txXfrm>
    </dsp:sp>
    <dsp:sp modelId="{9D6D8641-66DB-4026-A75E-73B87D897BC6}">
      <dsp:nvSpPr>
        <dsp:cNvPr id="0" name=""/>
        <dsp:cNvSpPr/>
      </dsp:nvSpPr>
      <dsp:spPr>
        <a:xfrm rot="5400000">
          <a:off x="3454280" y="-1046184"/>
          <a:ext cx="995300" cy="57601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1nv +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niet-primaire</a:t>
          </a:r>
          <a:r>
            <a:rPr lang="en-US" sz="1400" kern="1200" dirty="0"/>
            <a:t> </a:t>
          </a:r>
          <a:r>
            <a:rPr lang="en-US" sz="1400" kern="1200" dirty="0" err="1"/>
            <a:t>sleutelvelden</a:t>
          </a:r>
          <a:r>
            <a:rPr lang="en-US" sz="1400" kern="1200" dirty="0"/>
            <a:t> </a:t>
          </a:r>
          <a:r>
            <a:rPr lang="en-US" sz="1400" i="1" kern="1200" dirty="0" err="1"/>
            <a:t>volledig</a:t>
          </a:r>
          <a:r>
            <a:rPr lang="en-US" sz="1400" i="1" kern="1200" dirty="0"/>
            <a:t> </a:t>
          </a:r>
          <a:r>
            <a:rPr lang="en-US" sz="1400" kern="1200" dirty="0" err="1"/>
            <a:t>afhankelijk</a:t>
          </a:r>
          <a:r>
            <a:rPr lang="en-US" sz="1400" kern="1200" dirty="0"/>
            <a:t> van </a:t>
          </a:r>
          <a:r>
            <a:rPr lang="en-US" sz="1400" kern="1200" dirty="0" err="1"/>
            <a:t>primaire</a:t>
          </a:r>
          <a:r>
            <a:rPr lang="en-US" sz="1400" kern="1200" dirty="0"/>
            <a:t> </a:t>
          </a:r>
          <a:r>
            <a:rPr lang="en-US" sz="1400" kern="1200" dirty="0" err="1"/>
            <a:t>sleutel</a:t>
          </a:r>
          <a:endParaRPr lang="en-US" sz="1400" kern="1200" dirty="0"/>
        </a:p>
      </dsp:txBody>
      <dsp:txXfrm rot="-5400000">
        <a:off x="1071862" y="1384821"/>
        <a:ext cx="5711551" cy="898126"/>
      </dsp:txXfrm>
    </dsp:sp>
    <dsp:sp modelId="{0C7B3567-1797-4839-AFDD-AA1CB63D34A1}">
      <dsp:nvSpPr>
        <dsp:cNvPr id="0" name=""/>
        <dsp:cNvSpPr/>
      </dsp:nvSpPr>
      <dsp:spPr>
        <a:xfrm rot="5400000">
          <a:off x="-229684" y="2902024"/>
          <a:ext cx="1531230" cy="1071861"/>
        </a:xfrm>
        <a:prstGeom prst="chevron">
          <a:avLst/>
        </a:prstGeom>
        <a:solidFill>
          <a:srgbClr val="007FC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3nv</a:t>
          </a:r>
        </a:p>
      </dsp:txBody>
      <dsp:txXfrm rot="-5400000">
        <a:off x="1" y="3208271"/>
        <a:ext cx="1071861" cy="459369"/>
      </dsp:txXfrm>
    </dsp:sp>
    <dsp:sp modelId="{396EAECD-C411-43CE-A1DE-C4AF1D6C180B}">
      <dsp:nvSpPr>
        <dsp:cNvPr id="0" name=""/>
        <dsp:cNvSpPr/>
      </dsp:nvSpPr>
      <dsp:spPr>
        <a:xfrm rot="5400000">
          <a:off x="3454280" y="289921"/>
          <a:ext cx="995300" cy="57601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2nv +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niet-primaire</a:t>
          </a:r>
          <a:r>
            <a:rPr lang="en-US" sz="1400" kern="1200" dirty="0"/>
            <a:t> </a:t>
          </a:r>
          <a:r>
            <a:rPr lang="en-US" sz="1400" kern="1200" dirty="0" err="1"/>
            <a:t>sleutelvelden</a:t>
          </a:r>
          <a:r>
            <a:rPr lang="en-US" sz="1400" kern="1200" dirty="0"/>
            <a:t> </a:t>
          </a:r>
          <a:r>
            <a:rPr lang="en-US" sz="1400" i="1" kern="1200" dirty="0" err="1"/>
            <a:t>uitsluitend</a:t>
          </a:r>
          <a:r>
            <a:rPr lang="en-US" sz="1400" i="1" kern="1200" dirty="0"/>
            <a:t> </a:t>
          </a:r>
          <a:r>
            <a:rPr lang="en-US" sz="1400" i="0" kern="1200" dirty="0" err="1"/>
            <a:t>afhankelijk</a:t>
          </a:r>
          <a:r>
            <a:rPr lang="en-US" sz="1400" i="0" kern="1200" dirty="0"/>
            <a:t> van </a:t>
          </a:r>
          <a:r>
            <a:rPr lang="en-US" sz="1400" i="0" kern="1200" dirty="0" err="1"/>
            <a:t>primaire</a:t>
          </a:r>
          <a:r>
            <a:rPr lang="en-US" sz="1400" i="0" kern="1200" dirty="0"/>
            <a:t> </a:t>
          </a:r>
          <a:r>
            <a:rPr lang="en-US" sz="1400" i="0" kern="1200" dirty="0" err="1"/>
            <a:t>sleutel</a:t>
          </a:r>
          <a:endParaRPr lang="en-US" sz="1400" i="0" kern="1200" dirty="0"/>
        </a:p>
      </dsp:txBody>
      <dsp:txXfrm rot="-5400000">
        <a:off x="1071862" y="2720927"/>
        <a:ext cx="5711551" cy="898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9594637-A3CC-4652-9B90-35AB7373D2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D557059-6594-4B57-A484-2830965875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B83F-F844-4C18-98E8-7C33F4B39DE0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0DCB52-8F1D-4362-8B41-F61F774D5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3637DC-371B-45AA-8745-1A61A278CD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98C19-4A9E-4352-9074-F1483ACD97C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5091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96D34-C2B8-41FF-AE69-48AE3B3D8E8B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0B036-1422-4C36-8158-C30E1C0769E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22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b="1" baseline="0" dirty="0"/>
              <a:t>Waarom?</a:t>
            </a:r>
            <a:r>
              <a:rPr lang="nl-NL" baseline="0" dirty="0"/>
              <a:t> Vermijden van:</a:t>
            </a:r>
          </a:p>
          <a:p>
            <a:pPr marL="171450" indent="-171450">
              <a:buFontTx/>
              <a:buChar char="-"/>
            </a:pPr>
            <a:r>
              <a:rPr lang="nl-NL" baseline="0" dirty="0"/>
              <a:t>redundantie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baseline="0" dirty="0" err="1"/>
              <a:t>insert</a:t>
            </a:r>
            <a:r>
              <a:rPr lang="nl-NL" baseline="0" dirty="0"/>
              <a:t>, update en delete anomalieën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0B036-1422-4C36-8158-C30E1C0769EB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14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https://nl.wikipedia.org/wiki/Databasenormalisatie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/>
              <a:t>veel verschillende opvattingen</a:t>
            </a:r>
            <a:r>
              <a:rPr lang="nl-NL" baseline="0" dirty="0"/>
              <a:t> op internet</a:t>
            </a:r>
            <a:endParaRPr lang="nl-NL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u="none" baseline="0" dirty="0"/>
              <a:t>geen afgeleide informatie zou ook bij 3nv kunnen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u="none" baseline="0" dirty="0"/>
              <a:t>3nv: geen transitieve afhankelijkheden</a:t>
            </a:r>
          </a:p>
          <a:p>
            <a:endParaRPr lang="nl-NL" u="none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nl-NL" u="none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nl-NL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nl-NL" baseline="0" dirty="0"/>
          </a:p>
        </p:txBody>
      </p:sp>
    </p:spTree>
    <p:extLst>
      <p:ext uri="{BB962C8B-B14F-4D97-AF65-F5344CB8AC3E}">
        <p14:creationId xmlns:p14="http://schemas.microsoft.com/office/powerpoint/2010/main" val="142765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Ken ook een primaire sleutel toe. Welk veld of velden?</a:t>
            </a:r>
          </a:p>
          <a:p>
            <a:endParaRPr lang="nl-N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 err="1"/>
              <a:t>OrderNr</a:t>
            </a:r>
            <a:r>
              <a:rPr lang="nl-NL" baseline="0" dirty="0"/>
              <a:t> + </a:t>
            </a:r>
            <a:r>
              <a:rPr lang="nl-NL" baseline="0" dirty="0" err="1"/>
              <a:t>Prod</a:t>
            </a:r>
            <a:endParaRPr lang="nl-NL" baseline="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087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aseline="0" dirty="0"/>
              <a:t>Datum t/m KM afhankelijk van </a:t>
            </a:r>
            <a:r>
              <a:rPr lang="nl-NL" baseline="0" dirty="0" err="1"/>
              <a:t>OrderNr</a:t>
            </a:r>
            <a:endParaRPr lang="nl-NL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aseline="0" dirty="0"/>
              <a:t>Prijs afhankelijk van </a:t>
            </a:r>
            <a:r>
              <a:rPr lang="nl-NL" baseline="0" dirty="0" err="1"/>
              <a:t>Prod</a:t>
            </a:r>
            <a:endParaRPr lang="nl-NL" baseline="0" dirty="0"/>
          </a:p>
          <a:p>
            <a:r>
              <a:rPr lang="nl-NL" baseline="0" dirty="0" err="1"/>
              <a:t>Aant</a:t>
            </a:r>
            <a:r>
              <a:rPr lang="nl-NL" baseline="0" dirty="0"/>
              <a:t> afhankelijk van </a:t>
            </a:r>
            <a:r>
              <a:rPr lang="nl-NL" baseline="0" dirty="0" err="1"/>
              <a:t>OrderNr</a:t>
            </a:r>
            <a:r>
              <a:rPr lang="nl-NL" baseline="0" dirty="0"/>
              <a:t> + </a:t>
            </a:r>
            <a:r>
              <a:rPr lang="nl-NL" baseline="0" dirty="0" err="1"/>
              <a:t>Prod</a:t>
            </a:r>
            <a:endParaRPr lang="nl-NL" baseline="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903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Naam is afhankelijk van </a:t>
            </a:r>
            <a:r>
              <a:rPr lang="nl-NL" baseline="0" dirty="0" err="1"/>
              <a:t>Klantnr</a:t>
            </a:r>
            <a:r>
              <a:rPr lang="nl-NL" baseline="0" dirty="0"/>
              <a:t> (=niet primair veld)</a:t>
            </a:r>
          </a:p>
          <a:p>
            <a:r>
              <a:rPr lang="nl-NL" baseline="0" dirty="0"/>
              <a:t>KM is afhankelijk van Plaats (=niet primair veld)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08701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783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600" y="1324800"/>
            <a:ext cx="9648000" cy="2387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897500"/>
            <a:ext cx="2046443" cy="2365970"/>
            <a:chOff x="-2172832" y="1897500"/>
            <a:chExt cx="2046443" cy="2365970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20005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4015820"/>
              <a:ext cx="962025" cy="247650"/>
            </a:xfrm>
            <a:prstGeom prst="rect">
              <a:avLst/>
            </a:prstGeom>
          </p:spPr>
        </p:pic>
      </p:grpSp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2" name="Afbeelding 21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B13FCDC4-A14A-484F-9DBF-06586F7A83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891306"/>
            <a:ext cx="266699" cy="222250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5862216"/>
            <a:ext cx="1558406" cy="4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4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251F923-90BC-40F3-8BDA-DB17BAC4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81988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ige driehoek 4">
            <a:extLst>
              <a:ext uri="{FF2B5EF4-FFF2-40B4-BE49-F238E27FC236}">
                <a16:creationId xmlns:a16="http://schemas.microsoft.com/office/drawing/2014/main" id="{7B950D76-FDB9-4D4D-8E5F-9E36F651D41E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951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luit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9BFDD44-2866-4BB8-BAB3-956F9C108E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74C25534-E1F7-408F-971A-A92512CE1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9" y="5257800"/>
            <a:ext cx="3534451" cy="108108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05F27743-4FBD-454F-B003-399F0DD3C9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7600" y="1203770"/>
            <a:ext cx="7797800" cy="1694004"/>
          </a:xfrm>
        </p:spPr>
        <p:txBody>
          <a:bodyPr>
            <a:normAutofit/>
          </a:bodyPr>
          <a:lstStyle>
            <a:lvl1pPr marL="0" indent="0">
              <a:lnSpc>
                <a:spcPct val="105000"/>
              </a:lnSpc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[afsluitgroet]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322CD84B-886E-4595-BFBC-7504B9A0CE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7600" y="3588345"/>
            <a:ext cx="4800600" cy="10810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52000" indent="0">
              <a:buNone/>
              <a:defRPr>
                <a:solidFill>
                  <a:schemeClr val="bg1"/>
                </a:solidFill>
              </a:defRPr>
            </a:lvl2pPr>
            <a:lvl3pPr marL="504000" indent="0">
              <a:buNone/>
              <a:defRPr>
                <a:solidFill>
                  <a:schemeClr val="bg1"/>
                </a:solidFill>
              </a:defRPr>
            </a:lvl3pPr>
            <a:lvl4pPr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[contactgegevens]</a:t>
            </a:r>
          </a:p>
        </p:txBody>
      </p:sp>
    </p:spTree>
    <p:extLst>
      <p:ext uri="{BB962C8B-B14F-4D97-AF65-F5344CB8AC3E}">
        <p14:creationId xmlns:p14="http://schemas.microsoft.com/office/powerpoint/2010/main" val="126005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donkere f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6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897500"/>
            <a:ext cx="2046443" cy="2365970"/>
            <a:chOff x="-2172832" y="1897500"/>
            <a:chExt cx="2046443" cy="2365970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20005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4015820"/>
              <a:ext cx="962025" cy="247650"/>
            </a:xfrm>
            <a:prstGeom prst="rect">
              <a:avLst/>
            </a:prstGeom>
          </p:spPr>
        </p:pic>
      </p:grp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7600" y="892800"/>
            <a:ext cx="266400" cy="223200"/>
          </a:xfrm>
          <a:blipFill dpi="0" rotWithShape="1">
            <a:blip r:embed="rId4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4000" y="5860800"/>
            <a:ext cx="1558800" cy="475200"/>
          </a:xfrm>
          <a:blipFill>
            <a:blip r:embed="rId5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4" name="Toelichting 2">
            <a:extLst>
              <a:ext uri="{FF2B5EF4-FFF2-40B4-BE49-F238E27FC236}">
                <a16:creationId xmlns:a16="http://schemas.microsoft.com/office/drawing/2014/main" id="{A25424A8-6ADE-4C80-B106-497161FBD436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5" name="Toelichting 2">
            <a:extLst>
              <a:ext uri="{FF2B5EF4-FFF2-40B4-BE49-F238E27FC236}">
                <a16:creationId xmlns:a16="http://schemas.microsoft.com/office/drawing/2014/main" id="{BA9CD39E-B253-4330-9459-D93654698BBF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064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lichte f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28520C4-8B76-4C22-9A16-F93551D3C16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66000 h 6858000"/>
              <a:gd name="connsiteX3" fmla="*/ 11400000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66000"/>
                </a:lnTo>
                <a:lnTo>
                  <a:pt x="11400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>
            <a:noAutofit/>
          </a:bodyPr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1307B-333B-4591-8BC7-DC50216CB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600" y="1324800"/>
            <a:ext cx="9648000" cy="1865600"/>
          </a:xfrm>
        </p:spPr>
        <p:txBody>
          <a:bodyPr anchor="t" anchorCtr="0"/>
          <a:lstStyle>
            <a:lvl1pPr algn="l">
              <a:defRPr sz="470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0477F3-851B-4CC7-8C61-61E6ABC6C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00" y="3712400"/>
            <a:ext cx="9648000" cy="1545400"/>
          </a:xfrm>
        </p:spPr>
        <p:txBody>
          <a:bodyPr/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50B04124-1E68-4203-A398-300DE8A9B0B3}"/>
              </a:ext>
            </a:extLst>
          </p:cNvPr>
          <p:cNvGrpSpPr/>
          <p:nvPr userDrawn="1"/>
        </p:nvGrpSpPr>
        <p:grpSpPr>
          <a:xfrm>
            <a:off x="-2172832" y="1897500"/>
            <a:ext cx="2046443" cy="2365970"/>
            <a:chOff x="-2172832" y="1897500"/>
            <a:chExt cx="2046443" cy="2365970"/>
          </a:xfrm>
        </p:grpSpPr>
        <p:sp>
          <p:nvSpPr>
            <p:cNvPr id="16" name="Toelichting 2">
              <a:extLst>
                <a:ext uri="{FF2B5EF4-FFF2-40B4-BE49-F238E27FC236}">
                  <a16:creationId xmlns:a16="http://schemas.microsoft.com/office/drawing/2014/main" id="{EF5FCD81-6E8D-44ED-B3BB-3D7A2722A3CE}"/>
                </a:ext>
              </a:extLst>
            </p:cNvPr>
            <p:cNvSpPr txBox="1"/>
            <p:nvPr userDrawn="1"/>
          </p:nvSpPr>
          <p:spPr>
            <a:xfrm>
              <a:off x="-2172832" y="1897500"/>
              <a:ext cx="2046443" cy="20005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</a:t>
              </a:r>
              <a:r>
                <a:rPr lang="nl-NL" sz="1000" u="sng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op het tekstje onder 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het pictogram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Nieuwe dia</a:t>
              </a:r>
              <a:r>
                <a:rPr lang="nl-NL" sz="100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endPara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100000"/>
                </a:lnSpc>
              </a:pP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Andere indeling voor huidige dia</a:t>
              </a:r>
            </a:p>
            <a:p>
              <a:pPr>
                <a:lnSpc>
                  <a:spcPct val="100000"/>
                </a:lnSpc>
              </a:pP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Klik op de </a:t>
              </a:r>
              <a:r>
                <a:rPr lang="nl-NL" sz="1000" b="1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Start</a:t>
              </a:r>
              <a:r>
                <a:rPr lang="nl-NL" sz="1000" b="0" baseline="0" noProof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-tab op Indeling:</a:t>
              </a:r>
            </a:p>
          </p:txBody>
        </p:sp>
        <p:pic>
          <p:nvPicPr>
            <p:cNvPr id="17" name="Afbeelding 16">
              <a:extLst>
                <a:ext uri="{FF2B5EF4-FFF2-40B4-BE49-F238E27FC236}">
                  <a16:creationId xmlns:a16="http://schemas.microsoft.com/office/drawing/2014/main" id="{EC14DE48-4F0E-43EC-B736-6BEEB06E65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-1720819" y="2405204"/>
              <a:ext cx="514350" cy="762000"/>
            </a:xfrm>
            <a:prstGeom prst="rect">
              <a:avLst/>
            </a:prstGeom>
          </p:spPr>
        </p:pic>
        <p:sp>
          <p:nvSpPr>
            <p:cNvPr id="18" name="Pijl: links 17">
              <a:extLst>
                <a:ext uri="{FF2B5EF4-FFF2-40B4-BE49-F238E27FC236}">
                  <a16:creationId xmlns:a16="http://schemas.microsoft.com/office/drawing/2014/main" id="{BEFD3151-502C-4722-9080-A1720BC9EAF8}"/>
                </a:ext>
              </a:extLst>
            </p:cNvPr>
            <p:cNvSpPr/>
            <p:nvPr userDrawn="1"/>
          </p:nvSpPr>
          <p:spPr>
            <a:xfrm>
              <a:off x="-1249266" y="2906162"/>
              <a:ext cx="514350" cy="181070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  <p:pic>
          <p:nvPicPr>
            <p:cNvPr id="19" name="Afbeelding 18">
              <a:extLst>
                <a:ext uri="{FF2B5EF4-FFF2-40B4-BE49-F238E27FC236}">
                  <a16:creationId xmlns:a16="http://schemas.microsoft.com/office/drawing/2014/main" id="{24130D00-8AA9-4DA1-8F00-36B2187743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730279" y="4015820"/>
              <a:ext cx="962025" cy="247650"/>
            </a:xfrm>
            <a:prstGeom prst="rect">
              <a:avLst/>
            </a:prstGeom>
          </p:spPr>
        </p:pic>
      </p:grp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CD97FCA-990D-428D-B8B1-866C08E2C5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7600" y="896400"/>
            <a:ext cx="270000" cy="223200"/>
          </a:xfrm>
          <a:blipFill dpi="0" rotWithShape="1">
            <a:blip r:embed="rId4"/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00">
                <a:solidFill>
                  <a:schemeClr val="bg1"/>
                </a:solidFill>
              </a:defRPr>
            </a:lvl1pPr>
            <a:lvl2pPr>
              <a:defRPr sz="100">
                <a:solidFill>
                  <a:schemeClr val="bg1"/>
                </a:solidFill>
              </a:defRPr>
            </a:lvl2pPr>
            <a:lvl3pPr>
              <a:defRPr sz="100">
                <a:solidFill>
                  <a:schemeClr val="bg1"/>
                </a:solidFill>
              </a:defRPr>
            </a:lvl3pPr>
            <a:lvl4pPr>
              <a:defRPr sz="100">
                <a:solidFill>
                  <a:schemeClr val="bg1"/>
                </a:solidFill>
              </a:defRPr>
            </a:lvl4pPr>
            <a:lvl5pPr>
              <a:defRPr sz="1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ACDA0D89-AC29-4AF7-A2B0-B1C1CD4F14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4000" y="5864400"/>
            <a:ext cx="1548000" cy="471600"/>
          </a:xfrm>
          <a:blipFill>
            <a:blip r:embed="rId5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accent5"/>
                </a:solidFill>
              </a:defRPr>
            </a:lvl1pPr>
          </a:lstStyle>
          <a:p>
            <a:pPr lvl="0"/>
            <a:r>
              <a:rPr lang="nl-NL" dirty="0"/>
              <a:t> </a:t>
            </a:r>
          </a:p>
        </p:txBody>
      </p:sp>
      <p:sp>
        <p:nvSpPr>
          <p:cNvPr id="20" name="Toelichting 2">
            <a:extLst>
              <a:ext uri="{FF2B5EF4-FFF2-40B4-BE49-F238E27FC236}">
                <a16:creationId xmlns:a16="http://schemas.microsoft.com/office/drawing/2014/main" id="{58888936-6C5E-417F-BEF5-E2EF5FB87309}"/>
              </a:ext>
            </a:extLst>
          </p:cNvPr>
          <p:cNvSpPr txBox="1"/>
          <p:nvPr userDrawn="1"/>
        </p:nvSpPr>
        <p:spPr>
          <a:xfrm>
            <a:off x="12358572" y="3201792"/>
            <a:ext cx="2031009" cy="35548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Foto instellen</a:t>
            </a:r>
          </a:p>
          <a:p>
            <a:pPr>
              <a:lnSpc>
                <a:spcPct val="100000"/>
              </a:lnSpc>
            </a:pPr>
            <a:r>
              <a:rPr lang="nl-NL" sz="105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Het fotokader wordt altijd vanuit het midden van de gekozen foto gevuld. </a:t>
            </a:r>
          </a:p>
          <a:p>
            <a:pPr>
              <a:lnSpc>
                <a:spcPct val="100000"/>
              </a:lnSpc>
            </a:pPr>
            <a:endParaRPr lang="nl-NL" sz="105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je een ander gedeelte van de foto wilt zien, gebruik je de functie ‘bijsnijden’: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 op de dia; het kader wordt vierkant weergegeven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Bijsnijden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 kun je de foto bewegen en daarmee het gewenste deel in beeld schuiven. Ook kun je de foto vergroten/verkleinen door met de greepjes in de hoeken te slepen.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naast het kader om de bijsnijden-functie te verlaten.</a:t>
            </a:r>
          </a:p>
        </p:txBody>
      </p:sp>
      <p:sp>
        <p:nvSpPr>
          <p:cNvPr id="21" name="Toelichting 2">
            <a:extLst>
              <a:ext uri="{FF2B5EF4-FFF2-40B4-BE49-F238E27FC236}">
                <a16:creationId xmlns:a16="http://schemas.microsoft.com/office/drawing/2014/main" id="{0F8C9FE2-BA24-4C8F-A357-4D9EF1B0D229}"/>
              </a:ext>
            </a:extLst>
          </p:cNvPr>
          <p:cNvSpPr txBox="1"/>
          <p:nvPr userDrawn="1"/>
        </p:nvSpPr>
        <p:spPr>
          <a:xfrm>
            <a:off x="12358572" y="0"/>
            <a:ext cx="2031009" cy="30700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5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Dia herstellen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Als de elementen niet (meer) op de juiste manier (over elkaar) liggen kun je de dia-indeling herstellen:</a:t>
            </a:r>
          </a:p>
          <a:p>
            <a:pPr marL="200699" indent="-200699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Start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Opnieuw instellen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50" b="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Helaas moet je hierna eventuele ‘bijsnijdingen’ opnieuw instellen.</a:t>
            </a:r>
          </a:p>
          <a:p>
            <a:pPr marL="0" marR="0" lvl="0" indent="0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dit voorkomen door de bijsnijdingen eerst te verwijderen: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Selecteer de foto. </a:t>
            </a:r>
          </a:p>
          <a:p>
            <a:pPr marL="200699" marR="0" lvl="0" indent="-200699" algn="l" defTabSz="107039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tab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Hulpmiddelen voor tekenen / Opmaak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: klik op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Afbeeldingen comprimeren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en selecteer </a:t>
            </a:r>
            <a:r>
              <a:rPr lang="nl-NL" sz="105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Bijgesneden gebieden van afbeeldingen verwijderen</a:t>
            </a:r>
            <a:r>
              <a:rPr lang="nl-NL" sz="1050" b="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422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4D82EB-A068-41A9-80F3-33E95015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oelichting 2">
            <a:extLst>
              <a:ext uri="{FF2B5EF4-FFF2-40B4-BE49-F238E27FC236}">
                <a16:creationId xmlns:a16="http://schemas.microsoft.com/office/drawing/2014/main" id="{C02237BE-ACED-416B-B03B-35F33FCB7DCE}"/>
              </a:ext>
            </a:extLst>
          </p:cNvPr>
          <p:cNvSpPr txBox="1"/>
          <p:nvPr userDrawn="1"/>
        </p:nvSpPr>
        <p:spPr>
          <a:xfrm>
            <a:off x="-2105892" y="1897500"/>
            <a:ext cx="1979503" cy="3539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vijf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635C0F4-5237-4F1A-B811-55FEE922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1EEF6-DBD1-426F-A2DA-726A66514C22}" type="slidenum">
              <a:rPr lang="nl-NL" smtClean="0"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481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ED5F24-06BD-462B-BA0F-255F2F81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9AC1BE-8B1E-470A-A65A-4D969FAD1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9" name="Toelichting 2">
            <a:extLst>
              <a:ext uri="{FF2B5EF4-FFF2-40B4-BE49-F238E27FC236}">
                <a16:creationId xmlns:a16="http://schemas.microsoft.com/office/drawing/2014/main" id="{48F364DB-B536-4EB7-8EBE-116D7A2DD3D0}"/>
              </a:ext>
            </a:extLst>
          </p:cNvPr>
          <p:cNvSpPr txBox="1"/>
          <p:nvPr userDrawn="1"/>
        </p:nvSpPr>
        <p:spPr>
          <a:xfrm>
            <a:off x="-2105892" y="1897500"/>
            <a:ext cx="1979503" cy="3539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vijf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B43CF-2B78-4B0E-B67D-E748CB02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43137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 met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oelichting 2">
            <a:extLst>
              <a:ext uri="{FF2B5EF4-FFF2-40B4-BE49-F238E27FC236}">
                <a16:creationId xmlns:a16="http://schemas.microsoft.com/office/drawing/2014/main" id="{48F364DB-B536-4EB7-8EBE-116D7A2DD3D0}"/>
              </a:ext>
            </a:extLst>
          </p:cNvPr>
          <p:cNvSpPr txBox="1"/>
          <p:nvPr userDrawn="1"/>
        </p:nvSpPr>
        <p:spPr>
          <a:xfrm>
            <a:off x="-2105892" y="1897500"/>
            <a:ext cx="1979503" cy="3539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vijf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0A494-4717-4029-B60D-381CEB1DF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999" y="2016000"/>
            <a:ext cx="9864000" cy="59055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 dirty="0"/>
              <a:t>[ondertitel]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78713771-FD45-4006-8385-08CF79251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6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inhoud 3">
            <a:extLst>
              <a:ext uri="{FF2B5EF4-FFF2-40B4-BE49-F238E27FC236}">
                <a16:creationId xmlns:a16="http://schemas.microsoft.com/office/drawing/2014/main" id="{0FD2E632-CCBA-4A49-B173-C6E074472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8000" y="2613439"/>
            <a:ext cx="4752000" cy="35525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2FAE7D-E99E-42B0-A84F-B037C244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8512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oelichting 2">
            <a:extLst>
              <a:ext uri="{FF2B5EF4-FFF2-40B4-BE49-F238E27FC236}">
                <a16:creationId xmlns:a16="http://schemas.microsoft.com/office/drawing/2014/main" id="{48F364DB-B536-4EB7-8EBE-116D7A2DD3D0}"/>
              </a:ext>
            </a:extLst>
          </p:cNvPr>
          <p:cNvSpPr txBox="1"/>
          <p:nvPr userDrawn="1"/>
        </p:nvSpPr>
        <p:spPr>
          <a:xfrm>
            <a:off x="-2105892" y="1897500"/>
            <a:ext cx="1979503" cy="3539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vijf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8000" y="2016000"/>
            <a:ext cx="4752000" cy="4140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202DE95-ADC6-47B0-AEFA-B8503F51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75674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oelichting 2">
            <a:extLst>
              <a:ext uri="{FF2B5EF4-FFF2-40B4-BE49-F238E27FC236}">
                <a16:creationId xmlns:a16="http://schemas.microsoft.com/office/drawing/2014/main" id="{48F364DB-B536-4EB7-8EBE-116D7A2DD3D0}"/>
              </a:ext>
            </a:extLst>
          </p:cNvPr>
          <p:cNvSpPr txBox="1"/>
          <p:nvPr userDrawn="1"/>
        </p:nvSpPr>
        <p:spPr>
          <a:xfrm>
            <a:off x="-2105892" y="1897500"/>
            <a:ext cx="1979503" cy="35394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sz="1000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Tekst opmaken</a:t>
            </a:r>
            <a:endParaRPr lang="nl-NL" sz="100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tekstkaders zijn vijf opmaakstijlen ingesteld: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bullet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streepje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Opsomming pijltje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Platte tekst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Tussenkopje</a:t>
            </a:r>
          </a:p>
          <a:p>
            <a:pPr>
              <a:lnSpc>
                <a:spcPct val="100000"/>
              </a:lnSpc>
            </a:pPr>
            <a:endParaRPr lang="nl-NL" sz="10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kiest een stijl door </a:t>
            </a:r>
            <a:r>
              <a:rPr lang="nl-NL" sz="1000" i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aan het begin van een regel 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 drukken: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volgende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tekststijl.</a:t>
            </a:r>
          </a:p>
          <a:p>
            <a:pPr marL="176213" indent="-17621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Met </a:t>
            </a:r>
            <a:r>
              <a:rPr lang="nl-NL" sz="10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</a:t>
            </a:r>
            <a:r>
              <a:rPr lang="nl-NL" sz="10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kies je de </a:t>
            </a:r>
            <a:r>
              <a:rPr lang="nl-NL" sz="1000" u="sng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vorige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tekststijl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nl-NL" sz="1000" i="0" u="none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Je kunt meerdere ‘sprongen’ tegelijk voor- of achteruit maken als je b.v. van niveau 1 naar niveau 4 wilt gaan. Je drukt dan aan het begin van een regel meerdere keren op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[Tab]</a:t>
            </a:r>
            <a:r>
              <a:rPr lang="nl-NL" sz="1000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of </a:t>
            </a:r>
            <a:r>
              <a:rPr lang="nl-NL" sz="1000" b="1" i="0" u="none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[Shift]+[Tab].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708FCB36-775D-40C0-B0F3-86CA1A9D71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8000" y="2016000"/>
            <a:ext cx="4752000" cy="4140000"/>
          </a:xfrm>
          <a:solidFill>
            <a:srgbClr val="DDDDDD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88A05-67F9-47A7-960E-586CE611C3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000" y="2016000"/>
            <a:ext cx="4752000" cy="4140000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8FCF43-34BC-4877-99C4-553FED40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19773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F53FA-EE09-4A0C-92EE-E4B8A636A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600" y="1324801"/>
            <a:ext cx="6861600" cy="2358200"/>
          </a:xfrm>
        </p:spPr>
        <p:txBody>
          <a:bodyPr anchor="t" anchorCtr="0"/>
          <a:lstStyle>
            <a:lvl1pPr>
              <a:defRPr sz="47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[hoofdstuktitel]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959B75-7C22-46B5-B30C-BC3F15F3583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7600" y="3894246"/>
            <a:ext cx="6861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[ondertitel of toelichting]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F806D8B-5DD1-4AC8-881B-942EAB79FC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4334037"/>
            <a:ext cx="2566638" cy="2523963"/>
          </a:xfrm>
          <a:prstGeom prst="rect">
            <a:avLst/>
          </a:prstGeom>
        </p:spPr>
      </p:pic>
      <p:pic>
        <p:nvPicPr>
          <p:cNvPr id="9" name="Afbeelding 8" descr="Afbeelding met tekst, kruiswoordpuzzel&#10;&#10;Beschrijving is gegenereerd met hoge betrouwbaarheid">
            <a:extLst>
              <a:ext uri="{FF2B5EF4-FFF2-40B4-BE49-F238E27FC236}">
                <a16:creationId xmlns:a16="http://schemas.microsoft.com/office/drawing/2014/main" id="{780794D5-73D1-4667-A8F7-1FFB0EDB22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0" y="891306"/>
            <a:ext cx="266699" cy="22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40F12D-8035-4195-930D-B791F468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000" y="720000"/>
            <a:ext cx="9864000" cy="129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A64035-B49A-4536-A334-06A23F564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6000" y="2016000"/>
            <a:ext cx="9864000" cy="4140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Rechthoekige driehoek 10">
            <a:extLst>
              <a:ext uri="{FF2B5EF4-FFF2-40B4-BE49-F238E27FC236}">
                <a16:creationId xmlns:a16="http://schemas.microsoft.com/office/drawing/2014/main" id="{330D8806-E372-45EA-882A-A3971C1ABBA5}"/>
              </a:ext>
            </a:extLst>
          </p:cNvPr>
          <p:cNvSpPr/>
          <p:nvPr userDrawn="1"/>
        </p:nvSpPr>
        <p:spPr>
          <a:xfrm flipH="1">
            <a:off x="777714" y="999026"/>
            <a:ext cx="198000" cy="19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ige driehoek 12">
            <a:extLst>
              <a:ext uri="{FF2B5EF4-FFF2-40B4-BE49-F238E27FC236}">
                <a16:creationId xmlns:a16="http://schemas.microsoft.com/office/drawing/2014/main" id="{5EC37B98-C211-4E5B-9560-4231BD5B7FC9}"/>
              </a:ext>
            </a:extLst>
          </p:cNvPr>
          <p:cNvSpPr/>
          <p:nvPr userDrawn="1"/>
        </p:nvSpPr>
        <p:spPr>
          <a:xfrm rot="5400000">
            <a:off x="11400000" y="6066000"/>
            <a:ext cx="792000" cy="792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1EEF6-DBD1-426F-A2DA-726A66514C22}" type="slidenum">
              <a:rPr lang="nl-NL" smtClean="0"/>
              <a:t>‹nr.›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0" r:id="rId4"/>
    <p:sldLayoutId id="2147483652" r:id="rId5"/>
    <p:sldLayoutId id="2147483662" r:id="rId6"/>
    <p:sldLayoutId id="2147483659" r:id="rId7"/>
    <p:sldLayoutId id="2147483660" r:id="rId8"/>
    <p:sldLayoutId id="2147483651" r:id="rId9"/>
    <p:sldLayoutId id="2147483654" r:id="rId10"/>
    <p:sldLayoutId id="214748365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20000"/>
        </a:lnSpc>
        <a:spcBef>
          <a:spcPts val="0"/>
        </a:spcBef>
        <a:buClrTx/>
        <a:buFont typeface="Arial" panose="020B0604020202020204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20000"/>
        </a:lnSpc>
        <a:spcBef>
          <a:spcPts val="0"/>
        </a:spcBef>
        <a:buClrTx/>
        <a:buSzPct val="25000"/>
        <a:buFont typeface="Arial" panose="020B0604030504040204" pitchFamily="34" charset="0"/>
        <a:buChar char="'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20000"/>
        </a:lnSpc>
        <a:spcBef>
          <a:spcPts val="0"/>
        </a:spcBef>
        <a:buClr>
          <a:schemeClr val="tx1"/>
        </a:buClr>
        <a:buSzPct val="25000"/>
        <a:buFont typeface="Arial" panose="020B0604030504040204" pitchFamily="34" charset="0"/>
        <a:buChar char="'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600" y="1324800"/>
            <a:ext cx="9648000" cy="2387600"/>
          </a:xfrm>
        </p:spPr>
        <p:txBody>
          <a:bodyPr/>
          <a:lstStyle/>
          <a:p>
            <a:r>
              <a:rPr lang="nl-NL" dirty="0"/>
              <a:t>Normaliseren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sz="11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7FA8DE-29BA-4780-959E-8F8E520F7D82}"/>
              </a:ext>
            </a:extLst>
          </p:cNvPr>
          <p:cNvGrpSpPr/>
          <p:nvPr/>
        </p:nvGrpSpPr>
        <p:grpSpPr>
          <a:xfrm rot="16200000">
            <a:off x="4766682" y="3470919"/>
            <a:ext cx="1071861" cy="2028359"/>
            <a:chOff x="0" y="130"/>
            <a:chExt cx="1071861" cy="1531230"/>
          </a:xfrm>
        </p:grpSpPr>
        <p:sp>
          <p:nvSpPr>
            <p:cNvPr id="26" name="Arrow: Chevron 25">
              <a:extLst>
                <a:ext uri="{FF2B5EF4-FFF2-40B4-BE49-F238E27FC236}">
                  <a16:creationId xmlns:a16="http://schemas.microsoft.com/office/drawing/2014/main" id="{80C1223D-C532-4234-84DA-6E4C54E75555}"/>
                </a:ext>
              </a:extLst>
            </p:cNvPr>
            <p:cNvSpPr/>
            <p:nvPr/>
          </p:nvSpPr>
          <p:spPr>
            <a:xfrm rot="5400000">
              <a:off x="-229684" y="229814"/>
              <a:ext cx="1531230" cy="1071861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Chevron 4">
              <a:extLst>
                <a:ext uri="{FF2B5EF4-FFF2-40B4-BE49-F238E27FC236}">
                  <a16:creationId xmlns:a16="http://schemas.microsoft.com/office/drawing/2014/main" id="{DA41B10C-60F5-49CB-863B-49F930E1F3CA}"/>
                </a:ext>
              </a:extLst>
            </p:cNvPr>
            <p:cNvSpPr txBox="1"/>
            <p:nvPr/>
          </p:nvSpPr>
          <p:spPr>
            <a:xfrm rot="5400000">
              <a:off x="1" y="536061"/>
              <a:ext cx="1071861" cy="4593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1nv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D69602-4E79-4C05-B72F-9CDCF765C1FF}"/>
              </a:ext>
            </a:extLst>
          </p:cNvPr>
          <p:cNvGrpSpPr/>
          <p:nvPr/>
        </p:nvGrpSpPr>
        <p:grpSpPr>
          <a:xfrm rot="16200000">
            <a:off x="6795041" y="3470919"/>
            <a:ext cx="1071861" cy="2028360"/>
            <a:chOff x="0" y="1336235"/>
            <a:chExt cx="1071861" cy="1531230"/>
          </a:xfrm>
        </p:grpSpPr>
        <p:sp>
          <p:nvSpPr>
            <p:cNvPr id="24" name="Arrow: Chevron 23">
              <a:extLst>
                <a:ext uri="{FF2B5EF4-FFF2-40B4-BE49-F238E27FC236}">
                  <a16:creationId xmlns:a16="http://schemas.microsoft.com/office/drawing/2014/main" id="{9577CEF0-FCC3-483A-B8A8-E1696DE828B8}"/>
                </a:ext>
              </a:extLst>
            </p:cNvPr>
            <p:cNvSpPr/>
            <p:nvPr/>
          </p:nvSpPr>
          <p:spPr>
            <a:xfrm rot="5400000">
              <a:off x="-229684" y="1565919"/>
              <a:ext cx="1531230" cy="1071861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Arrow: Chevron 6">
              <a:extLst>
                <a:ext uri="{FF2B5EF4-FFF2-40B4-BE49-F238E27FC236}">
                  <a16:creationId xmlns:a16="http://schemas.microsoft.com/office/drawing/2014/main" id="{95B9ED7F-3CA9-4D55-84A5-9205229A9CB4}"/>
                </a:ext>
              </a:extLst>
            </p:cNvPr>
            <p:cNvSpPr txBox="1"/>
            <p:nvPr/>
          </p:nvSpPr>
          <p:spPr>
            <a:xfrm rot="5400000">
              <a:off x="1" y="1872166"/>
              <a:ext cx="1071861" cy="45936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2nv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064A0F-D059-426D-BF68-35A80DBD8932}"/>
              </a:ext>
            </a:extLst>
          </p:cNvPr>
          <p:cNvGrpSpPr/>
          <p:nvPr/>
        </p:nvGrpSpPr>
        <p:grpSpPr>
          <a:xfrm rot="16200000">
            <a:off x="8874575" y="3470919"/>
            <a:ext cx="1071861" cy="2028360"/>
            <a:chOff x="0" y="2672340"/>
            <a:chExt cx="1071861" cy="1531230"/>
          </a:xfrm>
        </p:grpSpPr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9FD6A727-81F9-48C1-B10E-126149F67FC0}"/>
                </a:ext>
              </a:extLst>
            </p:cNvPr>
            <p:cNvSpPr/>
            <p:nvPr/>
          </p:nvSpPr>
          <p:spPr>
            <a:xfrm rot="5400000">
              <a:off x="-229684" y="2902024"/>
              <a:ext cx="1531230" cy="1071861"/>
            </a:xfrm>
            <a:prstGeom prst="chevron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Arrow: Chevron 8">
              <a:extLst>
                <a:ext uri="{FF2B5EF4-FFF2-40B4-BE49-F238E27FC236}">
                  <a16:creationId xmlns:a16="http://schemas.microsoft.com/office/drawing/2014/main" id="{527FBD5D-C31C-4063-9777-BB84E7E57524}"/>
                </a:ext>
              </a:extLst>
            </p:cNvPr>
            <p:cNvSpPr txBox="1"/>
            <p:nvPr/>
          </p:nvSpPr>
          <p:spPr>
            <a:xfrm rot="5400000">
              <a:off x="1" y="3208271"/>
              <a:ext cx="1071861" cy="45936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100" kern="1200" dirty="0"/>
                <a:t>3nv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5560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000" y="733064"/>
            <a:ext cx="9864000" cy="1296000"/>
          </a:xfrm>
        </p:spPr>
        <p:txBody>
          <a:bodyPr/>
          <a:lstStyle/>
          <a:p>
            <a:r>
              <a:rPr lang="nl-NL" dirty="0"/>
              <a:t>Normaalvormen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08558-473E-4437-9BF5-D795D7AD1F04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09658735"/>
              </p:ext>
            </p:extLst>
          </p:nvPr>
        </p:nvGraphicFramePr>
        <p:xfrm>
          <a:off x="1296000" y="1828799"/>
          <a:ext cx="6832000" cy="4203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8321674" y="3453315"/>
            <a:ext cx="2225552" cy="461665"/>
            <a:chOff x="9113898" y="832424"/>
            <a:chExt cx="2225552" cy="461665"/>
          </a:xfrm>
        </p:grpSpPr>
        <p:sp>
          <p:nvSpPr>
            <p:cNvPr id="26" name="Rounded Rectangular Callout 25"/>
            <p:cNvSpPr/>
            <p:nvPr/>
          </p:nvSpPr>
          <p:spPr>
            <a:xfrm>
              <a:off x="9113898" y="832424"/>
              <a:ext cx="2225551" cy="461665"/>
            </a:xfrm>
            <a:prstGeom prst="wedgeRoundRectCallout">
              <a:avLst>
                <a:gd name="adj1" fmla="val -72806"/>
                <a:gd name="adj2" fmla="val -31543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113899" y="909950"/>
              <a:ext cx="2225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ffayette Comic Pro" panose="02000000000000000000" pitchFamily="2" charset="0"/>
                </a:rPr>
                <a:t>The Whole Key ...</a:t>
              </a:r>
              <a:endParaRPr lang="nl-NL" dirty="0">
                <a:latin typeface="Laffayette Comic Pro" panose="02000000000000000000" pitchFamily="2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321674" y="4605873"/>
            <a:ext cx="1784896" cy="733358"/>
            <a:chOff x="5169667" y="512855"/>
            <a:chExt cx="1784896" cy="733358"/>
          </a:xfrm>
        </p:grpSpPr>
        <p:sp>
          <p:nvSpPr>
            <p:cNvPr id="30" name="Rounded Rectangular Callout 29"/>
            <p:cNvSpPr/>
            <p:nvPr/>
          </p:nvSpPr>
          <p:spPr>
            <a:xfrm>
              <a:off x="5169667" y="512855"/>
              <a:ext cx="1784896" cy="733358"/>
            </a:xfrm>
            <a:prstGeom prst="wedgeRoundRectCallout">
              <a:avLst>
                <a:gd name="adj1" fmla="val -77605"/>
                <a:gd name="adj2" fmla="val -31132"/>
                <a:gd name="adj3" fmla="val 16667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57252" y="590357"/>
              <a:ext cx="1687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ffayette Comic Pro" panose="02000000000000000000" pitchFamily="2" charset="0"/>
                </a:rPr>
                <a:t>and nothing </a:t>
              </a:r>
            </a:p>
            <a:p>
              <a:r>
                <a:rPr lang="en-US" dirty="0">
                  <a:latin typeface="Laffayette Comic Pro" panose="02000000000000000000" pitchFamily="2" charset="0"/>
                </a:rPr>
                <a:t>But the Key!</a:t>
              </a:r>
              <a:endParaRPr lang="nl-NL" dirty="0">
                <a:latin typeface="Laffayette Comic Pr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1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6000" y="3924300"/>
            <a:ext cx="9864000" cy="2231700"/>
          </a:xfrm>
        </p:spPr>
        <p:txBody>
          <a:bodyPr/>
          <a:lstStyle/>
          <a:p>
            <a:r>
              <a:rPr lang="nl-NL" dirty="0"/>
              <a:t>Zet bovenstaande gegevens in 1nv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0nv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08558-473E-4437-9BF5-D795D7AD1F04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250650"/>
              </p:ext>
            </p:extLst>
          </p:nvPr>
        </p:nvGraphicFramePr>
        <p:xfrm>
          <a:off x="1295280" y="1543460"/>
          <a:ext cx="10058521" cy="1703705"/>
        </p:xfrm>
        <a:graphic>
          <a:graphicData uri="http://schemas.openxmlformats.org/drawingml/2006/table">
            <a:tbl>
              <a:tblPr/>
              <a:tblGrid>
                <a:gridCol w="889120">
                  <a:extLst>
                    <a:ext uri="{9D8B030D-6E8A-4147-A177-3AD203B41FA5}">
                      <a16:colId xmlns:a16="http://schemas.microsoft.com/office/drawing/2014/main" val="729109108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223213452"/>
                    </a:ext>
                  </a:extLst>
                </a:gridCol>
                <a:gridCol w="835014">
                  <a:extLst>
                    <a:ext uri="{9D8B030D-6E8A-4147-A177-3AD203B41FA5}">
                      <a16:colId xmlns:a16="http://schemas.microsoft.com/office/drawing/2014/main" val="4152657189"/>
                    </a:ext>
                  </a:extLst>
                </a:gridCol>
                <a:gridCol w="851744">
                  <a:extLst>
                    <a:ext uri="{9D8B030D-6E8A-4147-A177-3AD203B41FA5}">
                      <a16:colId xmlns:a16="http://schemas.microsoft.com/office/drawing/2014/main" val="1323503058"/>
                    </a:ext>
                  </a:extLst>
                </a:gridCol>
                <a:gridCol w="1234242">
                  <a:extLst>
                    <a:ext uri="{9D8B030D-6E8A-4147-A177-3AD203B41FA5}">
                      <a16:colId xmlns:a16="http://schemas.microsoft.com/office/drawing/2014/main" val="136369570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126961529"/>
                    </a:ext>
                  </a:extLst>
                </a:gridCol>
                <a:gridCol w="720519">
                  <a:extLst>
                    <a:ext uri="{9D8B030D-6E8A-4147-A177-3AD203B41FA5}">
                      <a16:colId xmlns:a16="http://schemas.microsoft.com/office/drawing/2014/main" val="3292954560"/>
                    </a:ext>
                  </a:extLst>
                </a:gridCol>
                <a:gridCol w="732347">
                  <a:extLst>
                    <a:ext uri="{9D8B030D-6E8A-4147-A177-3AD203B41FA5}">
                      <a16:colId xmlns:a16="http://schemas.microsoft.com/office/drawing/2014/main" val="3512357665"/>
                    </a:ext>
                  </a:extLst>
                </a:gridCol>
                <a:gridCol w="745425">
                  <a:extLst>
                    <a:ext uri="{9D8B030D-6E8A-4147-A177-3AD203B41FA5}">
                      <a16:colId xmlns:a16="http://schemas.microsoft.com/office/drawing/2014/main" val="2711629723"/>
                    </a:ext>
                  </a:extLst>
                </a:gridCol>
                <a:gridCol w="719270">
                  <a:extLst>
                    <a:ext uri="{9D8B030D-6E8A-4147-A177-3AD203B41FA5}">
                      <a16:colId xmlns:a16="http://schemas.microsoft.com/office/drawing/2014/main" val="1035449914"/>
                    </a:ext>
                  </a:extLst>
                </a:gridCol>
                <a:gridCol w="680037">
                  <a:extLst>
                    <a:ext uri="{9D8B030D-6E8A-4147-A177-3AD203B41FA5}">
                      <a16:colId xmlns:a16="http://schemas.microsoft.com/office/drawing/2014/main" val="1131396015"/>
                    </a:ext>
                  </a:extLst>
                </a:gridCol>
                <a:gridCol w="758503">
                  <a:extLst>
                    <a:ext uri="{9D8B030D-6E8A-4147-A177-3AD203B41FA5}">
                      <a16:colId xmlns:a16="http://schemas.microsoft.com/office/drawing/2014/main" val="2193484926"/>
                    </a:ext>
                  </a:extLst>
                </a:gridCol>
              </a:tblGrid>
              <a:tr h="1774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OrderNr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Datum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KlantNr</a:t>
                      </a:r>
                      <a:endParaRPr lang="nl-NL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Naam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Plaats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Prod1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Aant1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Prijs1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Prod2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Aant2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Prijs2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Totaal</a:t>
                      </a:r>
                      <a:endParaRPr lang="nl-NL" sz="11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9290"/>
                  </a:ext>
                </a:extLst>
              </a:tr>
              <a:tr h="2050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02-04-2018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Jansen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Ede</a:t>
                      </a:r>
                      <a:r>
                        <a:rPr lang="nl-NL" sz="16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45km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A12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13,00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A14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24,75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114,50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87811"/>
                  </a:ext>
                </a:extLst>
              </a:tr>
              <a:tr h="245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101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03-04-2018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k21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Finkers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Oss, 82km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A16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17,50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17,50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9653"/>
                  </a:ext>
                </a:extLst>
              </a:tr>
              <a:tr h="234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102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08-04-2018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Jansen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Ede, 45km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A12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13,00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78,00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66074"/>
                  </a:ext>
                </a:extLst>
              </a:tr>
              <a:tr h="1861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103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09-04-2018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k71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Mutze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Baarn, 77km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A13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17,50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A14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24,75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59,75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01581"/>
                  </a:ext>
                </a:extLst>
              </a:tr>
            </a:tbl>
          </a:graphicData>
        </a:graphic>
      </p:graphicFrame>
      <p:sp>
        <p:nvSpPr>
          <p:cNvPr id="3" name="Rechthoek 2">
            <a:extLst>
              <a:ext uri="{FF2B5EF4-FFF2-40B4-BE49-F238E27FC236}">
                <a16:creationId xmlns:a16="http://schemas.microsoft.com/office/drawing/2014/main" id="{1A66ED1F-2343-4C38-8D94-B38AB6A4FC3E}"/>
              </a:ext>
            </a:extLst>
          </p:cNvPr>
          <p:cNvSpPr/>
          <p:nvPr/>
        </p:nvSpPr>
        <p:spPr>
          <a:xfrm>
            <a:off x="5618200" y="4714375"/>
            <a:ext cx="4625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atomaire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velden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geen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herhaalde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velden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van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dezelfde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soort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geen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afgeleide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informatie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0"/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elke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rij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komt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één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keer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voor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8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08558-473E-4437-9BF5-D795D7AD1F04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  <p:sp>
        <p:nvSpPr>
          <p:cNvPr id="7" name="Content Placeholder 7"/>
          <p:cNvSpPr>
            <a:spLocks noGrp="1"/>
          </p:cNvSpPr>
          <p:nvPr>
            <p:ph idx="1"/>
          </p:nvPr>
        </p:nvSpPr>
        <p:spPr>
          <a:xfrm>
            <a:off x="1296000" y="4597400"/>
            <a:ext cx="9864000" cy="1558600"/>
          </a:xfrm>
        </p:spPr>
        <p:txBody>
          <a:bodyPr/>
          <a:lstStyle/>
          <a:p>
            <a:r>
              <a:rPr lang="nl-NL" dirty="0"/>
              <a:t>Zet bovenstaande gegevens in 2nv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1nv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31965"/>
              </p:ext>
            </p:extLst>
          </p:nvPr>
        </p:nvGraphicFramePr>
        <p:xfrm>
          <a:off x="1295280" y="1543460"/>
          <a:ext cx="7543920" cy="2385187"/>
        </p:xfrm>
        <a:graphic>
          <a:graphicData uri="http://schemas.openxmlformats.org/drawingml/2006/table">
            <a:tbl>
              <a:tblPr/>
              <a:tblGrid>
                <a:gridCol w="889120">
                  <a:extLst>
                    <a:ext uri="{9D8B030D-6E8A-4147-A177-3AD203B41FA5}">
                      <a16:colId xmlns:a16="http://schemas.microsoft.com/office/drawing/2014/main" val="72910910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223213452"/>
                    </a:ext>
                  </a:extLst>
                </a:gridCol>
                <a:gridCol w="1175545">
                  <a:extLst>
                    <a:ext uri="{9D8B030D-6E8A-4147-A177-3AD203B41FA5}">
                      <a16:colId xmlns:a16="http://schemas.microsoft.com/office/drawing/2014/main" val="4152657189"/>
                    </a:ext>
                  </a:extLst>
                </a:gridCol>
                <a:gridCol w="959973">
                  <a:extLst>
                    <a:ext uri="{9D8B030D-6E8A-4147-A177-3AD203B41FA5}">
                      <a16:colId xmlns:a16="http://schemas.microsoft.com/office/drawing/2014/main" val="1323503058"/>
                    </a:ext>
                  </a:extLst>
                </a:gridCol>
                <a:gridCol w="772782">
                  <a:extLst>
                    <a:ext uri="{9D8B030D-6E8A-4147-A177-3AD203B41FA5}">
                      <a16:colId xmlns:a16="http://schemas.microsoft.com/office/drawing/2014/main" val="13636957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78462390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12696152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29295456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12357665"/>
                    </a:ext>
                  </a:extLst>
                </a:gridCol>
              </a:tblGrid>
              <a:tr h="1774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u="sng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OrderNr</a:t>
                      </a:r>
                      <a:endParaRPr lang="nl-NL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Datum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KlantNr</a:t>
                      </a:r>
                      <a:endParaRPr lang="nl-NL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Naam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Plaats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u="sng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Prod</a:t>
                      </a:r>
                      <a:endParaRPr lang="nl-NL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Aant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Prijs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9290"/>
                  </a:ext>
                </a:extLst>
              </a:tr>
              <a:tr h="2050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02-04-2018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Jansen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Ede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A12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13,00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87811"/>
                  </a:ext>
                </a:extLst>
              </a:tr>
              <a:tr h="245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02-04-2018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Jansen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24,75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17029"/>
                  </a:ext>
                </a:extLst>
              </a:tr>
              <a:tr h="245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101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03-04-2018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k21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Finkers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Oss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A16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17,50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9653"/>
                  </a:ext>
                </a:extLst>
              </a:tr>
              <a:tr h="234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102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08-04-2018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Jansen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Ede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A12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13,00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66074"/>
                  </a:ext>
                </a:extLst>
              </a:tr>
              <a:tr h="1861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103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09-04-2018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k71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Mutze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Baarn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A13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17,50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01581"/>
                  </a:ext>
                </a:extLst>
              </a:tr>
              <a:tr h="1861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09-04-2018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k71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Mutze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Baarn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24,75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984352"/>
                  </a:ext>
                </a:extLst>
              </a:tr>
            </a:tbl>
          </a:graphicData>
        </a:graphic>
      </p:graphicFrame>
      <p:sp>
        <p:nvSpPr>
          <p:cNvPr id="2" name="Rechthoek 1">
            <a:extLst>
              <a:ext uri="{FF2B5EF4-FFF2-40B4-BE49-F238E27FC236}">
                <a16:creationId xmlns:a16="http://schemas.microsoft.com/office/drawing/2014/main" id="{CCDFE590-01FA-484B-A737-86CEBE68C112}"/>
              </a:ext>
            </a:extLst>
          </p:cNvPr>
          <p:cNvSpPr/>
          <p:nvPr/>
        </p:nvSpPr>
        <p:spPr>
          <a:xfrm>
            <a:off x="4584357" y="5389021"/>
            <a:ext cx="7129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+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niet-primaire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sleutelvelden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</a:rPr>
              <a:t>volledig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afhankelijk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van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primaire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sleutel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2nv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08558-473E-4437-9BF5-D795D7AD1F04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01981"/>
              </p:ext>
            </p:extLst>
          </p:nvPr>
        </p:nvGraphicFramePr>
        <p:xfrm>
          <a:off x="1295280" y="1543460"/>
          <a:ext cx="5130920" cy="1724504"/>
        </p:xfrm>
        <a:graphic>
          <a:graphicData uri="http://schemas.openxmlformats.org/drawingml/2006/table">
            <a:tbl>
              <a:tblPr/>
              <a:tblGrid>
                <a:gridCol w="939920">
                  <a:extLst>
                    <a:ext uri="{9D8B030D-6E8A-4147-A177-3AD203B41FA5}">
                      <a16:colId xmlns:a16="http://schemas.microsoft.com/office/drawing/2014/main" val="72910910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2321345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415265718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71054384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6314417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88958942"/>
                    </a:ext>
                  </a:extLst>
                </a:gridCol>
              </a:tblGrid>
              <a:tr h="3615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i="0" u="sng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OrderNr</a:t>
                      </a:r>
                      <a:endParaRPr lang="nl-NL" sz="1100" i="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Datum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KlantNr</a:t>
                      </a:r>
                      <a:endParaRPr lang="nl-NL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Plaats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9290"/>
                  </a:ext>
                </a:extLst>
              </a:tr>
              <a:tr h="245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02-04-2018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Jansen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17029"/>
                  </a:ext>
                </a:extLst>
              </a:tr>
              <a:tr h="245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101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03-04-2018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k21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Finkers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Oss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9653"/>
                  </a:ext>
                </a:extLst>
              </a:tr>
              <a:tr h="234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102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08-04-2018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Jansen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66074"/>
                  </a:ext>
                </a:extLst>
              </a:tr>
              <a:tr h="1861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09-04-2018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k71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Mutze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Baarn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98435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82022"/>
              </p:ext>
            </p:extLst>
          </p:nvPr>
        </p:nvGraphicFramePr>
        <p:xfrm>
          <a:off x="6913800" y="1537520"/>
          <a:ext cx="1333500" cy="1703705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312696152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12357665"/>
                    </a:ext>
                  </a:extLst>
                </a:gridCol>
              </a:tblGrid>
              <a:tr h="1774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i="0" u="sng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Prod</a:t>
                      </a:r>
                      <a:endParaRPr lang="nl-NL" sz="1100" i="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Prijs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9290"/>
                  </a:ext>
                </a:extLst>
              </a:tr>
              <a:tr h="2050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A12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13,00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87811"/>
                  </a:ext>
                </a:extLst>
              </a:tr>
              <a:tr h="245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A13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17,50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17029"/>
                  </a:ext>
                </a:extLst>
              </a:tr>
              <a:tr h="245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24,75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9653"/>
                  </a:ext>
                </a:extLst>
              </a:tr>
              <a:tr h="234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A16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17,50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6607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67305"/>
              </p:ext>
            </p:extLst>
          </p:nvPr>
        </p:nvGraphicFramePr>
        <p:xfrm>
          <a:off x="8734900" y="1537520"/>
          <a:ext cx="2197220" cy="2385187"/>
        </p:xfrm>
        <a:graphic>
          <a:graphicData uri="http://schemas.openxmlformats.org/drawingml/2006/table">
            <a:tbl>
              <a:tblPr/>
              <a:tblGrid>
                <a:gridCol w="889120">
                  <a:extLst>
                    <a:ext uri="{9D8B030D-6E8A-4147-A177-3AD203B41FA5}">
                      <a16:colId xmlns:a16="http://schemas.microsoft.com/office/drawing/2014/main" val="72910910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12696152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292954560"/>
                    </a:ext>
                  </a:extLst>
                </a:gridCol>
              </a:tblGrid>
              <a:tr h="2736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i="0" u="sng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OrderNr</a:t>
                      </a:r>
                      <a:endParaRPr lang="nl-NL" sz="1100" i="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i="0" u="sng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Prod</a:t>
                      </a:r>
                      <a:endParaRPr lang="nl-NL" sz="1100" i="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Aant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9290"/>
                  </a:ext>
                </a:extLst>
              </a:tr>
              <a:tr h="2050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A12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87811"/>
                  </a:ext>
                </a:extLst>
              </a:tr>
              <a:tr h="245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17029"/>
                  </a:ext>
                </a:extLst>
              </a:tr>
              <a:tr h="245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101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A16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9653"/>
                  </a:ext>
                </a:extLst>
              </a:tr>
              <a:tr h="234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102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A12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66074"/>
                  </a:ext>
                </a:extLst>
              </a:tr>
              <a:tr h="1861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103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A13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01581"/>
                  </a:ext>
                </a:extLst>
              </a:tr>
              <a:tr h="1861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984352"/>
                  </a:ext>
                </a:extLst>
              </a:tr>
            </a:tbl>
          </a:graphicData>
        </a:graphic>
      </p:graphicFrame>
      <p:sp>
        <p:nvSpPr>
          <p:cNvPr id="11" name="Content Placeholder 7"/>
          <p:cNvSpPr>
            <a:spLocks noGrp="1"/>
          </p:cNvSpPr>
          <p:nvPr>
            <p:ph idx="1"/>
          </p:nvPr>
        </p:nvSpPr>
        <p:spPr>
          <a:xfrm>
            <a:off x="1296000" y="4597400"/>
            <a:ext cx="9864000" cy="1558600"/>
          </a:xfrm>
        </p:spPr>
        <p:txBody>
          <a:bodyPr/>
          <a:lstStyle/>
          <a:p>
            <a:r>
              <a:rPr lang="nl-NL" dirty="0"/>
              <a:t>Zet bovenstaande gegevens in 3nv 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0A66D248-CD15-4FC9-A37B-B8AE6D24679F}"/>
              </a:ext>
            </a:extLst>
          </p:cNvPr>
          <p:cNvSpPr/>
          <p:nvPr/>
        </p:nvSpPr>
        <p:spPr>
          <a:xfrm>
            <a:off x="4522573" y="5389020"/>
            <a:ext cx="7438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+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niet-primaire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sleutelvelden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</a:rPr>
              <a:t>uitsluitend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afhankelijk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van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primaire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sleutel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09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3nv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208558-473E-4437-9BF5-D795D7AD1F04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164472"/>
              </p:ext>
            </p:extLst>
          </p:nvPr>
        </p:nvGraphicFramePr>
        <p:xfrm>
          <a:off x="1295280" y="1543460"/>
          <a:ext cx="2946520" cy="1703705"/>
        </p:xfrm>
        <a:graphic>
          <a:graphicData uri="http://schemas.openxmlformats.org/drawingml/2006/table">
            <a:tbl>
              <a:tblPr/>
              <a:tblGrid>
                <a:gridCol w="889120">
                  <a:extLst>
                    <a:ext uri="{9D8B030D-6E8A-4147-A177-3AD203B41FA5}">
                      <a16:colId xmlns:a16="http://schemas.microsoft.com/office/drawing/2014/main" val="72910910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22321345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152657189"/>
                    </a:ext>
                  </a:extLst>
                </a:gridCol>
              </a:tblGrid>
              <a:tr h="1774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i="0" u="sng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OrderNr</a:t>
                      </a:r>
                      <a:endParaRPr lang="nl-NL" sz="1100" i="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Datum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KlantNr</a:t>
                      </a:r>
                      <a:endParaRPr lang="nl-NL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9290"/>
                  </a:ext>
                </a:extLst>
              </a:tr>
              <a:tr h="245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02-04-2018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17029"/>
                  </a:ext>
                </a:extLst>
              </a:tr>
              <a:tr h="245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101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03-04-2018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k21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9653"/>
                  </a:ext>
                </a:extLst>
              </a:tr>
              <a:tr h="234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102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08-04-2018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66074"/>
                  </a:ext>
                </a:extLst>
              </a:tr>
              <a:tr h="1861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09-04-2018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k71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98435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6621"/>
              </p:ext>
            </p:extLst>
          </p:nvPr>
        </p:nvGraphicFramePr>
        <p:xfrm>
          <a:off x="7015400" y="1537520"/>
          <a:ext cx="1333500" cy="1703705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312696152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12357665"/>
                    </a:ext>
                  </a:extLst>
                </a:gridCol>
              </a:tblGrid>
              <a:tr h="1774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i="0" u="sng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Prod</a:t>
                      </a:r>
                      <a:endParaRPr lang="nl-NL" sz="1100" i="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Prijs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9290"/>
                  </a:ext>
                </a:extLst>
              </a:tr>
              <a:tr h="2050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A12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13,00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87811"/>
                  </a:ext>
                </a:extLst>
              </a:tr>
              <a:tr h="245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A13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17,50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17029"/>
                  </a:ext>
                </a:extLst>
              </a:tr>
              <a:tr h="245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24,75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9653"/>
                  </a:ext>
                </a:extLst>
              </a:tr>
              <a:tr h="234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A16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17,50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6607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24873"/>
              </p:ext>
            </p:extLst>
          </p:nvPr>
        </p:nvGraphicFramePr>
        <p:xfrm>
          <a:off x="4437300" y="1537520"/>
          <a:ext cx="2382600" cy="1362964"/>
        </p:xfrm>
        <a:graphic>
          <a:graphicData uri="http://schemas.openxmlformats.org/drawingml/2006/table">
            <a:tbl>
              <a:tblPr/>
              <a:tblGrid>
                <a:gridCol w="845900">
                  <a:extLst>
                    <a:ext uri="{9D8B030D-6E8A-4147-A177-3AD203B41FA5}">
                      <a16:colId xmlns:a16="http://schemas.microsoft.com/office/drawing/2014/main" val="415265718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32350305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363695703"/>
                    </a:ext>
                  </a:extLst>
                </a:gridCol>
              </a:tblGrid>
              <a:tr h="1774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i="0" u="sng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KlantNr</a:t>
                      </a:r>
                      <a:endParaRPr lang="nl-NL" sz="1600" b="1" i="0" u="sng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Naam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Plaats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9290"/>
                  </a:ext>
                </a:extLst>
              </a:tr>
              <a:tr h="245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Jansen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17029"/>
                  </a:ext>
                </a:extLst>
              </a:tr>
              <a:tr h="245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k21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Finkers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Oss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9653"/>
                  </a:ext>
                </a:extLst>
              </a:tr>
              <a:tr h="1861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k71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Mutze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Baarn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98435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032905"/>
              </p:ext>
            </p:extLst>
          </p:nvPr>
        </p:nvGraphicFramePr>
        <p:xfrm>
          <a:off x="8544400" y="1537520"/>
          <a:ext cx="2197220" cy="2385187"/>
        </p:xfrm>
        <a:graphic>
          <a:graphicData uri="http://schemas.openxmlformats.org/drawingml/2006/table">
            <a:tbl>
              <a:tblPr/>
              <a:tblGrid>
                <a:gridCol w="889120">
                  <a:extLst>
                    <a:ext uri="{9D8B030D-6E8A-4147-A177-3AD203B41FA5}">
                      <a16:colId xmlns:a16="http://schemas.microsoft.com/office/drawing/2014/main" val="72910910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12696152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292954560"/>
                    </a:ext>
                  </a:extLst>
                </a:gridCol>
              </a:tblGrid>
              <a:tr h="2736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i="0" u="sng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OrderNr</a:t>
                      </a:r>
                      <a:endParaRPr lang="nl-NL" sz="1100" i="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i="0" u="sng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Prod</a:t>
                      </a:r>
                      <a:endParaRPr lang="nl-NL" sz="1100" i="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Aant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9290"/>
                  </a:ext>
                </a:extLst>
              </a:tr>
              <a:tr h="2050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A12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87811"/>
                  </a:ext>
                </a:extLst>
              </a:tr>
              <a:tr h="245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17029"/>
                  </a:ext>
                </a:extLst>
              </a:tr>
              <a:tr h="245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101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A16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9653"/>
                  </a:ext>
                </a:extLst>
              </a:tr>
              <a:tr h="234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102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A12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66074"/>
                  </a:ext>
                </a:extLst>
              </a:tr>
              <a:tr h="1861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103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A13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nl-NL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601581"/>
                  </a:ext>
                </a:extLst>
              </a:tr>
              <a:tr h="1861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A14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98435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506454"/>
              </p:ext>
            </p:extLst>
          </p:nvPr>
        </p:nvGraphicFramePr>
        <p:xfrm>
          <a:off x="4437300" y="3764488"/>
          <a:ext cx="1231900" cy="1362964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13636957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784623909"/>
                    </a:ext>
                  </a:extLst>
                </a:gridCol>
              </a:tblGrid>
              <a:tr h="1774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u="sng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Plaats</a:t>
                      </a:r>
                      <a:endParaRPr lang="nl-NL" sz="11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KM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F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99290"/>
                  </a:ext>
                </a:extLst>
              </a:tr>
              <a:tr h="245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17029"/>
                  </a:ext>
                </a:extLst>
              </a:tr>
              <a:tr h="245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Oss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49653"/>
                  </a:ext>
                </a:extLst>
              </a:tr>
              <a:tr h="1861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Baarn</a:t>
                      </a:r>
                      <a:endParaRPr lang="nl-NL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nl-NL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984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167571"/>
      </p:ext>
    </p:extLst>
  </p:cSld>
  <p:clrMapOvr>
    <a:masterClrMapping/>
  </p:clrMapOvr>
</p:sld>
</file>

<file path=ppt/theme/theme1.xml><?xml version="1.0" encoding="utf-8"?>
<a:theme xmlns:a="http://schemas.openxmlformats.org/drawingml/2006/main" name="InfoSupport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CAE744"/>
      </a:accent3>
      <a:accent4>
        <a:srgbClr val="A0BBE3"/>
      </a:accent4>
      <a:accent5>
        <a:srgbClr val="8587A3"/>
      </a:accent5>
      <a:accent6>
        <a:srgbClr val="C7D64A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upport presentatie.potx" id="{7DAF46F7-D630-490F-B8F3-36A8111C9316}" vid="{AD729A4C-E615-4DD0-B9D1-A3FA0FFAE0BB}"/>
    </a:ext>
  </a:extLst>
</a:theme>
</file>

<file path=ppt/theme/theme2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InfoSupport">
      <a:dk1>
        <a:srgbClr val="133561"/>
      </a:dk1>
      <a:lt1>
        <a:sysClr val="window" lastClr="FFFFFF"/>
      </a:lt1>
      <a:dk2>
        <a:srgbClr val="000000"/>
      </a:dk2>
      <a:lt2>
        <a:srgbClr val="FFFFFF"/>
      </a:lt2>
      <a:accent1>
        <a:srgbClr val="133561"/>
      </a:accent1>
      <a:accent2>
        <a:srgbClr val="007FC3"/>
      </a:accent2>
      <a:accent3>
        <a:srgbClr val="7F7F7F"/>
      </a:accent3>
      <a:accent4>
        <a:srgbClr val="A5A5A5"/>
      </a:accent4>
      <a:accent5>
        <a:srgbClr val="CCCCCC"/>
      </a:accent5>
      <a:accent6>
        <a:srgbClr val="133561"/>
      </a:accent6>
      <a:hlink>
        <a:srgbClr val="007FC3"/>
      </a:hlink>
      <a:folHlink>
        <a:srgbClr val="007FC3"/>
      </a:folHlink>
    </a:clrScheme>
    <a:fontScheme name="InfoSup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8805C9A31ED4698AA5994F7540466" ma:contentTypeVersion="1" ma:contentTypeDescription="Een nieuw document maken." ma:contentTypeScope="" ma:versionID="5cab34e6f8d54d32c51f192539e9981c">
  <xsd:schema xmlns:xsd="http://www.w3.org/2001/XMLSchema" xmlns:xs="http://www.w3.org/2001/XMLSchema" xmlns:p="http://schemas.microsoft.com/office/2006/metadata/properties" xmlns:ns2="a73fd6a0-a740-4ca0-a47f-6beba88ccc77" targetNamespace="http://schemas.microsoft.com/office/2006/metadata/properties" ma:root="true" ma:fieldsID="10b3ae9c115bae24efdfd9076c93080b" ns2:_="">
    <xsd:import namespace="a73fd6a0-a740-4ca0-a47f-6beba88ccc77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3fd6a0-a740-4ca0-a47f-6beba88ccc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2D367F-CDF8-41AC-AFB7-55F4C9891DC2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  <ds:schemaRef ds:uri="a73fd6a0-a740-4ca0-a47f-6beba88ccc77"/>
  </ds:schemaRefs>
</ds:datastoreItem>
</file>

<file path=customXml/itemProps2.xml><?xml version="1.0" encoding="utf-8"?>
<ds:datastoreItem xmlns:ds="http://schemas.openxmlformats.org/officeDocument/2006/customXml" ds:itemID="{3AC5726C-A652-4DAC-B8E2-EBAE536484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F14C6E-D876-4429-BF27-1136D6CA11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3fd6a0-a740-4ca0-a47f-6beba88cc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463</Words>
  <Application>Microsoft Office PowerPoint</Application>
  <PresentationFormat>Breedbeeld</PresentationFormat>
  <Paragraphs>305</Paragraphs>
  <Slides>6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Laffayette Comic Pro</vt:lpstr>
      <vt:lpstr>InfoSupport</vt:lpstr>
      <vt:lpstr>Normaliseren</vt:lpstr>
      <vt:lpstr>Normaalvormen</vt:lpstr>
      <vt:lpstr>0nv</vt:lpstr>
      <vt:lpstr>1nv</vt:lpstr>
      <vt:lpstr>2nv</vt:lpstr>
      <vt:lpstr>3nv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Kees van Loenen</dc:creator>
  <dc:description>Template by Orange Pepper_x000d_
Design by Beeldenfabriek_x000d_
2018</dc:description>
  <cp:lastModifiedBy>Kees van Loenen</cp:lastModifiedBy>
  <cp:revision>294</cp:revision>
  <cp:lastPrinted>2018-10-24T06:32:12Z</cp:lastPrinted>
  <dcterms:created xsi:type="dcterms:W3CDTF">2017-12-07T10:48:50Z</dcterms:created>
  <dcterms:modified xsi:type="dcterms:W3CDTF">2021-01-04T11:19:56Z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0x0101000858805C9A31ED4698AA5994F7540466</vt:lpwstr>
  </property>
</Properties>
</file>