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D3A9-09D5-4BC3-B59D-12BCD1462581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17CE-C791-4C83-908C-ECEE9008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7995" y="2110523"/>
            <a:ext cx="8454129" cy="13836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7995" y="650816"/>
            <a:ext cx="8454129" cy="13836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377996" y="2076651"/>
            <a:ext cx="84541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1378" y="572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1145" y="2617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6825" y="2152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6825" y="3083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50650" y="1061815"/>
            <a:ext cx="1258782" cy="561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01378" y="1614041"/>
            <a:ext cx="41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  <a:p>
            <a:r>
              <a:rPr lang="en-US" dirty="0" smtClean="0"/>
              <a:t>20</a:t>
            </a:r>
          </a:p>
          <a:p>
            <a:r>
              <a:rPr lang="en-US" dirty="0" smtClean="0"/>
              <a:t>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1475" y="2044837"/>
            <a:ext cx="1258782" cy="561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75668" y="1545189"/>
            <a:ext cx="1258782" cy="561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11514" y="2741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5707" y="1137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80041" y="65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11514" y="1423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18419" y="2320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21532" y="168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20043" y="1084188"/>
            <a:ext cx="2212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VEHICLE_WIDTH_IN_PIXELS</a:t>
            </a:r>
          </a:p>
          <a:p>
            <a:pPr algn="ctr"/>
            <a:r>
              <a:rPr lang="en-US" sz="1400" dirty="0" smtClean="0"/>
              <a:t>= 8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6088" y="121952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LANE_W = 20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4912" y="4079630"/>
            <a:ext cx="10747716" cy="26728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/>
              <a:t>Lane change takes PASSING_STEPS steps of (LANE_WIDTH+1)/</a:t>
            </a:r>
            <a:r>
              <a:rPr lang="en-US" dirty="0" smtClean="0"/>
              <a:t>PASSING_STEPS pixels</a:t>
            </a:r>
          </a:p>
          <a:p>
            <a:endParaRPr lang="en-US" dirty="0"/>
          </a:p>
          <a:p>
            <a:r>
              <a:rPr lang="en-US" dirty="0" smtClean="0"/>
              <a:t>RL: vehicle is in both lanes when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start</a:t>
            </a:r>
            <a:r>
              <a:rPr lang="en-US" dirty="0" smtClean="0"/>
              <a:t> – </a:t>
            </a:r>
            <a:r>
              <a:rPr lang="en-US" dirty="0" err="1" smtClean="0"/>
              <a:t>passingStep</a:t>
            </a:r>
            <a:r>
              <a:rPr lang="en-US" dirty="0" smtClean="0"/>
              <a:t> * (</a:t>
            </a:r>
            <a:r>
              <a:rPr lang="en-US" dirty="0" smtClean="0"/>
              <a:t>LANE_WIDTH+1)/PASSING_STEPS &lt;= LANE_WIDTH and</a:t>
            </a:r>
          </a:p>
          <a:p>
            <a:endParaRPr lang="en-US" dirty="0"/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start</a:t>
            </a:r>
            <a:r>
              <a:rPr lang="en-US" dirty="0" smtClean="0"/>
              <a:t> – </a:t>
            </a:r>
            <a:r>
              <a:rPr lang="en-US" dirty="0" err="1" smtClean="0"/>
              <a:t>passingStep</a:t>
            </a:r>
            <a:r>
              <a:rPr lang="en-US" dirty="0" smtClean="0"/>
              <a:t> * LANE_WIDTH/PASSING_STEPS &gt; LANE_WIDTH - VEHICLE_WIDTH_IN_PIXELS with</a:t>
            </a:r>
          </a:p>
          <a:p>
            <a:endParaRPr lang="en-US" dirty="0"/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start</a:t>
            </a:r>
            <a:r>
              <a:rPr lang="en-US" dirty="0" smtClean="0"/>
              <a:t> = LANE_WIDTH + (LANE_WIDTH - </a:t>
            </a:r>
            <a:r>
              <a:rPr lang="en-US" dirty="0" smtClean="0"/>
              <a:t>VEHICLE_WIDTH_IN_PIXELS) / 2 + 1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77995" y="599988"/>
            <a:ext cx="0" cy="32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01668" y="35691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99141" y="3199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</a:p>
        </p:txBody>
      </p:sp>
      <p:cxnSp>
        <p:nvCxnSpPr>
          <p:cNvPr id="40" name="Straight Connector 39"/>
          <p:cNvCxnSpPr>
            <a:stCxn id="12" idx="0"/>
          </p:cNvCxnSpPr>
          <p:nvPr/>
        </p:nvCxnSpPr>
        <p:spPr>
          <a:xfrm flipH="1" flipV="1">
            <a:off x="1364566" y="2517820"/>
            <a:ext cx="2381096" cy="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5602" y="2132639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vehicle.y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116271" y="2521522"/>
            <a:ext cx="1258782" cy="561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04911" y="295422"/>
            <a:ext cx="11254153" cy="64570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/>
              <a:t>Lane change takes PASSING_STEPS steps of (LANE_WIDTH+1)/</a:t>
            </a:r>
            <a:r>
              <a:rPr lang="en-US" dirty="0" smtClean="0"/>
              <a:t>PASSING_STEPS pixels</a:t>
            </a:r>
          </a:p>
          <a:p>
            <a:endParaRPr lang="en-US" dirty="0"/>
          </a:p>
          <a:p>
            <a:r>
              <a:rPr lang="en-US" dirty="0" smtClean="0"/>
              <a:t>RL: vehicle is in both lanes when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start</a:t>
            </a:r>
            <a:r>
              <a:rPr lang="en-US" dirty="0" smtClean="0"/>
              <a:t> – </a:t>
            </a:r>
            <a:r>
              <a:rPr lang="en-US" dirty="0" err="1" smtClean="0"/>
              <a:t>passingStep</a:t>
            </a:r>
            <a:r>
              <a:rPr lang="en-US" dirty="0" smtClean="0"/>
              <a:t> * (</a:t>
            </a:r>
            <a:r>
              <a:rPr lang="en-US" dirty="0" smtClean="0"/>
              <a:t>LANE_WIDTH+1)/PASSING_STEPS &lt;= LANE_WIDTH and</a:t>
            </a:r>
          </a:p>
          <a:p>
            <a:endParaRPr lang="en-US" dirty="0"/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start</a:t>
            </a:r>
            <a:r>
              <a:rPr lang="en-US" dirty="0" smtClean="0"/>
              <a:t> – </a:t>
            </a:r>
            <a:r>
              <a:rPr lang="en-US" dirty="0" err="1" smtClean="0"/>
              <a:t>passingStep</a:t>
            </a:r>
            <a:r>
              <a:rPr lang="en-US" dirty="0" smtClean="0"/>
              <a:t> * LANE_WIDTH/PASSING_STEPS &gt; LANE_WIDTH - VEHICLE_WIDTH_IN_PIXELS with</a:t>
            </a:r>
          </a:p>
          <a:p>
            <a:endParaRPr lang="en-US" dirty="0"/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start</a:t>
            </a:r>
            <a:r>
              <a:rPr lang="en-US" dirty="0" smtClean="0"/>
              <a:t> = LANE_WIDTH + (LANE_WIDTH - </a:t>
            </a:r>
            <a:r>
              <a:rPr lang="en-US" dirty="0" smtClean="0"/>
              <a:t>VEHICLE_WIDTH_IN_PIXELS)/2 + 1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LANE_WIDTH + (LANE_WIDTH - VEHICLE_WIDTH_IN_PIXELS)/2 + 1 – 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passingStep</a:t>
            </a:r>
            <a:r>
              <a:rPr lang="en-US" dirty="0" smtClean="0"/>
              <a:t> * (LANE_WIDTH+1)/PASSING_STEPS &lt;= LANE_WIDTH</a:t>
            </a:r>
          </a:p>
          <a:p>
            <a:endParaRPr lang="en-US" dirty="0" smtClean="0"/>
          </a:p>
          <a:p>
            <a:r>
              <a:rPr lang="en-US" dirty="0" smtClean="0"/>
              <a:t>(LANE_WIDTH - VEHICLE_WIDTH_IN_PIXELS)/2 + 1 &lt;= </a:t>
            </a:r>
            <a:r>
              <a:rPr lang="en-US" dirty="0" err="1" smtClean="0"/>
              <a:t>passingStep</a:t>
            </a:r>
            <a:r>
              <a:rPr lang="en-US" dirty="0" smtClean="0"/>
              <a:t> * (LANE_WIDTH+1)/PASSING_STEPS</a:t>
            </a:r>
          </a:p>
          <a:p>
            <a:endParaRPr lang="en-US" dirty="0"/>
          </a:p>
          <a:p>
            <a:r>
              <a:rPr lang="en-US" dirty="0" err="1" smtClean="0"/>
              <a:t>passingStep</a:t>
            </a:r>
            <a:r>
              <a:rPr lang="en-US" dirty="0" smtClean="0"/>
              <a:t> &gt;= ((LANE_WIDTH - VEHICLE_WIDTH_IN_PIXELS)/2 + 1) * PASSING_STEPS / (LANE_WIDTH+1)</a:t>
            </a:r>
          </a:p>
          <a:p>
            <a:endParaRPr lang="en-US" dirty="0"/>
          </a:p>
          <a:p>
            <a:r>
              <a:rPr lang="en-US" dirty="0" smtClean="0"/>
              <a:t>LANE_WIDTH + (LANE_WIDTH - VEHICLE_WIDTH_IN_PIXELS)/2 + 1 –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passingStep</a:t>
            </a:r>
            <a:r>
              <a:rPr lang="en-US" dirty="0" smtClean="0"/>
              <a:t> * LANE_WIDTH/PASSING_STEPS &gt; LANE_WIDTH - VEHICLE_WIDTH_IN_PIXELS</a:t>
            </a:r>
          </a:p>
          <a:p>
            <a:endParaRPr lang="en-US" dirty="0" smtClean="0"/>
          </a:p>
          <a:p>
            <a:r>
              <a:rPr lang="en-US" dirty="0" smtClean="0"/>
              <a:t>(LANE_WIDTH + VEHICLE_WIDTH_IN_PIXELS)/2 + 1 &gt; </a:t>
            </a:r>
            <a:r>
              <a:rPr lang="en-US" dirty="0" err="1" smtClean="0"/>
              <a:t>passingStep</a:t>
            </a:r>
            <a:r>
              <a:rPr lang="en-US" dirty="0" smtClean="0"/>
              <a:t> * LANE_WIDTH/PASSING_STEPS </a:t>
            </a:r>
          </a:p>
          <a:p>
            <a:endParaRPr lang="en-US" dirty="0" smtClean="0"/>
          </a:p>
          <a:p>
            <a:r>
              <a:rPr lang="en-US" dirty="0" err="1" smtClean="0"/>
              <a:t>passingStep</a:t>
            </a:r>
            <a:r>
              <a:rPr lang="en-US" dirty="0" smtClean="0"/>
              <a:t> &lt; ((LANE_WIDTH + VEHICLE_WIDTH_IN_PIXELS)/2 + 1) * PASSING_STEPS / LANE_WIDTH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7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3090" y="2757637"/>
            <a:ext cx="10156319" cy="13836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3090" y="1297930"/>
            <a:ext cx="10156319" cy="13836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43091" y="2723765"/>
            <a:ext cx="101563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964" y="3108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964" y="1989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1366" y="3168636"/>
            <a:ext cx="1258782" cy="561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6240" y="3264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1920" y="27993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1920" y="373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41824" y="1708929"/>
            <a:ext cx="1258782" cy="561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6473" y="2572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6909" y="2945175"/>
            <a:ext cx="1258782" cy="561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RL1, LR2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40763" y="2769076"/>
            <a:ext cx="1258782" cy="561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RL2, LR1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69072" y="345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60802" y="1784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45136" y="130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76609" y="2070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0802" y="3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87866" y="2027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96721" y="2346567"/>
            <a:ext cx="1258782" cy="561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RL2, LR1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96139" y="2856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5281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160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Kees van Zon</dc:creator>
  <cp:lastModifiedBy>Kees van Zon</cp:lastModifiedBy>
  <cp:revision>10</cp:revision>
  <dcterms:created xsi:type="dcterms:W3CDTF">2015-07-17T23:41:43Z</dcterms:created>
  <dcterms:modified xsi:type="dcterms:W3CDTF">2015-07-19T17:12:42Z</dcterms:modified>
</cp:coreProperties>
</file>