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35905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KIRUTHIKA V</a:t>
            </a:r>
            <a:endParaRPr lang="en-US" sz="2400" b="1" dirty="0"/>
          </a:p>
          <a:p>
            <a:r>
              <a:rPr lang="en-US" sz="2400" b="1" dirty="0"/>
              <a:t>REGISTER NO AND NMID: 2413206180252</a:t>
            </a:r>
            <a:r>
              <a:rPr lang="en-IN" sz="2400" b="1" dirty="0"/>
              <a:t>2037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BSC COMPUTER SCIENCE</a:t>
            </a:r>
          </a:p>
          <a:p>
            <a:r>
              <a:rPr lang="en-US" sz="2400" b="1" dirty="0"/>
              <a:t>COLLEGE: THIRU A GOVINDASAMY GOVERNMENT ARTS COLLEGE/ANNAMALAI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42464"/>
            <a:ext cx="10681335" cy="758190"/>
          </a:xfrm>
        </p:spPr>
        <p:txBody>
          <a:bodyPr/>
          <a:lstStyle/>
          <a:p>
            <a:r>
              <a:rPr lang="en-US" dirty="0"/>
              <a:t>RESULT AND SCREENSHOT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41148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733800"/>
            <a:ext cx="4078705" cy="4320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295400"/>
            <a:ext cx="5334000" cy="266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33799"/>
            <a:ext cx="5181600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66875" y="1478062"/>
            <a:ext cx="66643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Project provides a digital solution for food ordering.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Reduces time and improves customer experience.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Future scope:</a:t>
            </a:r>
          </a:p>
          <a:p>
            <a:r>
              <a:rPr lang="en-US" sz="3600" b="1" dirty="0"/>
              <a:t>           Mobile app integration, AI-based       recommendations</a:t>
            </a:r>
            <a:r>
              <a:rPr lang="en-US" sz="1600" b="1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762001"/>
            <a:ext cx="8700895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</a:t>
            </a:r>
            <a:r>
              <a:rPr lang="en-US" sz="4250" spc="5" dirty="0"/>
              <a:t>ECT TITLE :</a:t>
            </a:r>
            <a:br>
              <a:rPr lang="en-US" sz="4250" spc="5" dirty="0"/>
            </a:br>
            <a:br>
              <a:rPr lang="en-US" sz="4250" spc="5" dirty="0"/>
            </a:br>
            <a:r>
              <a:rPr lang="en-US" sz="4250" spc="5" dirty="0"/>
              <a:t>         </a:t>
            </a:r>
            <a:br>
              <a:rPr lang="en-IN" sz="4250" spc="5" dirty="0"/>
            </a:br>
            <a:r>
              <a:rPr lang="en-IN" sz="4250" spc="5"/>
              <a:t>           </a:t>
            </a:r>
            <a:r>
              <a:rPr lang="en-US" sz="4250" spc="5" dirty="0"/>
              <a:t>ONLINE FOOD ORDERING </a:t>
            </a:r>
            <a:br>
              <a:rPr lang="en-US" sz="4250" spc="5" dirty="0"/>
            </a:br>
            <a:r>
              <a:rPr lang="en-US" sz="4250" spc="5" dirty="0"/>
              <a:t>        </a:t>
            </a:r>
            <a:r>
              <a:rPr lang="en-IN" sz="4250" spc="5" dirty="0"/>
              <a:t>                </a:t>
            </a:r>
            <a:r>
              <a:rPr lang="en-US" sz="4250" spc="5" dirty="0"/>
              <a:t>SYSTEM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90599" y="1857375"/>
            <a:ext cx="97631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Traditional food ordering requires physical presence.</a:t>
            </a:r>
          </a:p>
          <a:p>
            <a:endParaRPr lang="en-US" sz="3200" b="1" dirty="0"/>
          </a:p>
          <a:p>
            <a:r>
              <a:rPr lang="en-US" sz="3200" b="1" dirty="0"/>
              <a:t>Customers face difficulties like: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    Time-consuming ordering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    Limited access to menus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    No real-time updates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4161" y="764427"/>
            <a:ext cx="10903268" cy="615553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</a:rPr>
              <a:t>PROJECT OVERVIEW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275" y="1219200"/>
            <a:ext cx="9001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Developed a web application to order food online.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Users can browse restaurants, view menus, and place orders.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Admin can manage restaurants, menus, and orders.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Provides secure login for users and admins.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1905001"/>
            <a:ext cx="777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Customers → Order food online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Restaurant Owners → Manage menus &amp; orders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Admin → Manage users, restaurants,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965" y="2095126"/>
            <a:ext cx="2438325" cy="37246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2254032"/>
            <a:ext cx="5943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Frontend: HTML, CSS, JavaScript, Bootstrap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Backend: PHP / Node.js / Python (Django or Flask)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Database: MySQL /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Hosting: GitHub Pages / </a:t>
            </a:r>
            <a:r>
              <a:rPr lang="en-US" sz="2800" b="1" dirty="0" err="1"/>
              <a:t>Heroku</a:t>
            </a:r>
            <a:r>
              <a:rPr lang="en-US" sz="2800" b="1" dirty="0"/>
              <a:t> / </a:t>
            </a:r>
            <a:r>
              <a:rPr lang="en-US" sz="2800" b="1" dirty="0" err="1"/>
              <a:t>Netlify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0" y="2967335"/>
            <a:ext cx="94424500" cy="5161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AutoShape 2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155574" y="-144463"/>
            <a:ext cx="4721225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9" y="1355775"/>
            <a:ext cx="2769038" cy="4435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581" y="1120104"/>
            <a:ext cx="6473194" cy="28603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083194"/>
            <a:ext cx="8305418" cy="26478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1131868" cy="738664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676400"/>
            <a:ext cx="807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   User Registration &amp; Login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   Browse Restaurants &amp; Menus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   Add to Cart &amp; Online Payment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   Order Tracking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   Admin Management Panel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259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:                       ONLINE FOOD ORDERING                          SYSTEM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 AND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kk4632840@gmail.com</cp:lastModifiedBy>
  <cp:revision>42</cp:revision>
  <dcterms:created xsi:type="dcterms:W3CDTF">2024-03-29T15:07:22Z</dcterms:created>
  <dcterms:modified xsi:type="dcterms:W3CDTF">2025-08-29T15:16:58Z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