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k4632840@gmail.com" initials="k" lastIdx="2" clrIdx="0">
    <p:extLst>
      <p:ext uri="{19B8F6BF-5375-455C-9EA6-DF929625EA0E}">
        <p15:presenceInfo xmlns:p15="http://schemas.microsoft.com/office/powerpoint/2012/main" userId="652e159db3f552f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commentAuthors" Target="commentAuthor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13.jpeg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296893" y="285498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90700" y="2920901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</a:t>
            </a:r>
            <a:r>
              <a:rPr lang="en-IN" sz="2400" b="1" dirty="0"/>
              <a:t>NAME                 : KIRUTHIKA V</a:t>
            </a:r>
            <a:endParaRPr lang="en-US" sz="2400" b="1" dirty="0"/>
          </a:p>
          <a:p>
            <a:r>
              <a:rPr lang="en-US" sz="2400" b="1" dirty="0"/>
              <a:t>REGISTER NO AND </a:t>
            </a:r>
            <a:r>
              <a:rPr lang="en-IN" sz="2400" b="1" dirty="0"/>
              <a:t>NMID :</a:t>
            </a:r>
            <a:r>
              <a:rPr lang="en-US" sz="2400" b="1" dirty="0"/>
              <a:t> </a:t>
            </a:r>
            <a:r>
              <a:rPr lang="en-IN" sz="2400" b="1" dirty="0"/>
              <a:t>24132061802522037</a:t>
            </a:r>
          </a:p>
          <a:p>
            <a:r>
              <a:rPr lang="en-IN" sz="2400" b="1" dirty="0"/>
              <a:t>DEPARTMENT                     </a:t>
            </a:r>
            <a:r>
              <a:rPr lang="en-US" sz="2400" b="1" dirty="0"/>
              <a:t>: </a:t>
            </a:r>
            <a:r>
              <a:rPr lang="en-IN" sz="2400" b="1" dirty="0"/>
              <a:t>B.SC COMPUTER SCIENCE</a:t>
            </a:r>
            <a:endParaRPr lang="en-US" sz="2400" b="1" dirty="0"/>
          </a:p>
          <a:p>
            <a:r>
              <a:rPr lang="en-US" sz="2400" b="1" dirty="0"/>
              <a:t>COLLEGE</a:t>
            </a:r>
            <a:r>
              <a:rPr lang="en-IN" sz="2400" b="1" dirty="0"/>
              <a:t>                              :THIRU A GOVINDASAMY GOVERNMENT              </a:t>
            </a:r>
          </a:p>
          <a:p>
            <a:r>
              <a:rPr lang="en-IN" sz="2400" b="1" dirty="0"/>
              <a:t>                                                ARTS COLLEGE/ANNAMALAI UNIVERSITY</a:t>
            </a:r>
            <a:endParaRPr lang="en-US" sz="2400" b="1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2328" y="124952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/>
              <a:t>RESULTS AND SCREENSHOTS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8ABAC2-F522-5266-1546-2967DFB37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" y="1439333"/>
            <a:ext cx="3745548" cy="541866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9F248B-7C53-A831-8B06-7C894B3D0E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5941" y="1439333"/>
            <a:ext cx="3558196" cy="541866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FF84EFB-F6AB-BCB3-F268-37C430DB3A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487" y="1441103"/>
            <a:ext cx="3406380" cy="54186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CONCLUSION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E44AA4-3DD9-B6F7-67F3-74877228EF77}"/>
              </a:ext>
            </a:extLst>
          </p:cNvPr>
          <p:cNvSpPr txBox="1"/>
          <p:nvPr/>
        </p:nvSpPr>
        <p:spPr>
          <a:xfrm>
            <a:off x="1845262" y="2161045"/>
            <a:ext cx="5842907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highlights my skills, projects, and achievements, reflecting my learning journey and growth. It demonstrates my ability to apply knowledge, solve problems, and work on real-world projects, while also showing my commitment to continuous improvement and future opportunities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ACC636-F919-D332-95EC-4EE59773D9B4}"/>
              </a:ext>
            </a:extLst>
          </p:cNvPr>
          <p:cNvSpPr txBox="1"/>
          <p:nvPr/>
        </p:nvSpPr>
        <p:spPr>
          <a:xfrm>
            <a:off x="1091187" y="1362635"/>
            <a:ext cx="7351058" cy="2175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96009" y="2830291"/>
            <a:ext cx="12192000" cy="1338729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r>
              <a:rPr lang="en-I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CREATIVE STUDENT PORTFOLIO  </a:t>
            </a:r>
          </a:p>
          <a:p>
            <a:r>
              <a:rPr lang="en-I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USING FWD</a:t>
            </a:r>
            <a:endParaRPr sz="3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1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1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b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1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1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1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b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1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/>
              <a:t>P</a:t>
            </a:r>
            <a:r>
              <a:rPr sz="4250" spc="15"/>
              <a:t>ROB</a:t>
            </a:r>
            <a:r>
              <a:rPr sz="4250" spc="55"/>
              <a:t>L</a:t>
            </a:r>
            <a:r>
              <a:rPr sz="4250" spc="-20"/>
              <a:t>E</a:t>
            </a:r>
            <a:r>
              <a:rPr sz="4250" spc="20"/>
              <a:t>M</a:t>
            </a:r>
            <a:r>
              <a:rPr sz="4250"/>
              <a:t>	</a:t>
            </a:r>
            <a:r>
              <a:rPr sz="4250" spc="10"/>
              <a:t>S</a:t>
            </a:r>
            <a:r>
              <a:rPr sz="4250" spc="-370"/>
              <a:t>T</a:t>
            </a:r>
            <a:r>
              <a:rPr sz="4250" spc="-375"/>
              <a:t>A</a:t>
            </a:r>
            <a:r>
              <a:rPr sz="4250" spc="15"/>
              <a:t>T</a:t>
            </a:r>
            <a:r>
              <a:rPr sz="4250" spc="-10"/>
              <a:t>E</a:t>
            </a:r>
            <a:r>
              <a:rPr sz="4250" spc="-20"/>
              <a:t>ME</a:t>
            </a:r>
            <a:r>
              <a:rPr sz="4250" spc="1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1DEBA4-0747-0A36-45FA-1BE26B889D93}"/>
              </a:ext>
            </a:extLst>
          </p:cNvPr>
          <p:cNvSpPr txBox="1"/>
          <p:nvPr/>
        </p:nvSpPr>
        <p:spPr>
          <a:xfrm>
            <a:off x="1345639" y="2291298"/>
            <a:ext cx="664583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Students often lack a structured and professional way to showcase their skills, projects, and achievements online.</a:t>
            </a:r>
            <a:endParaRPr lang="en-I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I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resumes are static and do not highlight creativity or practical work effectively.</a:t>
            </a:r>
            <a:endParaRPr lang="en-I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I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here is a need for a personalized, accessible, and interactive digital portfolio that reflects a student’s profile, skills, and projects.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A2EF4A-84B0-34C3-2068-CB595CA0F481}"/>
              </a:ext>
            </a:extLst>
          </p:cNvPr>
          <p:cNvSpPr txBox="1"/>
          <p:nvPr/>
        </p:nvSpPr>
        <p:spPr>
          <a:xfrm>
            <a:off x="1725147" y="2247011"/>
            <a:ext cx="484598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About Me – Introduction, education, and hobbies.</a:t>
            </a:r>
            <a:endParaRPr lang="en-I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Skills – Technical and soft skills represented using progress bars or cards.</a:t>
            </a:r>
            <a:endParaRPr lang="en-I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Projects – A showcase of academic and personal projects with descriptions.</a:t>
            </a:r>
            <a:endParaRPr lang="en-I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Contact – A form to connect with the student easily.</a:t>
            </a:r>
            <a:endParaRPr lang="en-I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DEFD17-C4C5-9B77-2EAD-1CA9086A668B}"/>
              </a:ext>
            </a:extLst>
          </p:cNvPr>
          <p:cNvSpPr txBox="1"/>
          <p:nvPr/>
        </p:nvSpPr>
        <p:spPr>
          <a:xfrm>
            <a:off x="2190003" y="1783417"/>
            <a:ext cx="6359338" cy="452431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Recruiters / </a:t>
            </a: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Employer’s</a:t>
            </a: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the student’s skills, projects, and </a:t>
            </a: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 for internships or jobs.</a:t>
            </a:r>
            <a:endParaRPr lang="en-I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Te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achers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/ Mentors</a:t>
            </a:r>
            <a:endParaRPr lang="en-I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IN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assest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the student’s learning progress, academic work, and creativity.</a:t>
            </a:r>
            <a:endParaRPr lang="en-I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Peers / Classmates </a:t>
            </a:r>
            <a:endParaRPr lang="en-I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 collaborate, get inspiration, and share knowledge.</a:t>
            </a:r>
            <a:endParaRPr lang="en-I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Student Themselves </a:t>
            </a:r>
            <a:endParaRPr lang="en-I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To track personal growth, showcase abilities, and build confidence.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87778"/>
            <a:ext cx="2695574" cy="3525114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/>
              <a:t>TOOLS AND TECHNIQUES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DB17E5-714C-BDF4-0CA4-3C5E93E88716}"/>
              </a:ext>
            </a:extLst>
          </p:cNvPr>
          <p:cNvSpPr txBox="1"/>
          <p:nvPr/>
        </p:nvSpPr>
        <p:spPr>
          <a:xfrm>
            <a:off x="2695574" y="2570142"/>
            <a:ext cx="588663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Design: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Canva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, Adobe XD</a:t>
            </a:r>
            <a:endParaRPr lang="en-I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Coding: HTML, CSS, JavaScript, React</a:t>
            </a:r>
            <a:endParaRPr lang="en-I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Docs &amp; Presentation: MS Word, PowerPoint, Google Slides</a:t>
            </a:r>
            <a:endParaRPr lang="en-I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Control: GitHub</a:t>
            </a:r>
            <a:endParaRPr lang="en-I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Techniques: Clear layout, consistent style, visuals, highlight best projects, storytelling (Problem → Solution → Result).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8800" y="525141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>
                <a:latin typeface="Trebuchet MS"/>
                <a:cs typeface="Trebuchet MS"/>
              </a:rPr>
              <a:t>POTFOLIO DESIGN AND LAYOUT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266C4-52EA-D58A-A304-CDDF76B2B346}"/>
              </a:ext>
            </a:extLst>
          </p:cNvPr>
          <p:cNvSpPr txBox="1"/>
          <p:nvPr/>
        </p:nvSpPr>
        <p:spPr>
          <a:xfrm>
            <a:off x="1743075" y="1603071"/>
            <a:ext cx="610197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Cover Page – Title, Name, College, Course</a:t>
            </a:r>
            <a:endParaRPr lang="en-I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About Me – Short bio + career </a:t>
            </a: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– 2–3 key points</a:t>
            </a:r>
            <a:endParaRPr lang="en-I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 – Aim, objectives, tools use</a:t>
            </a: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Design &amp; Features – Flow, key functions, layout/screens</a:t>
            </a:r>
            <a:endParaRPr lang="en-I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Results – Outputs &amp; outcomes</a:t>
            </a:r>
            <a:endParaRPr lang="en-I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 – Summary &amp; future scope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462" y="660362"/>
            <a:ext cx="10681335" cy="758190"/>
          </a:xfrm>
        </p:spPr>
        <p:txBody>
          <a:bodyPr/>
          <a:lstStyle/>
          <a:p>
            <a:r>
              <a:rPr lang="en-IN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B05D06-A80A-EC9C-4635-66C25C0B8AB0}"/>
              </a:ext>
            </a:extLst>
          </p:cNvPr>
          <p:cNvSpPr txBox="1"/>
          <p:nvPr/>
        </p:nvSpPr>
        <p:spPr>
          <a:xfrm>
            <a:off x="2280023" y="2150052"/>
            <a:ext cx="610197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Personal info &amp; career objective</a:t>
            </a:r>
            <a:endParaRPr lang="en-I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Skills &amp; tools used</a:t>
            </a:r>
            <a:endParaRPr lang="en-I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Project showcase with outcomes</a:t>
            </a:r>
            <a:endParaRPr lang="en-I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 &amp; certifications</a:t>
            </a:r>
            <a:endParaRPr lang="en-I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Contact details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kk4632840@gmail.com</cp:lastModifiedBy>
  <cp:revision>2</cp:revision>
  <dcterms:created xsi:type="dcterms:W3CDTF">2024-03-29T15:07:22Z</dcterms:created>
  <dcterms:modified xsi:type="dcterms:W3CDTF">2025-09-02T06:12:56Z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