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89" d="100"/>
          <a:sy n="89" d="100"/>
        </p:scale>
        <p:origin x="1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528FB-EDF5-4578-B474-6442725430AA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6A0946-9E33-4532-A2DA-70A0FE6CD9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252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8131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2BBF-7CB5-4CCC-8460-1BFD61F8B438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8E6F-9433-4BBD-A501-3EFEF6B391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653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2BBF-7CB5-4CCC-8460-1BFD61F8B438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8E6F-9433-4BBD-A501-3EFEF6B391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674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2BBF-7CB5-4CCC-8460-1BFD61F8B438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8E6F-9433-4BBD-A501-3EFEF6B391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3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2BBF-7CB5-4CCC-8460-1BFD61F8B438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8E6F-9433-4BBD-A501-3EFEF6B391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670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2BBF-7CB5-4CCC-8460-1BFD61F8B438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8E6F-9433-4BBD-A501-3EFEF6B391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578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2BBF-7CB5-4CCC-8460-1BFD61F8B438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8E6F-9433-4BBD-A501-3EFEF6B391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430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2BBF-7CB5-4CCC-8460-1BFD61F8B438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8E6F-9433-4BBD-A501-3EFEF6B391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73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2BBF-7CB5-4CCC-8460-1BFD61F8B438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8E6F-9433-4BBD-A501-3EFEF6B391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854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2BBF-7CB5-4CCC-8460-1BFD61F8B438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8E6F-9433-4BBD-A501-3EFEF6B391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104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2BBF-7CB5-4CCC-8460-1BFD61F8B438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8E6F-9433-4BBD-A501-3EFEF6B391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632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2BBF-7CB5-4CCC-8460-1BFD61F8B438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8E6F-9433-4BBD-A501-3EFEF6B391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92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72BBF-7CB5-4CCC-8460-1BFD61F8B438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98E6F-9433-4BBD-A501-3EFEF6B391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33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4">
            <a:extLst>
              <a:ext uri="{FF2B5EF4-FFF2-40B4-BE49-F238E27FC236}">
                <a16:creationId xmlns:a16="http://schemas.microsoft.com/office/drawing/2014/main" id="{C6A8867B-BBFA-47D4-A5CA-F0D720D8FA05}"/>
              </a:ext>
            </a:extLst>
          </p:cNvPr>
          <p:cNvGrpSpPr/>
          <p:nvPr/>
        </p:nvGrpSpPr>
        <p:grpSpPr>
          <a:xfrm>
            <a:off x="1178444" y="24942"/>
            <a:ext cx="9835115" cy="592463"/>
            <a:chOff x="35443" y="24939"/>
            <a:chExt cx="9835115" cy="59246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ABD3A29-4F4D-4CD9-AB30-9602CFE2105C}"/>
                </a:ext>
              </a:extLst>
            </p:cNvPr>
            <p:cNvSpPr/>
            <p:nvPr/>
          </p:nvSpPr>
          <p:spPr>
            <a:xfrm>
              <a:off x="189215" y="74813"/>
              <a:ext cx="9681343" cy="50656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F715AF8-396B-4A52-9A5F-6FB85AA7A4CE}"/>
                </a:ext>
              </a:extLst>
            </p:cNvPr>
            <p:cNvSpPr/>
            <p:nvPr/>
          </p:nvSpPr>
          <p:spPr>
            <a:xfrm flipV="1">
              <a:off x="35443" y="24939"/>
              <a:ext cx="85900" cy="58969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CFC1FFB-32F1-4078-B46F-91A2D0B85872}"/>
                </a:ext>
              </a:extLst>
            </p:cNvPr>
            <p:cNvSpPr/>
            <p:nvPr/>
          </p:nvSpPr>
          <p:spPr>
            <a:xfrm flipV="1">
              <a:off x="146279" y="27710"/>
              <a:ext cx="18000" cy="58969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81E1D5C-ADE5-4582-BB3C-7C2253170262}"/>
                </a:ext>
              </a:extLst>
            </p:cNvPr>
            <p:cNvSpPr txBox="1"/>
            <p:nvPr/>
          </p:nvSpPr>
          <p:spPr>
            <a:xfrm>
              <a:off x="215631" y="124249"/>
              <a:ext cx="94471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latin typeface="+mn-ea"/>
                </a:rPr>
                <a:t>0. Summary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9F5580B-6DCD-4638-B2F7-C48A10986107}"/>
              </a:ext>
            </a:extLst>
          </p:cNvPr>
          <p:cNvSpPr txBox="1"/>
          <p:nvPr/>
        </p:nvSpPr>
        <p:spPr>
          <a:xfrm>
            <a:off x="1370012" y="722836"/>
            <a:ext cx="9435728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defRPr/>
            </a:pPr>
            <a:r>
              <a:rPr lang="en-US" altLang="ko-KR" dirty="0">
                <a:latin typeface="+mn-ea"/>
              </a:rPr>
              <a:t>2) </a:t>
            </a:r>
            <a:r>
              <a:rPr lang="ko-KR" altLang="en-US" dirty="0">
                <a:latin typeface="+mn-ea"/>
              </a:rPr>
              <a:t>페이지 관계도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Relation Diagram</a:t>
            </a:r>
            <a:r>
              <a:rPr lang="en-US" altLang="ko-KR" dirty="0">
                <a:latin typeface="+mn-ea"/>
              </a:rPr>
              <a:t>)</a:t>
            </a:r>
            <a:endParaRPr lang="en-US" altLang="ko-KR" sz="150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983EF4-3242-4E32-B126-6DCA303C4BEE}"/>
              </a:ext>
            </a:extLst>
          </p:cNvPr>
          <p:cNvSpPr txBox="1"/>
          <p:nvPr/>
        </p:nvSpPr>
        <p:spPr>
          <a:xfrm>
            <a:off x="2967259" y="3736544"/>
            <a:ext cx="1372515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500" dirty="0">
                <a:latin typeface="+mn-ea"/>
              </a:rPr>
              <a:t>index</a:t>
            </a:r>
          </a:p>
          <a:p>
            <a:pPr algn="ctr"/>
            <a:r>
              <a:rPr lang="en-US" altLang="ko-KR" sz="1500" dirty="0">
                <a:latin typeface="+mn-ea"/>
              </a:rPr>
              <a:t>(</a:t>
            </a:r>
            <a:r>
              <a:rPr lang="ko-KR" altLang="en-US" sz="1500" dirty="0">
                <a:latin typeface="+mn-ea"/>
              </a:rPr>
              <a:t>메인</a:t>
            </a:r>
            <a:r>
              <a:rPr lang="en-US" altLang="ko-KR" sz="1500" dirty="0">
                <a:latin typeface="+mn-ea"/>
              </a:rPr>
              <a:t>)</a:t>
            </a:r>
            <a:endParaRPr lang="ko-KR" altLang="en-US" sz="1500" dirty="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E128E8-9FD2-43E1-92D3-EF657BC9FB4D}"/>
              </a:ext>
            </a:extLst>
          </p:cNvPr>
          <p:cNvSpPr txBox="1"/>
          <p:nvPr/>
        </p:nvSpPr>
        <p:spPr>
          <a:xfrm>
            <a:off x="8766225" y="1270168"/>
            <a:ext cx="1410089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500" dirty="0" err="1">
                <a:latin typeface="+mn-ea"/>
              </a:rPr>
              <a:t>modify_user</a:t>
            </a:r>
            <a:endParaRPr lang="en-US" altLang="ko-KR" sz="1500" dirty="0">
              <a:latin typeface="+mn-ea"/>
            </a:endParaRPr>
          </a:p>
          <a:p>
            <a:pPr algn="ctr"/>
            <a:r>
              <a:rPr lang="en-US" altLang="ko-KR" sz="1500" dirty="0">
                <a:latin typeface="+mn-ea"/>
              </a:rPr>
              <a:t>(</a:t>
            </a:r>
            <a:r>
              <a:rPr lang="ko-KR" altLang="en-US" sz="1500" dirty="0">
                <a:latin typeface="+mn-ea"/>
              </a:rPr>
              <a:t>회원정보수정</a:t>
            </a:r>
            <a:r>
              <a:rPr lang="en-US" altLang="ko-KR" sz="1500" dirty="0">
                <a:latin typeface="+mn-ea"/>
              </a:rPr>
              <a:t>)</a:t>
            </a:r>
            <a:endParaRPr lang="ko-KR" altLang="en-US" sz="1500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918260-8733-4B7A-A326-CCD6B369DE13}"/>
              </a:ext>
            </a:extLst>
          </p:cNvPr>
          <p:cNvSpPr txBox="1"/>
          <p:nvPr/>
        </p:nvSpPr>
        <p:spPr>
          <a:xfrm>
            <a:off x="2006724" y="1261976"/>
            <a:ext cx="1382460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500" dirty="0">
                <a:latin typeface="+mn-ea"/>
              </a:rPr>
              <a:t>login</a:t>
            </a:r>
          </a:p>
          <a:p>
            <a:pPr algn="ctr"/>
            <a:r>
              <a:rPr lang="en-US" altLang="ko-KR" sz="1500" dirty="0">
                <a:latin typeface="+mn-ea"/>
              </a:rPr>
              <a:t>(</a:t>
            </a:r>
            <a:r>
              <a:rPr lang="ko-KR" altLang="en-US" sz="1500" dirty="0">
                <a:latin typeface="+mn-ea"/>
              </a:rPr>
              <a:t>로그인</a:t>
            </a:r>
            <a:r>
              <a:rPr lang="en-US" altLang="ko-KR" sz="1500" dirty="0">
                <a:latin typeface="+mn-ea"/>
              </a:rPr>
              <a:t>)</a:t>
            </a:r>
            <a:endParaRPr lang="ko-KR" altLang="en-US" sz="1500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42EE08-D3E2-4CE8-BE1A-A971D43CD0D0}"/>
              </a:ext>
            </a:extLst>
          </p:cNvPr>
          <p:cNvSpPr txBox="1"/>
          <p:nvPr/>
        </p:nvSpPr>
        <p:spPr>
          <a:xfrm>
            <a:off x="5385985" y="1269032"/>
            <a:ext cx="1382459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500" dirty="0">
                <a:latin typeface="+mn-ea"/>
              </a:rPr>
              <a:t>join</a:t>
            </a:r>
          </a:p>
          <a:p>
            <a:pPr algn="ctr"/>
            <a:r>
              <a:rPr lang="en-US" altLang="ko-KR" sz="1500" dirty="0">
                <a:latin typeface="+mn-ea"/>
              </a:rPr>
              <a:t>(</a:t>
            </a:r>
            <a:r>
              <a:rPr lang="ko-KR" altLang="en-US" sz="1500" dirty="0">
                <a:latin typeface="+mn-ea"/>
              </a:rPr>
              <a:t>회원가입</a:t>
            </a:r>
            <a:r>
              <a:rPr lang="en-US" altLang="ko-KR" sz="1500" dirty="0">
                <a:latin typeface="+mn-ea"/>
              </a:rPr>
              <a:t>)</a:t>
            </a:r>
            <a:endParaRPr lang="ko-KR" altLang="en-US" sz="1500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FF4319D-1ACB-4685-9001-F2FCFE902A90}"/>
              </a:ext>
            </a:extLst>
          </p:cNvPr>
          <p:cNvSpPr txBox="1"/>
          <p:nvPr/>
        </p:nvSpPr>
        <p:spPr>
          <a:xfrm>
            <a:off x="8784521" y="5641964"/>
            <a:ext cx="1382457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500" dirty="0" err="1">
                <a:latin typeface="+mn-ea"/>
              </a:rPr>
              <a:t>board_read</a:t>
            </a:r>
            <a:endParaRPr lang="en-US" altLang="ko-KR" sz="1500" dirty="0">
              <a:latin typeface="+mn-ea"/>
            </a:endParaRPr>
          </a:p>
          <a:p>
            <a:pPr algn="ctr"/>
            <a:r>
              <a:rPr lang="en-US" altLang="ko-KR" sz="1500" dirty="0">
                <a:latin typeface="+mn-ea"/>
              </a:rPr>
              <a:t>(</a:t>
            </a:r>
            <a:r>
              <a:rPr lang="ko-KR" altLang="en-US" sz="1500" dirty="0">
                <a:latin typeface="+mn-ea"/>
              </a:rPr>
              <a:t>글읽기</a:t>
            </a:r>
            <a:r>
              <a:rPr lang="en-US" altLang="ko-KR" sz="1500" dirty="0">
                <a:latin typeface="+mn-ea"/>
              </a:rPr>
              <a:t>)</a:t>
            </a:r>
            <a:endParaRPr lang="ko-KR" altLang="en-US" sz="1500" dirty="0"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4B684E-7B33-4145-8D73-A56D0151830E}"/>
              </a:ext>
            </a:extLst>
          </p:cNvPr>
          <p:cNvSpPr txBox="1"/>
          <p:nvPr/>
        </p:nvSpPr>
        <p:spPr>
          <a:xfrm>
            <a:off x="2011205" y="5641964"/>
            <a:ext cx="1382458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500" dirty="0" err="1">
                <a:latin typeface="+mn-ea"/>
              </a:rPr>
              <a:t>board_modify</a:t>
            </a:r>
            <a:endParaRPr lang="en-US" altLang="ko-KR" sz="1500" dirty="0">
              <a:latin typeface="+mn-ea"/>
            </a:endParaRPr>
          </a:p>
          <a:p>
            <a:pPr algn="ctr"/>
            <a:r>
              <a:rPr lang="en-US" altLang="ko-KR" sz="1500" dirty="0">
                <a:latin typeface="+mn-ea"/>
              </a:rPr>
              <a:t>(</a:t>
            </a:r>
            <a:r>
              <a:rPr lang="ko-KR" altLang="en-US" sz="1500" dirty="0" err="1">
                <a:latin typeface="+mn-ea"/>
              </a:rPr>
              <a:t>글수정</a:t>
            </a:r>
            <a:r>
              <a:rPr lang="en-US" altLang="ko-KR" sz="1500" dirty="0">
                <a:latin typeface="+mn-ea"/>
              </a:rPr>
              <a:t>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D71854-1022-42B7-9AEC-F106D4872FE2}"/>
              </a:ext>
            </a:extLst>
          </p:cNvPr>
          <p:cNvSpPr txBox="1"/>
          <p:nvPr/>
        </p:nvSpPr>
        <p:spPr>
          <a:xfrm>
            <a:off x="5385984" y="5641964"/>
            <a:ext cx="1382459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500" dirty="0" err="1">
                <a:latin typeface="+mn-ea"/>
              </a:rPr>
              <a:t>board_write</a:t>
            </a:r>
            <a:endParaRPr lang="en-US" altLang="ko-KR" sz="1500" dirty="0">
              <a:latin typeface="+mn-ea"/>
            </a:endParaRPr>
          </a:p>
          <a:p>
            <a:pPr algn="ctr"/>
            <a:r>
              <a:rPr lang="en-US" altLang="ko-KR" sz="1500" dirty="0">
                <a:latin typeface="+mn-ea"/>
              </a:rPr>
              <a:t>(</a:t>
            </a:r>
            <a:r>
              <a:rPr lang="ko-KR" altLang="en-US" sz="1500" dirty="0">
                <a:latin typeface="+mn-ea"/>
              </a:rPr>
              <a:t>글쓰기</a:t>
            </a:r>
            <a:r>
              <a:rPr lang="en-US" altLang="ko-KR" sz="1500" dirty="0">
                <a:latin typeface="+mn-ea"/>
              </a:rPr>
              <a:t>)</a:t>
            </a:r>
            <a:endParaRPr lang="ko-KR" altLang="en-US" sz="1500" dirty="0"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259609-436D-4563-84DF-43C7EB13815F}"/>
              </a:ext>
            </a:extLst>
          </p:cNvPr>
          <p:cNvSpPr txBox="1"/>
          <p:nvPr/>
        </p:nvSpPr>
        <p:spPr>
          <a:xfrm>
            <a:off x="7852228" y="3736544"/>
            <a:ext cx="1472986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altLang="ko-KR" sz="1500" dirty="0" err="1">
                <a:latin typeface="+mn-ea"/>
              </a:rPr>
              <a:t>board_main</a:t>
            </a:r>
            <a:endParaRPr lang="en-US" altLang="ko-KR" sz="1500" dirty="0">
              <a:latin typeface="+mn-ea"/>
            </a:endParaRPr>
          </a:p>
          <a:p>
            <a:pPr algn="ctr"/>
            <a:r>
              <a:rPr lang="en-US" altLang="ko-KR" sz="1500" dirty="0">
                <a:latin typeface="+mn-ea"/>
              </a:rPr>
              <a:t>(</a:t>
            </a:r>
            <a:r>
              <a:rPr lang="ko-KR" altLang="en-US" sz="1500" dirty="0">
                <a:latin typeface="+mn-ea"/>
              </a:rPr>
              <a:t>게시판 상세</a:t>
            </a:r>
            <a:r>
              <a:rPr lang="en-US" altLang="ko-KR" sz="1500" dirty="0">
                <a:latin typeface="+mn-ea"/>
              </a:rPr>
              <a:t>)</a:t>
            </a:r>
            <a:endParaRPr lang="ko-KR" altLang="en-US" sz="1500" dirty="0">
              <a:latin typeface="+mn-ea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260E6C8-CF90-4392-AA7A-4917502347F1}"/>
              </a:ext>
            </a:extLst>
          </p:cNvPr>
          <p:cNvSpPr txBox="1"/>
          <p:nvPr/>
        </p:nvSpPr>
        <p:spPr>
          <a:xfrm>
            <a:off x="5385984" y="2679211"/>
            <a:ext cx="1382459" cy="31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 anchorCtr="0">
            <a:spAutoFit/>
          </a:bodyPr>
          <a:lstStyle/>
          <a:p>
            <a:pPr algn="ctr"/>
            <a:r>
              <a:rPr lang="ko-KR" altLang="en-US" sz="1450" dirty="0">
                <a:latin typeface="+mn-ea"/>
              </a:rPr>
              <a:t>네비게이션 바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AFAEE9C0-83B9-4FB2-9182-A83EB950C4C1}"/>
              </a:ext>
            </a:extLst>
          </p:cNvPr>
          <p:cNvCxnSpPr>
            <a:cxnSpLocks/>
          </p:cNvCxnSpPr>
          <p:nvPr/>
        </p:nvCxnSpPr>
        <p:spPr>
          <a:xfrm flipH="1">
            <a:off x="4339774" y="3002375"/>
            <a:ext cx="1046211" cy="73921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06FC4A79-0E49-4917-A847-1A2A9B6B5C33}"/>
              </a:ext>
            </a:extLst>
          </p:cNvPr>
          <p:cNvCxnSpPr>
            <a:cxnSpLocks/>
          </p:cNvCxnSpPr>
          <p:nvPr/>
        </p:nvCxnSpPr>
        <p:spPr>
          <a:xfrm>
            <a:off x="6768442" y="3002376"/>
            <a:ext cx="1083786" cy="7260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A881AB0F-86F3-447A-B755-B2749DBAA148}"/>
              </a:ext>
            </a:extLst>
          </p:cNvPr>
          <p:cNvCxnSpPr>
            <a:cxnSpLocks/>
          </p:cNvCxnSpPr>
          <p:nvPr/>
        </p:nvCxnSpPr>
        <p:spPr>
          <a:xfrm flipH="1" flipV="1">
            <a:off x="3389185" y="1823031"/>
            <a:ext cx="1969168" cy="88307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22FBACD-B132-4172-9461-814E146C4C97}"/>
              </a:ext>
            </a:extLst>
          </p:cNvPr>
          <p:cNvCxnSpPr>
            <a:cxnSpLocks/>
            <a:stCxn id="65" idx="0"/>
            <a:endCxn id="29" idx="2"/>
          </p:cNvCxnSpPr>
          <p:nvPr/>
        </p:nvCxnSpPr>
        <p:spPr>
          <a:xfrm flipV="1">
            <a:off x="6077214" y="1823030"/>
            <a:ext cx="1" cy="8561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3982478B-B0AB-481F-9908-F2504FBB4E6F}"/>
              </a:ext>
            </a:extLst>
          </p:cNvPr>
          <p:cNvCxnSpPr>
            <a:cxnSpLocks/>
          </p:cNvCxnSpPr>
          <p:nvPr/>
        </p:nvCxnSpPr>
        <p:spPr>
          <a:xfrm flipV="1">
            <a:off x="6768442" y="1815976"/>
            <a:ext cx="1997782" cy="90716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557EE097-51EA-44A2-A076-E1B97918D6C1}"/>
              </a:ext>
            </a:extLst>
          </p:cNvPr>
          <p:cNvCxnSpPr>
            <a:cxnSpLocks/>
          </p:cNvCxnSpPr>
          <p:nvPr/>
        </p:nvCxnSpPr>
        <p:spPr>
          <a:xfrm flipH="1" flipV="1">
            <a:off x="3389184" y="1449325"/>
            <a:ext cx="1996800" cy="70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5B7AFC57-3903-4930-8958-DB28227B2AAC}"/>
              </a:ext>
            </a:extLst>
          </p:cNvPr>
          <p:cNvCxnSpPr>
            <a:cxnSpLocks/>
          </p:cNvCxnSpPr>
          <p:nvPr/>
        </p:nvCxnSpPr>
        <p:spPr>
          <a:xfrm>
            <a:off x="3389184" y="1628625"/>
            <a:ext cx="1996800" cy="70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91418762-7C38-4740-AF9D-1A5D577BBAFC}"/>
              </a:ext>
            </a:extLst>
          </p:cNvPr>
          <p:cNvCxnSpPr>
            <a:cxnSpLocks/>
            <a:stCxn id="26" idx="2"/>
            <a:endCxn id="15" idx="0"/>
          </p:cNvCxnSpPr>
          <p:nvPr/>
        </p:nvCxnSpPr>
        <p:spPr>
          <a:xfrm>
            <a:off x="2697954" y="1815974"/>
            <a:ext cx="955562" cy="192057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75EA0AA0-818B-4ADD-85BD-8AE6B0BF0C53}"/>
              </a:ext>
            </a:extLst>
          </p:cNvPr>
          <p:cNvSpPr txBox="1"/>
          <p:nvPr/>
        </p:nvSpPr>
        <p:spPr>
          <a:xfrm>
            <a:off x="3892736" y="1229525"/>
            <a:ext cx="995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>
                <a:latin typeface="+mn-ea"/>
              </a:rPr>
              <a:t>회원가입 버튼</a:t>
            </a:r>
            <a:endParaRPr lang="ko-KR" altLang="en-US" sz="1000" dirty="0">
              <a:latin typeface="+mn-ea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790D1F1-5442-4DAD-8586-F72CB82543A0}"/>
              </a:ext>
            </a:extLst>
          </p:cNvPr>
          <p:cNvSpPr txBox="1"/>
          <p:nvPr/>
        </p:nvSpPr>
        <p:spPr>
          <a:xfrm>
            <a:off x="3886935" y="1642106"/>
            <a:ext cx="995499" cy="24622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ko-KR" altLang="en-US" sz="1000" dirty="0">
                <a:latin typeface="+mn-ea"/>
              </a:rPr>
              <a:t>회원가입 버튼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44225E8-2629-4888-87AB-6B4D30E7B4A2}"/>
              </a:ext>
            </a:extLst>
          </p:cNvPr>
          <p:cNvSpPr txBox="1"/>
          <p:nvPr/>
        </p:nvSpPr>
        <p:spPr>
          <a:xfrm>
            <a:off x="2264374" y="2556902"/>
            <a:ext cx="955562" cy="24622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ko-KR" altLang="en-US" sz="1000" dirty="0">
                <a:latin typeface="+mn-ea"/>
              </a:rPr>
              <a:t>로그인 버튼</a:t>
            </a: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E981E366-14AE-4FC3-A938-C99143E56B2E}"/>
              </a:ext>
            </a:extLst>
          </p:cNvPr>
          <p:cNvCxnSpPr>
            <a:cxnSpLocks/>
            <a:stCxn id="15" idx="3"/>
            <a:endCxn id="41" idx="1"/>
          </p:cNvCxnSpPr>
          <p:nvPr/>
        </p:nvCxnSpPr>
        <p:spPr>
          <a:xfrm>
            <a:off x="4339774" y="4013543"/>
            <a:ext cx="351245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3F8E584D-742D-4881-86E6-9828CD1DA3DB}"/>
              </a:ext>
            </a:extLst>
          </p:cNvPr>
          <p:cNvSpPr txBox="1"/>
          <p:nvPr/>
        </p:nvSpPr>
        <p:spPr>
          <a:xfrm>
            <a:off x="5599431" y="3773461"/>
            <a:ext cx="955562" cy="24622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ko-KR" altLang="en-US" sz="1000" dirty="0" err="1">
                <a:latin typeface="+mn-ea"/>
              </a:rPr>
              <a:t>더보기</a:t>
            </a:r>
            <a:r>
              <a:rPr lang="ko-KR" altLang="en-US" sz="1000" dirty="0">
                <a:latin typeface="+mn-ea"/>
              </a:rPr>
              <a:t> 버튼</a:t>
            </a: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1736B055-51E1-4D3E-87F6-31FF00C18A84}"/>
              </a:ext>
            </a:extLst>
          </p:cNvPr>
          <p:cNvCxnSpPr>
            <a:cxnSpLocks/>
          </p:cNvCxnSpPr>
          <p:nvPr/>
        </p:nvCxnSpPr>
        <p:spPr>
          <a:xfrm>
            <a:off x="9339031" y="4290543"/>
            <a:ext cx="499734" cy="138411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BF69491F-B67E-4CDD-829F-C64EB22DE5FD}"/>
              </a:ext>
            </a:extLst>
          </p:cNvPr>
          <p:cNvSpPr txBox="1"/>
          <p:nvPr/>
        </p:nvSpPr>
        <p:spPr>
          <a:xfrm>
            <a:off x="9530305" y="4733825"/>
            <a:ext cx="999911" cy="24622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ko-KR" altLang="en-US" sz="1000" dirty="0" err="1">
                <a:latin typeface="+mn-ea"/>
              </a:rPr>
              <a:t>글제목</a:t>
            </a:r>
            <a:r>
              <a:rPr lang="ko-KR" altLang="en-US" sz="1000" dirty="0">
                <a:latin typeface="+mn-ea"/>
              </a:rPr>
              <a:t> 누르기</a:t>
            </a: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5EC3AD11-EA4A-4839-B46A-9D3ACA09DB46}"/>
              </a:ext>
            </a:extLst>
          </p:cNvPr>
          <p:cNvCxnSpPr>
            <a:cxnSpLocks/>
            <a:stCxn id="41" idx="2"/>
            <a:endCxn id="38" idx="0"/>
          </p:cNvCxnSpPr>
          <p:nvPr/>
        </p:nvCxnSpPr>
        <p:spPr>
          <a:xfrm flipH="1">
            <a:off x="6077213" y="4290542"/>
            <a:ext cx="2511508" cy="135142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5DFD82EC-D973-42F5-AF63-3E245E1DC7FA}"/>
              </a:ext>
            </a:extLst>
          </p:cNvPr>
          <p:cNvSpPr txBox="1"/>
          <p:nvPr/>
        </p:nvSpPr>
        <p:spPr>
          <a:xfrm>
            <a:off x="7280578" y="5667707"/>
            <a:ext cx="999911" cy="24622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ko-KR" altLang="en-US" sz="1000">
                <a:latin typeface="+mn-ea"/>
              </a:rPr>
              <a:t>작성하기 </a:t>
            </a:r>
            <a:r>
              <a:rPr lang="ko-KR" altLang="en-US" sz="1000" dirty="0">
                <a:latin typeface="+mn-ea"/>
              </a:rPr>
              <a:t>버튼</a:t>
            </a: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7734A6F1-2841-4A0C-A7AC-0855F07052A9}"/>
              </a:ext>
            </a:extLst>
          </p:cNvPr>
          <p:cNvCxnSpPr>
            <a:cxnSpLocks/>
          </p:cNvCxnSpPr>
          <p:nvPr/>
        </p:nvCxnSpPr>
        <p:spPr>
          <a:xfrm>
            <a:off x="6768442" y="5918963"/>
            <a:ext cx="201607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7EFAE7A2-44AD-47A3-B87C-EC561B9489EB}"/>
              </a:ext>
            </a:extLst>
          </p:cNvPr>
          <p:cNvSpPr txBox="1"/>
          <p:nvPr/>
        </p:nvSpPr>
        <p:spPr>
          <a:xfrm>
            <a:off x="6199094" y="4938031"/>
            <a:ext cx="855854" cy="40011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ko-KR" altLang="en-US" sz="1000">
                <a:latin typeface="+mn-ea"/>
              </a:rPr>
              <a:t>글쓰기 버튼</a:t>
            </a:r>
            <a:endParaRPr lang="ko-KR" altLang="en-US" sz="1000" dirty="0">
              <a:latin typeface="+mn-ea"/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C6D65100-B63B-4B00-8E34-1F172C15D5C9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8943947" y="4263648"/>
            <a:ext cx="531802" cy="137831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7A8B6D2C-3A94-4011-AEA2-C5836EAB7CFC}"/>
              </a:ext>
            </a:extLst>
          </p:cNvPr>
          <p:cNvSpPr txBox="1"/>
          <p:nvPr/>
        </p:nvSpPr>
        <p:spPr>
          <a:xfrm>
            <a:off x="8225824" y="4740134"/>
            <a:ext cx="999911" cy="40011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ko-KR" altLang="en-US" sz="1000" dirty="0">
                <a:latin typeface="+mn-ea"/>
              </a:rPr>
              <a:t>목록보기 버튼</a:t>
            </a:r>
            <a:endParaRPr lang="en-US" altLang="ko-KR" sz="1000" dirty="0">
              <a:latin typeface="+mn-ea"/>
            </a:endParaRPr>
          </a:p>
          <a:p>
            <a:pPr algn="ctr"/>
            <a:r>
              <a:rPr lang="ko-KR" altLang="en-US" sz="1000" dirty="0">
                <a:latin typeface="+mn-ea"/>
              </a:rPr>
              <a:t>삭제하기 버튼</a:t>
            </a:r>
            <a:endParaRPr lang="en-US" altLang="ko-KR" sz="1000" dirty="0">
              <a:latin typeface="+mn-ea"/>
            </a:endParaRPr>
          </a:p>
        </p:txBody>
      </p: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3850C1CB-9237-4FCE-8796-F5C3DB89E2D5}"/>
              </a:ext>
            </a:extLst>
          </p:cNvPr>
          <p:cNvCxnSpPr/>
          <p:nvPr/>
        </p:nvCxnSpPr>
        <p:spPr>
          <a:xfrm>
            <a:off x="9085729" y="6195962"/>
            <a:ext cx="0" cy="180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0F39955A-15DE-41D5-A175-B9E0CC9CB36C}"/>
              </a:ext>
            </a:extLst>
          </p:cNvPr>
          <p:cNvCxnSpPr>
            <a:cxnSpLocks/>
          </p:cNvCxnSpPr>
          <p:nvPr/>
        </p:nvCxnSpPr>
        <p:spPr>
          <a:xfrm flipV="1">
            <a:off x="2967258" y="6211113"/>
            <a:ext cx="0" cy="1648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2C9CC13D-DD57-46E4-BCFD-47306D690871}"/>
              </a:ext>
            </a:extLst>
          </p:cNvPr>
          <p:cNvCxnSpPr>
            <a:cxnSpLocks/>
          </p:cNvCxnSpPr>
          <p:nvPr/>
        </p:nvCxnSpPr>
        <p:spPr>
          <a:xfrm flipH="1">
            <a:off x="2967259" y="6375962"/>
            <a:ext cx="6118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A2B8B6B3-B38C-456B-97B9-3F48146704DD}"/>
              </a:ext>
            </a:extLst>
          </p:cNvPr>
          <p:cNvSpPr txBox="1"/>
          <p:nvPr/>
        </p:nvSpPr>
        <p:spPr>
          <a:xfrm>
            <a:off x="7579659" y="6593176"/>
            <a:ext cx="772524" cy="24622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ko-KR" altLang="en-US" sz="1000" dirty="0">
                <a:latin typeface="+mn-ea"/>
              </a:rPr>
              <a:t>취소 버튼</a:t>
            </a:r>
          </a:p>
        </p:txBody>
      </p: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693314AF-7E9E-4B6C-91BD-8E8695901438}"/>
              </a:ext>
            </a:extLst>
          </p:cNvPr>
          <p:cNvCxnSpPr/>
          <p:nvPr/>
        </p:nvCxnSpPr>
        <p:spPr>
          <a:xfrm>
            <a:off x="2407023" y="6211112"/>
            <a:ext cx="0" cy="360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F7DDE79C-2005-44F9-A9B5-619154E34857}"/>
              </a:ext>
            </a:extLst>
          </p:cNvPr>
          <p:cNvCxnSpPr>
            <a:cxnSpLocks/>
          </p:cNvCxnSpPr>
          <p:nvPr/>
        </p:nvCxnSpPr>
        <p:spPr>
          <a:xfrm flipH="1">
            <a:off x="2407024" y="6571112"/>
            <a:ext cx="71232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E7F320C3-F941-4215-94DC-D66269682669}"/>
              </a:ext>
            </a:extLst>
          </p:cNvPr>
          <p:cNvCxnSpPr>
            <a:cxnSpLocks/>
          </p:cNvCxnSpPr>
          <p:nvPr/>
        </p:nvCxnSpPr>
        <p:spPr>
          <a:xfrm flipV="1">
            <a:off x="9530304" y="6211113"/>
            <a:ext cx="0" cy="36000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7CC1B0C0-4A76-48C2-B2DA-5570D89FED8A}"/>
              </a:ext>
            </a:extLst>
          </p:cNvPr>
          <p:cNvSpPr txBox="1"/>
          <p:nvPr/>
        </p:nvSpPr>
        <p:spPr>
          <a:xfrm>
            <a:off x="3848241" y="6133086"/>
            <a:ext cx="999911" cy="24622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ko-KR" altLang="en-US" sz="1000" dirty="0">
                <a:latin typeface="+mn-ea"/>
              </a:rPr>
              <a:t>수정하기 버튼</a:t>
            </a:r>
          </a:p>
        </p:txBody>
      </p:sp>
    </p:spTree>
    <p:extLst>
      <p:ext uri="{BB962C8B-B14F-4D97-AF65-F5344CB8AC3E}">
        <p14:creationId xmlns:p14="http://schemas.microsoft.com/office/powerpoint/2010/main" val="1702732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와이드스크린</PresentationFormat>
  <Paragraphs>30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guro-hi</dc:creator>
  <cp:lastModifiedBy>guro-hi</cp:lastModifiedBy>
  <cp:revision>1</cp:revision>
  <dcterms:created xsi:type="dcterms:W3CDTF">2022-08-01T07:10:37Z</dcterms:created>
  <dcterms:modified xsi:type="dcterms:W3CDTF">2022-08-01T07:10:58Z</dcterms:modified>
</cp:coreProperties>
</file>