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handoutMasterIdLst>
    <p:handoutMasterId r:id="rId26"/>
  </p:handoutMasterIdLst>
  <p:sldIdLst>
    <p:sldId id="257" r:id="rId2"/>
    <p:sldId id="261" r:id="rId3"/>
    <p:sldId id="262" r:id="rId4"/>
    <p:sldId id="267" r:id="rId5"/>
    <p:sldId id="268" r:id="rId6"/>
    <p:sldId id="271" r:id="rId7"/>
    <p:sldId id="270" r:id="rId8"/>
    <p:sldId id="269" r:id="rId9"/>
    <p:sldId id="273" r:id="rId10"/>
    <p:sldId id="274" r:id="rId11"/>
    <p:sldId id="280" r:id="rId12"/>
    <p:sldId id="275" r:id="rId13"/>
    <p:sldId id="276" r:id="rId14"/>
    <p:sldId id="277" r:id="rId15"/>
    <p:sldId id="278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2022-07-29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6T10:29:27.4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0,'17032'0,"-17020"0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6T10:59:17.4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1:28:53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24575,'444'-13'0,"-51"0"0,353 14 0,128-3 0,-807 1 0,33 1 0,187-25 0,-254 18-1365,-10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1:28:54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24575,'603'-34'0,"-139"2"0,71 25 0,63-1 0,-511 3-1365,-26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1:28:55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24575,'9'0'0,"11"0"0,19 4 0,20 2 0,35-1 0,39 0 0,49-2 0,52-1 0,44-1 0,28-1-894,15 0 894,-1 0 0,-24-4 0,-42-7 0,-55-4 0,-57-1 0,-58 3 0,-42 3-7297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1:28:58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24575,'339'25'0,"-156"-8"0,1468 18 0,-1363-46 120,-226 6-615,0-4 0,96-25 0,-126 24-6331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1:31:49.7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26 24575,'1849'0'0,"-1647"-13"0,14 1 0,138 27 0,-293-11 13,-39-4-473,0 2 1,43 7 0,-48-3-6367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1:31:53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24575,'593'12'0,"61"1"0,816-14-1365,-1449 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1:31:57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1 105 24575,'401'-32'0,"-344"24"0,142-10 0,60-8 0,-138 13 0,0 5 0,139 10 0,-81 1 0,915-3-1365,-1072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1:32:01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24575,'2114'0'0,"-2078"-2"0,0-2 0,66-15 0,-63 10 0,0 2 0,43-2 0,162 9-1365,-222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6T10:33:11.1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6T10:32:52.6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1,'4930'0,"-4909"0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6T10:59:17.4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1:40:12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24575,'134'0'0,"32"3"0,-1-8 0,175-28 0,-104 10 0,-120 14 0,345-1 0,-297 11 0,-85 4-1365,-51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1:40:21.7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1672 0 24575,'1'97'0,"0"39"0,-23 194 0,-12 124 0,35 6 0,2-189 0,-3-160 0,-2 68 0,34 268 0,32 79 0,10 61 0,-52-469 0,-9-58 0,9 112 0,-18 254 0,8 148 0,19-75 0,-24 221 0,-9-412 0,3-166 0,-3 153 0,-1-274 0,0 0 0,-2 0 0,-9 28 0,7-30 0,2 1 0,0 0 0,1 0 0,-1 23 0,0-5 0,0 0 0,-3 0 0,-1-1 0,-25 64 0,-3 17 0,-5 5 0,28-86 0,2-1 0,1 2 0,2 0 0,-6 46 0,15-79 0,0 0 0,-1-1 0,1 1 0,-1 0 0,0-1 0,-1 1 0,1-1 0,-1 1 0,0-1 0,0 1 0,-2 3 0,2-6 0,-1 0 0,1 0 0,0 0 0,-1 0 0,1 0 0,-1-1 0,0 1 0,0-1 0,1 0 0,-1 0 0,0 0 0,0 0 0,0 0 0,0-1 0,0 1 0,0-1 0,0 0 0,-6 0 0,-387-2 0,137-2 0,-601 5 0,857-1 0,0 0 0,-1 0 0,1 0 0,0 0 0,0-1 0,-1 1 0,1-1 0,0 0 0,0 0 0,0 0 0,0 0 0,0 0 0,0-1 0,-3-2 0,5 3 0,0-1 0,0 1 0,1 0 0,-1-1 0,1 1 0,-1-1 0,1 0 0,-1 1 0,1-1 0,0 1 0,0-1 0,0 1 0,0-1 0,0 0 0,0 1 0,1-1 0,-1 1 0,0-1 0,1 1 0,-1-1 0,1 1 0,0-1 0,-1 1 0,1-1 0,0 1 0,0 0 0,0-1 0,0 1 0,0 0 0,1-1 0,22-31-1365,1 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1:40:23.0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1569 78 24575,'-14'-1'0,"0"-1"0,0 0 0,-20-7 0,-9-1 0,-140-16 0,0 9 0,-233 7 0,-177 12 0,585-2-227,0 0-1,1 1 1,-1 0-1,0 1 1,-13 3-1,7 1-6598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1:40:32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24575,'173'0'0,"634"15"0,-246-5-211,-416-10-943,-123 0-5672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1:40:33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24575,'1679'0'-1365,"-1651"0"-5461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1:40:35.2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24575,'315'-1'0,"466"5"0,-6 47 0,-322-29 0,-270-20 0,149-5 0,-234-9 0,-64 6 0,55-2 0,-83 8-86,9 0-170,0 0 0,-1-1 1,1-1-1,19-4 0,-17 1-6570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1:40:36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 24575,'1231'0'0,"-1069"-13"0,-106 6 0,57 1 0,86 7-1365,-177-1-5461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34:1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24575,'5'0'0,"5"0"0,9 0 0,7 0 0,2 0 0,1 0 0,0 0 0,-1 0 0,0 0 0,-2 0 0,0 0 0,-1 0 0,1 0 0,-1 0 0,0 0 0,-5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34:12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24575,'4'0'0,"10"0"0,12 0 0,4 0 0,3 0 0,-1 0 0,4 0 0,3 0 0,0 0 0,-3 0 0,6 0 0,-1 0 0,-2 0 0,-8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6T10:33:00.6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0,'17942'0,"-17903"0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34:13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24575,'4'0'0,"10"0"0,12 4 0,4 2 0,3-1 0,-1-1 0,3 4 0,0-1 0,-2-1 0,-2-1 0,-2-2 0,-6 3 0,-7 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24:20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24575,'1916'0'0,"-1880"2"0,55 10 0,-54-7 0,53 3 0,763-9 0,-811 3 0,51 9 0,-52-5 0,56 1 0,456-8 0,-517 2 0,55 11 0,-54-6 0,51 1 0,539-8-1365,-605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24:30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908 0 24575,'-6'13'0,"-1"-1"0,0 0 0,-1 0 0,0 0 0,-1-1 0,-1 0 0,1-1 0,-2 0 0,-11 9 0,-2 2 0,-79 78 0,-143 142 0,224-216 0,1 0 0,0 2 0,3 0 0,-30 56 0,-40 125 0,71-163 0,0-1 0,2 1 0,-15 77 0,27-105 0,-11 58 0,3 0 0,-1 90 0,9-89 0,-4-1 0,-20 88 0,12-86 0,-8 148 0,11-62 0,0 9 0,10 50 0,6 228 0,20-199 0,1 58 0,-24-223 0,0 1 0,3 0 0,16 93 0,-15-152 0,42 279 0,21 152 0,-60-415 0,111 446 0,-64-260 0,30 102 0,-78-312 0,2 1 0,16 31 0,-13-27 0,-2 0 0,0 0 0,6 30 0,12 30 0,75 175 0,70 156 0,-15-104 0,-145-289 0,1 0 0,0-1 0,2-1 0,1 0 0,0-1 0,1-1 0,1-1 0,1 0 0,31 20 0,-18-14 0,59 53 0,-64-51 0,2-1 0,49 32 0,-47-35 0,-1 1 0,32 30 0,27 22 0,-47-38 0,-35-29 0,1 0 0,0 0 0,0-1 0,17 10 0,4-1-341,-1 1 0,-1 1-1,36 29 1,-48-33-6485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24:39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24575,'7'1'0,"1"0"0,-1 1 0,1 0 0,-1 0 0,0 0 0,0 1 0,9 4 0,22 8 0,59 7 0,194 17 0,-26-34 0,-174 7 0,-53-6 0,55 2 0,33-6 0,239-6 0,-268-8 0,22-2 0,-97 13-273,1-2 0,-1-1 0,-1 0 0,41-15 0,-41 11-6553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24:4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0 24575,'-228'199'0,"151"-136"0,-90 63 0,165-125 0,0 1 0,0-1 0,1 0 0,-1 1 0,0-1 0,1 1 0,-1 0 0,1-1 0,0 1 0,0 0 0,-1 0 0,1 0 0,0 0 0,-1 4 0,2-5 0,0-1 0,0 1 0,0 0 0,0 0 0,0-1 0,1 1 0,-1 0 0,0 0 0,0-1 0,1 1 0,-1 0 0,1 0 0,-1-1 0,0 1 0,1 0 0,-1-1 0,1 1 0,-1-1 0,1 1 0,0-1 0,-1 1 0,1-1 0,0 1 0,-1-1 0,1 1 0,0-1 0,0 1 0,8 2 0,0-1 0,-1 1 0,1-1 0,0 0 0,18 0 0,572 3 0,-548-10 0,-50 5 0,-1 0 0,1 0 0,-1 0 0,1 0 0,-1 0 0,1-1 0,-1 1 0,1 0 0,-1 0 0,1 0 0,-1 0 0,1-1 0,-1 1 0,1 0 0,-1 0 0,0-1 0,1 1 0,-1 0 0,1-1 0,-1 1 0,0 0 0,1-1 0,-1 1 0,0-1 0,0 1 0,1 0 0,-1-1 0,0 1 0,0-1 0,0 1 0,1-1 0,-1 0 0,-11-13 0,-31-10 0,39 22 0,-106-48 0,54 27 0,-77-47 0,-11-37 0,30 19 0,127 112 0,19 19 0,166 173 0,13 14 0,-200-213 0,0 0 0,-2 0 0,14 30 0,-10-19 0,-11-40 0,-5-15 0,-32-130 0,-35-143 0,56 244-34,7 30-409,-1 0-1,-18-46 0,18 59-6382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24:42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1008 1 24575,'-48'1'0,"0"3"0,0 2 0,1 3 0,0 1 0,-70 24 0,33-2 0,1 4 0,-78 46 0,139-69 0,0 1 0,2 0 0,0 2 0,0 0 0,2 1 0,0 1 0,1 1 0,0 0 0,2 2 0,1-1 0,0 2 0,1 0 0,-13 33 0,11-16 0,2 0 0,2 1 0,1 1 0,3 0 0,1 0 0,2 0 0,1 61 0,3-77 0,2 0 0,0 0 0,2 0 0,1-1 0,0 1 0,2-1 0,1 0 0,1-1 0,1 1 0,1-2 0,25 40 0,-17-35 0,0-1 0,2 0 0,1-2 0,1-1 0,1 0 0,1-2 0,1-1 0,0-1 0,2-1 0,0-1 0,1-2 0,1-1 0,0-1 0,50 14 0,-49-17 0,0-3 0,1 0 0,-1-2 0,1-2 0,0 0 0,51-4 0,-66-1 0,1 0 0,-1-1 0,0-1 0,0-1 0,-1 0 0,1-1 0,-1-1 0,-1-1 0,1 0 0,-1-1 0,-1 0 0,1-1 0,20-20 0,-13 7 0,-1-1 0,0-1 0,-2-1 0,-1-1 0,-2-1 0,25-53 0,-16 20 0,-2-1 0,18-86 0,-33 110 0,-1 0 0,-3 0 0,-1-1 0,-1 1 0,-2-1 0,-11-76 0,4 87 0,-1 0 0,-1 0 0,-2 0 0,0 1 0,-2 1 0,-1 0 0,-1 1 0,-25-32 0,3 11 0,-2 2 0,-2 2 0,-53-43 0,85 78-105,-1 0 0,0 0 0,0 1 0,-1 0 0,0 1 0,0 0 0,0 1 0,-1 0 0,1 1 0,-1 0 0,0 1 0,-19-1 0,10 2-6721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24:53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24575,'54'20'0,"160"19"0,-128-27 0,-82-11 0,0-1 0,-1 1 0,1 0 0,0 0 0,0 0 0,0 1 0,-1-1 0,1 1 0,-1 0 0,1 0 0,-1 0 0,0 0 0,1 1 0,-1-1 0,0 1 0,-1 0 0,1 0 0,-1 0 0,1 0 0,2 5 0,-3-3 0,0 1 0,0-1 0,-1 1 0,0 0 0,0 0 0,0 0 0,0-1 0,-1 1 0,0 0 0,-1 0 0,1 0 0,-1 0 0,-2 7 0,-11 55-455,-3 1 0,-32 79 0,40-127-6371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44:5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24575,'77'3'0,"87"15"0,-45-4 0,597 26 0,8-38 0,-362-3 0,-108 13 0,-32 0 0,92 2 0,71-1 0,256-34 0,-579 18 0,-35 2 0,-1-1 0,1 0 0,-1-2 0,0-1 0,47-16 0,-34 8-1365,-21 10-5461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44:59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1014 47 24575,'-80'44'0,"-114"84"0,121-77 0,-225 163 0,-52 36 0,349-250 0,-1 1 0,1 0 0,-1 0 0,1 0 0,0 0 0,0 0 0,-1 0 0,1 0 0,0 0 0,0 1 0,0-1 0,0 0 0,1 1 0,-1-1 0,-1 3 0,2-4 0,0 1 0,0-1 0,1 1 0,-1-1 0,0 1 0,0-1 0,0 1 0,0-1 0,1 1 0,-1-1 0,0 1 0,1-1 0,-1 0 0,0 1 0,1-1 0,-1 1 0,0-1 0,1 0 0,-1 1 0,1-1 0,-1 0 0,1 0 0,-1 1 0,1-1 0,-1 0 0,1 0 0,-1 0 0,1 1 0,0-1 0,59 7 0,-52-6 0,450-10 0,-2-38 0,-440 45 0,71-7 0,111-18 0,-177 18 0,-21 9 0,-1-1 0,1 0 0,-1 0 0,1 0 0,-1 0 0,1 1 0,-1-1 0,1 0 0,-1 1 0,0-1 0,1 0 0,-1 1 0,0-1 0,1 0 0,-1 1 0,0 0 0,0-1 0,0 1 0,0-1 0,1 1 0,-1 0 0,-2-1 0,-423-192 0,255 109 0,-244-160 0,408 240 0,2 1 0,0 0 0,1 0 0,-1 0 0,1 0 0,-1-1 0,1 0 0,0 0 0,0 0 0,1 0 0,-1 0 0,1-1 0,0 0 0,0 1 0,0-1 0,1 0 0,-3-8 0,5 13 0,1 1 0,-1-1 0,0 1 0,0-1 0,1 0 0,-1 0 0,0 1 0,1-1 0,-1 0 0,1 1 0,-1-1 0,0 0 0,1 0 0,-1 0 0,1 0 0,-1 1 0,1-1 0,-1 0 0,0 0 0,1 0 0,-1 0 0,1 0 0,-1 0 0,1 0 0,-1 0 0,1 0 0,-1 0 0,1 0 0,-1-1 0,0 1 0,1 0 0,-1 0 0,1 0 0,-1 0 0,1-1 0,-1 1 0,0 0 0,1 0 0,-1-1 0,0 1 0,1 0 0,-1-1 0,0 1 0,0-1 0,1 1 0,-1 0 0,0-1 0,0 1 0,1-1 0,-1 1 0,0 0 0,0-1 0,0 1 0,0-1 0,0 1 0,0-1 0,0 1 0,0-1 0,0 1 0,0 0 0,0-1 0,0 1 0,0-1 0,0 1 0,0-1 0,0 0 0,30 33 0,116 239 0,-72-126 0,-57-112 0,299 517 0,-290-514 0,-26-35 0,0-1 0,1 1 0,-1-1 0,0 1 0,0-1 0,1 0 0,-1 1 0,0-1 0,1 1 0,-1-1 0,0 0 0,1 0 0,-1 1 0,1-1 0,-1 0 0,1 1 0,-1-1 0,1 0 0,-1 0 0,0 0 0,1 0 0,-1 0 0,1 1 0,-1-1 0,1 0 0,-1 0 0,1 0 0,-1 0 0,1 0 0,-1 0 0,1-1 0,-1 1 0,1 0 0,-1 0 0,1 0 0,-1 0 0,1-1 0,0 1 0,7-21 0,-4-34 0,-32-323 0,1 80 0,23-29 0,1 304-1365,-2 7-5461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45:00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566 1 24575,'-25'0'0,"0"1"0,1 1 0,-49 10 0,59-8 0,1 0 0,0 1 0,0 1 0,1 0 0,0 1 0,0 0 0,0 1 0,-17 15 0,7-2 0,2 0 0,0 2 0,2 0 0,0 1 0,2 0 0,-24 48 0,16-19 0,2 0 0,-24 86 0,33-87 0,-13 106 0,24-127 0,0 0 0,2 0 0,2 0 0,9 58 0,-5-70 0,0 0 0,1-1 0,0 0 0,2 0 0,0-1 0,1 0 0,1 0 0,13 15 0,2-1 0,1 0 0,59 49 0,-57-59 0,1 0 0,0-2 0,2-2 0,0 0 0,0-2 0,2-2 0,0-1 0,0-2 0,1-1 0,39 5 0,-7-5 0,0-3 0,1-3 0,-1-3 0,97-13 0,-147 11 0,-1-1 0,0 0 0,0-2 0,0 0 0,0 0 0,-1-2 0,0 0 0,0 0 0,0-2 0,-1 0 0,-1 0 0,18-16 0,-14 8 0,-1 0 0,-1 0 0,-1-2 0,-1 1 0,0-2 0,-1 0 0,-1 0 0,10-28 0,5-18 0,-3 0 0,20-93 0,-37 132 0,-1-2 0,-2 1 0,-1 0 0,-1-1 0,-1 0 0,-2 1 0,-1 0 0,-10-46 0,6 53 0,-2 0 0,0 1 0,-1 0 0,0 1 0,-2 0 0,-1 1 0,0 0 0,-1 1 0,-1 0 0,0 1 0,-1 1 0,-30-21 0,6 7 0,-1 2 0,-2 1 0,-1 3 0,-74-29 0,32 21-170,-1 5-1,-1 3 0,-1 3 1,-1 5-1,0 4 0,-1 3 1,-152 8-1,220 2-6655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6T10:33:07.1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0,'1169'0,"-1153"0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33:3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24575,'965'-19'0,"150"11"0,-648 10 0,-259-4 0,225 5 0,-298 8 0,54 2 0,-124-12 0,245 13 0,-195-6 0,128-8 0,52 2 0,-169 9 0,138 4 0,-61-3 0,-2 1 0,226-14-1365,-406 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33:42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24575,'363'26'0,"-121"-3"0,-206-21 0,426 43 0,-82-3 0,12 2 0,-292-31 0,141 0 0,59 5 0,321 29 0,-1-43 0,-549-4 0,105-13 0,-1 0 0,-89 14 0,-43 1 0,0-2 0,0-1 0,81-15 0,-88 9 0,75-3 0,-8 1 0,3-1 0,201 8 0,-148 5 0,387-3-1365,-525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43:38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24575,'309'17'0,"-146"-4"0,-69-7 3,1404 79-866,10-55 1567,-761-73-548,-534 12-156,482-46 0,-16 74 0,-334 6 0,2082-3-1365,-2406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43:49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24575,'936'32'25,"-302"-5"-1119,2277-74 880,-1944 36 1497,-455 48-1283,104 1 0,-369-28 0,-144-3 0,148-9 0,302-54 0,-387 38 0,117 0 0,20-1 0,-198 12 0,-62 5 0,58-10 0,-59 7-362,-1 1-1,66 3 1,-100 1 84,14 0-6548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43:52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1388 7421 24575,'-57'0'0,"1"-3"0,-80-13 0,108 10 0,0-1 0,1-1 0,0-2 0,0 0 0,1-2 0,-41-25 0,-8-14 0,3-3 0,2-3 0,2-3 0,3-3 0,4-3 0,2-2 0,-76-115 0,99 123 0,2-2 0,3-1 0,-32-95 0,-41-207 0,91 305 0,3 0 0,-3-96 0,15-124 0,1 113 0,-3-7 0,42-1318 0,-28 1357 0,34-135 0,-26 189 0,39-99 0,-5 23 0,-26 65 0,-4 16 0,24-122 0,1-14 0,-38 163 0,59-257 0,43-144 0,-98 398 0,83-228 0,-69 208 0,115-256 0,22 32 0,-105 197-64,113-164-1237,-163 246-5525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43:53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24575,'148'11'0,"-71"-2"0,-70-9 0,1 1 0,-1 1 0,1-1 0,-1 1 0,0 1 0,0-1 0,0 1 0,0 0 0,-1 1 0,1-1 0,-1 2 0,0-1 0,0 0 0,0 1 0,6 7 0,-4-2 0,0 0 0,0 1 0,-2-1 0,1 2 0,-1-1 0,-1 0 0,0 1 0,4 17 0,1 11 0,-2 0 0,-2 1 0,-2 0 0,-1 67 0,-5-40-1365,2-42-5461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43:58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479 225 24575,'-10'18'0,"0"-2"0,-2 1 0,0-1 0,-1-1 0,-26 25 0,-83 61 0,79-68 0,-31 23 0,-50 42 0,123-97 0,-1 0 0,1 0 0,-1 0 0,1 1 0,0-1 0,0 1 0,-1-1 0,1 1 0,0-1 0,0 1 0,0 0 0,1 0 0,-1-1 0,0 1 0,1 0 0,-1 0 0,1 0 0,-1 0 0,1 3 0,0-4 0,1 0 0,-1 0 0,1 0 0,0 1 0,-1-1 0,1 0 0,0 0 0,0 0 0,-1 0 0,1 0 0,0 0 0,0-1 0,0 1 0,0 0 0,0 0 0,1-1 0,-1 1 0,0 0 0,0-1 0,0 1 0,3 0 0,10 2 0,0 0 0,0 0 0,0-1 0,17-1 0,-24 0 0,693 3 0,-585-6 0,-50 1 0,43 0 0,211-29 0,-291 22 0,-27 8 0,-1-1 0,0 1 0,0 0 0,0 0 0,0 0 0,0-1 0,0 1 0,0 0 0,0 0 0,0 0 0,0 0 0,0-1 0,0 1 0,0 0 0,0 0 0,0 0 0,0-1 0,0 1 0,0 0 0,0 0 0,0 0 0,0-1 0,0 1 0,-1 0 0,1 0 0,0 0 0,0 0 0,0-1 0,0 1 0,0 0 0,0 0 0,-1 0 0,1 0 0,0 0 0,0 0 0,0 0 0,0-1 0,-1 1 0,1 0 0,0 0 0,0 0 0,0 0 0,0 0 0,-1 0 0,1 0 0,0 0 0,0 0 0,0 0 0,-1 0 0,1 0 0,0 0 0,0 0 0,0 0 0,-1 0 0,1 0 0,0 0 0,-50-6 0,13 5 0,0-1 0,0-2 0,0-2 0,-40-12 0,-102-36 0,3-7 0,-224-113 0,365 154 0,1-1 0,1-1 0,1-3 0,-34-32 0,12 4 0,-55-73 0,109 125 0,0 1 0,0 0 0,0-1 0,0 1 0,0 0 0,-1-1 0,1 1 0,0 0 0,0-1 0,0 1 0,0 0 0,-1-1 0,1 1 0,0 0 0,0 0 0,-1-1 0,1 1 0,0 0 0,-1 0 0,1-1 0,0 1 0,0 0 0,-1 0 0,1 0 0,0 0 0,-1 0 0,1-1 0,-1 1 0,1 0 0,0 0 0,-1 0 0,1 0 0,0 0 0,-1 0 0,1 0 0,0 0 0,-1 0 0,1 0 0,-1 1 0,3 16 0,16 33 0,28 54 0,5-1 0,114 169 0,163 172 0,-297-404 0,2-1 0,-15-25 0,-18-14 0,0 0 0,0 1 0,0-1 0,0 0 0,1 0 0,-1 0 0,0 0 0,0 0 0,0 0 0,1 0 0,-1 0 0,0 0 0,0 0 0,0 0 0,0 0 0,1 0 0,-1 0 0,0 0 0,0 0 0,0 0 0,1 0 0,-1 0 0,0 0 0,0 0 0,0 0 0,1 0 0,-1 0 0,0 0 0,0 0 0,0-1 0,0 1 0,0 0 0,1 0 0,-1 0 0,0 0 0,0 0 0,0 0 0,0-1 0,0 1 0,0 0 0,1 0 0,-1 0 0,0 0 0,0-1 0,0 1 0,0 0 0,0 0 0,0 0 0,0-1 0,0 1 0,0 0 0,0 0 0,0 0 0,0-1 0,0 1 0,0 0 0,0 0 0,0 0 0,0 0 0,0-1 0,0 1 0,0 0 0,-1 0 0,1-1 0,-8-50 0,-3-1 0,-27-77 0,15 56 0,-114-444-1365,124 455-5461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43:5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437 1 24575,'-25'-1'0,"0"2"0,0 1 0,-48 10 0,62-9 0,0 0 0,1 1 0,-1 1 0,1 0 0,0 0 0,0 1 0,1 0 0,0 1 0,0 0 0,0 0 0,-8 10 0,1 1 0,0 1 0,1 1 0,0 1 0,2 0 0,1 1 0,1 0 0,0 1 0,2 0 0,-13 46 0,15-33 0,1 1 0,1-1 0,2 1 0,2 0 0,1 0 0,6 40 0,-4-59 0,1 1 0,1-1 0,1 0 0,0-1 0,1 1 0,1-1 0,1 0 0,0-1 0,1 0 0,1 0 0,14 17 0,-7-14 0,1 0 0,0-1 0,2-1 0,0-1 0,1 0 0,0-2 0,30 16 0,2-5 0,1-3 0,2-2 0,0-2 0,1-3 0,0-3 0,79 8 0,-87-14 0,1-2 0,0-3 0,-1-1 0,1-3 0,-1-2 0,1-2 0,49-15 0,-78 17 0,-1-2 0,1-1 0,-1-1 0,0 0 0,-1-1 0,0-2 0,-1 0 0,-1 0 0,1-2 0,-2 0 0,0-1 0,-1-1 0,0 0 0,-1-1 0,-1 0 0,-1-1 0,-1-1 0,14-29 0,-11 18 0,-2 0 0,-1-1 0,-1 0 0,6-37 0,-14 55 0,-1 0 0,0-1 0,-1 1 0,0 0 0,-1-1 0,0 1 0,-2 0 0,1 0 0,-1 0 0,-1 1 0,-1-1 0,0 1 0,-7-14 0,-1 3 0,-2 0 0,0 1 0,-1 0 0,-2 1 0,0 2 0,-1-1 0,0 2 0,-2 1 0,0 0 0,-1 2 0,-1 0 0,0 2 0,-1 0 0,-49-18 0,10 9 24,-1 3 0,-1 2 0,0 3 0,-117-9 0,-267 17-1509,390 8-5341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50:45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24575,'321'3'0,"338"-6"0,-515-10 0,37 1 0,-10 10 0,137 5 0,-80 23 0,-27-1 0,-22-2 0,-109-11 0,101 3 0,-62-17 0,72 3 0,-98 11 0,-54-6 0,56 2 0,15-9-1365,-78 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50:4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24575,'144'6'0,"165"29"0,-71-5 0,160-24 0,-223-8 0,373 2-1365,-526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6T10:33:11.1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50:56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730 6680 24575,'-2'-1'0,"0"1"0,0-1 0,0 0 0,-1 0 0,1 0 0,0 0 0,0 0 0,0 0 0,1 0 0,-1-1 0,0 1 0,0-1 0,1 1 0,-1-1 0,1 0 0,-1 1 0,1-1 0,0 0 0,0 0 0,-2-4 0,-20-45 0,22 48 0,-59-148 0,24 67 0,4-3 0,3 0 0,-21-115 0,29 22 0,13 93 0,-21-89 0,22 151 0,-2 0 0,0 0 0,-14-23 0,12 27 0,2 1 0,0-1 0,2-1 0,-10-42 0,-33-170 0,9 48 0,33 129 0,0-101 0,0-10 0,0-17 0,5 43 0,-9 49 0,6 57 0,-1-44 0,5-893 0,4 472 0,-6 405 0,-17-99 0,-5-85 0,22 210 0,-17-91 0,10 95 0,-3-119 0,11 112 0,-18-112 0,10 127 0,6 35 0,1 0 0,-2-33 0,7-438 0,0 486 0,-1 0 0,2-1 0,-1 1 0,1 0 0,0 0 0,1 0 0,0 0 0,0 1 0,0-1 0,1 1 0,1 0 0,-1 0 0,9-10 0,7-6 0,1 1 0,33-27 0,-15 14 0,6-5 0,75-53 0,-78 63-682,43-40-1,-72 59-6143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50:5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24575,'253'0'0,"-250"0"0,0 0 0,1 1 0,-1-1 0,0 1 0,0 0 0,0 0 0,0 1 0,0-1 0,0 0 0,0 1 0,0 0 0,-1-1 0,1 1 0,0 1 0,-1-1 0,0 0 0,1 0 0,-1 1 0,0-1 0,0 1 0,-1 0 0,1 0 0,0-1 0,-1 1 0,0 0 0,0 0 0,0 0 0,0 1 0,0-1 0,0 0 0,-1 4 0,4 12 0,-2 2 0,0-1 0,-2 34 0,0-50 0,-3 28 0,-1 0 0,-2 0 0,-1 0 0,-16 43 0,-6 24 0,17-60-1365,5-25-5461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51:45.8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24575,'432'26'0,"-86"-1"0,147-24 0,-242-3 0,-224 4 0,56 9 0,-55-6 0,53 3 0,82 5 0,4 0 0,1008-14-1365,-1154 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5:59:37.0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 24575,'853'-20'0,"-290"16"0,-415 14 0,153 5 0,-150-3 0,-11 1 0,51-13 0,-31-1 0,160 21 0,-41 3 0,296-14 0,-377-10 0,-168 2 0,55 10 0,21 2 0,-63-10 0,77 17 0,11 1 0,-53-16-88,-33-3-231,0 2-1,-1 1 1,75 20 0,-101-19-6507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6:02:14.3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24575,'1691'0'0,"-1604"4"0,91 16 0,13 1 0,-33-9 0,211 7 0,-123-6 0,0 0 0,799-14 0,-830 14 0,-3 0 0,103-14-1365,-290 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6:06:41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24575,'807'38'0,"33"0"0,-655-41 0,282 6 0,-317 9 0,86 2 0,1705-15 0,-1916 0-227,0-1-1,0-1 1,0-1-1,-1-1 1,26-9-1,-34 7-6598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6:06:43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 24575,'882'49'0,"-252"-6"0,1150-85 0,-1081-7 0,-485 49 0,32-2 0,-153-10 0,-53 6 0,42-1 0,54 8 0,55-2 0,-161-3-1365,-9-1-5461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6T10:33:13.3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6T10:50:18.19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1,'0'5316,"0"-5326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6T10:33:11.1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6T10:58:57.5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1,'15010'0,"-14967"0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2022-07-29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r>
              <a:rPr lang="en-US" altLang="ko" dirty="0"/>
              <a:t/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2022-07-29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2022-07-29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2022-07-29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2022-07-29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r>
              <a:rPr lang="en-US" altLang="ko" dirty="0"/>
              <a:t/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2022-07-29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2022-07-29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2022-07-29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2022-07-29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2022-07-29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r>
              <a:rPr lang="en-US" altLang="ko" dirty="0"/>
              <a:t/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r>
              <a:rPr lang="en-US" altLang="ko" dirty="0"/>
              <a:t/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2022-07-29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2022-07-29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r>
              <a:rPr lang="en-US" altLang="ko" dirty="0"/>
              <a:t/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r>
              <a:rPr lang="en-US" altLang="ko" dirty="0"/>
              <a:t/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2022-07-29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28.png"/><Relationship Id="rId4" Type="http://schemas.openxmlformats.org/officeDocument/2006/relationships/customXml" Target="../ink/ink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36.xml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customXml" Target="../ink/ink35.xml"/><Relationship Id="rId5" Type="http://schemas.openxmlformats.org/officeDocument/2006/relationships/customXml" Target="../ink/ink32.xm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customXml" Target="../ink/ink34.xml"/><Relationship Id="rId1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customXml" Target="../ink/ink38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customXml" Target="../ink/ink41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47.xml"/><Relationship Id="rId3" Type="http://schemas.openxmlformats.org/officeDocument/2006/relationships/customXml" Target="../ink/ink42.xml"/><Relationship Id="rId7" Type="http://schemas.openxmlformats.org/officeDocument/2006/relationships/customXml" Target="../ink/ink44.xml"/><Relationship Id="rId12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11" Type="http://schemas.openxmlformats.org/officeDocument/2006/relationships/customXml" Target="../ink/ink46.xml"/><Relationship Id="rId5" Type="http://schemas.openxmlformats.org/officeDocument/2006/relationships/customXml" Target="../ink/ink43.xml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customXml" Target="../ink/ink45.xml"/><Relationship Id="rId1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customXml" Target="../ink/ink48.xml"/><Relationship Id="rId7" Type="http://schemas.openxmlformats.org/officeDocument/2006/relationships/customXml" Target="../ink/ink50.xml"/><Relationship Id="rId12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11" Type="http://schemas.openxmlformats.org/officeDocument/2006/relationships/customXml" Target="../ink/ink52.xml"/><Relationship Id="rId5" Type="http://schemas.openxmlformats.org/officeDocument/2006/relationships/customXml" Target="../ink/ink49.xm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customXml" Target="../ink/ink5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customXml" Target="../ink/ink54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customXml" Target="../ink/ink56.xml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65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4.xml"/><Relationship Id="rId11" Type="http://schemas.openxmlformats.org/officeDocument/2006/relationships/customXml" Target="../ink/ink7.xml"/><Relationship Id="rId5" Type="http://schemas.openxmlformats.org/officeDocument/2006/relationships/image" Target="../media/image5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0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customXml" Target="../ink/ink16.xml"/><Relationship Id="rId17" Type="http://schemas.openxmlformats.org/officeDocument/2006/relationships/image" Target="../media/image19.png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3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15.png"/><Relationship Id="rId14" Type="http://schemas.openxmlformats.org/officeDocument/2006/relationships/customXml" Target="../ink/ink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25.xml"/><Relationship Id="rId1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customXml" Target="../ink/ink22.xml"/><Relationship Id="rId12" Type="http://schemas.openxmlformats.org/officeDocument/2006/relationships/image" Target="../media/image23.png"/><Relationship Id="rId17" Type="http://schemas.openxmlformats.org/officeDocument/2006/relationships/customXml" Target="../ink/ink27.xml"/><Relationship Id="rId2" Type="http://schemas.openxmlformats.org/officeDocument/2006/relationships/customXml" Target="../ink/ink19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10" Type="http://schemas.openxmlformats.org/officeDocument/2006/relationships/image" Target="../media/image22.png"/><Relationship Id="rId19" Type="http://schemas.openxmlformats.org/officeDocument/2006/relationships/image" Target="../media/image11.png"/><Relationship Id="rId4" Type="http://schemas.openxmlformats.org/officeDocument/2006/relationships/customXml" Target="../ink/ink20.xml"/><Relationship Id="rId9" Type="http://schemas.openxmlformats.org/officeDocument/2006/relationships/customXml" Target="../ink/ink23.xml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2022 </a:t>
            </a:r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주말과제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smtClean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홍길동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B2631-5B4D-4A32-A846-A01E6E70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98086" y="6071254"/>
            <a:ext cx="2893045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2022-02-05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E040A-13AD-41A4-B765-0486E22C4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91" y="561316"/>
            <a:ext cx="5487909" cy="5428024"/>
          </a:xfrm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'board_read.html'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 제목 입니다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2018-12-12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'board_read.html'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 제목 입니다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2018-12-12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'board_read.html'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 제목 입니다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2018-12-12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4E6BD6-FF2A-4297-9426-CBDBEAC42525}"/>
              </a:ext>
            </a:extLst>
          </p:cNvPr>
          <p:cNvSpPr txBox="1">
            <a:spLocks/>
          </p:cNvSpPr>
          <p:nvPr/>
        </p:nvSpPr>
        <p:spPr>
          <a:xfrm>
            <a:off x="6096000" y="561316"/>
            <a:ext cx="5487909" cy="542802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18288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'board_read.html'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 제목 입니다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2018-12-12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'board_read.html'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 제목 입니다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2018-12-12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'board_read.html'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 제목 입니다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2018-12-12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5A160BE-5336-4CD7-87B3-7DEFE98ABE81}"/>
                  </a:ext>
                </a:extLst>
              </p14:cNvPr>
              <p14:cNvContentPartPr/>
              <p14:nvPr/>
            </p14:nvContentPartPr>
            <p14:xfrm>
              <a:off x="4807223" y="1185705"/>
              <a:ext cx="135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5A160BE-5336-4CD7-87B3-7DEFE98ABE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8223" y="1176705"/>
                <a:ext cx="153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8A8A115-D84D-47F6-83F9-3D47715F4FA6}"/>
                  </a:ext>
                </a:extLst>
              </p14:cNvPr>
              <p14:cNvContentPartPr/>
              <p14:nvPr/>
            </p14:nvContentPartPr>
            <p14:xfrm>
              <a:off x="4825223" y="2743065"/>
              <a:ext cx="15948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8A8A115-D84D-47F6-83F9-3D47715F4F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6583" y="2734065"/>
                <a:ext cx="177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072BEF4-EBC0-4A01-8A67-C5388DF6FC13}"/>
                  </a:ext>
                </a:extLst>
              </p14:cNvPr>
              <p14:cNvContentPartPr/>
              <p14:nvPr/>
            </p14:nvContentPartPr>
            <p14:xfrm>
              <a:off x="4816223" y="4327425"/>
              <a:ext cx="123120" cy="223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072BEF4-EBC0-4A01-8A67-C5388DF6FC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07583" y="4318785"/>
                <a:ext cx="140760" cy="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506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6B5BB7D-3FCF-4570-8B16-66B9F471D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43" y="803565"/>
            <a:ext cx="9124942" cy="5112616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16399-97DD-4DBB-8ED7-DE87014C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2022-02-05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7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B2631-5B4D-4A32-A846-A01E6E70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2022-02-05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E040A-13AD-41A4-B765-0486E22C4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25102"/>
            <a:ext cx="4953754" cy="5428024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'board_read.html'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 제목 입니다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2018-12-12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'board_read.html'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 제목 입니다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2018-12-12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pPr marL="0" indent="0">
              <a:buNone/>
            </a:pP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33AB35-9CC4-4A13-B67A-5A304AFCF00C}"/>
              </a:ext>
            </a:extLst>
          </p:cNvPr>
          <p:cNvSpPr txBox="1">
            <a:spLocks/>
          </p:cNvSpPr>
          <p:nvPr/>
        </p:nvSpPr>
        <p:spPr>
          <a:xfrm>
            <a:off x="6020554" y="525102"/>
            <a:ext cx="4953754" cy="542802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'board_read.html'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글 제목 입니다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2018-12-12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'board_read.html'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글 제목 입니다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2018-12-12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97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98AB67-D1F4-4505-A131-1E5FEE7FE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4305" y="832919"/>
            <a:ext cx="5451695" cy="5064509"/>
          </a:xfrm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&lt;!--d-none d-md-block :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너비가 특정 사이즈 이상이면 보이게 아니면 감춤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"d-none d-md-block"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&lt;!--pagination :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다음 페이지로 넘기기 구현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&lt;!--justify-content-center :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가운데 정렬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"pagination justify-content-center"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&lt;!--page-item :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가로로 배열된 페이지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네이션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만들 때 활용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li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태그에 사용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"page-item"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&lt;!--page-link :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가로로 배열된 페이지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네이션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만들 때 활용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a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태그에 사용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"page-link"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이전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"page-item"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활용해 클릭해도 지금 페이지로 이동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"page-link"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"page-item"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"page-link"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04B64-B8AA-4C81-8BC2-49968CDC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300" y="6080308"/>
            <a:ext cx="2893045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2022-02-05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8F18FD4-D264-4FBC-AD1F-B6BA3115DBEF}"/>
              </a:ext>
            </a:extLst>
          </p:cNvPr>
          <p:cNvSpPr txBox="1">
            <a:spLocks/>
          </p:cNvSpPr>
          <p:nvPr/>
        </p:nvSpPr>
        <p:spPr>
          <a:xfrm>
            <a:off x="6096000" y="832919"/>
            <a:ext cx="2486685" cy="422948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18288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"page-item"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"page-link"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"page-item"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"page-link"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"page-item"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"page-link"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"page-item"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"page-link"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"page-item"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"page-link"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다음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385379B-17B0-472F-AC7E-D308AD1922F9}"/>
              </a:ext>
            </a:extLst>
          </p:cNvPr>
          <p:cNvSpPr txBox="1">
            <a:spLocks/>
          </p:cNvSpPr>
          <p:nvPr/>
        </p:nvSpPr>
        <p:spPr>
          <a:xfrm>
            <a:off x="8582685" y="831410"/>
            <a:ext cx="2486685" cy="422948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18288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"page-item"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"page-link"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"page-item"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"page-link"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"page-item"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"page-link"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"page-item"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"page-link"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"page-item"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"page-link"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다음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7E8B9B6C-E3B9-4CCA-8676-7EB7FDBADA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60899"/>
            <a:ext cx="4973370" cy="836529"/>
          </a:xfrm>
        </p:spPr>
      </p:pic>
    </p:spTree>
    <p:extLst>
      <p:ext uri="{BB962C8B-B14F-4D97-AF65-F5344CB8AC3E}">
        <p14:creationId xmlns:p14="http://schemas.microsoft.com/office/powerpoint/2010/main" val="164196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2FE0AF6E-63CA-4AC6-8DC0-1CE6F08796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44" y="1743745"/>
            <a:ext cx="3947203" cy="3748087"/>
          </a:xfr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EAD06D5-C6C3-4C74-9511-3DBDF1758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5086" y="1567357"/>
            <a:ext cx="6770483" cy="4104841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&lt;!--submit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누르면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board_read.html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이동한다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"board_read.html"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board_subject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board_subject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board_subject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board_content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내용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board_content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board_content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resize:none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board_file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첨부 이미지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board_file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board_file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"image/*"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"text-right"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작성하기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A0065-14F9-43D8-AFD5-585AF4E6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19757" y="5491832"/>
            <a:ext cx="2893045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2022-02-05</a:t>
            </a:r>
            <a:endParaRPr 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E85C200-2A1E-4488-85C3-FB2BE2F3C7DC}"/>
              </a:ext>
            </a:extLst>
          </p:cNvPr>
          <p:cNvCxnSpPr/>
          <p:nvPr/>
        </p:nvCxnSpPr>
        <p:spPr>
          <a:xfrm flipH="1" flipV="1">
            <a:off x="1747319" y="2100404"/>
            <a:ext cx="5223850" cy="9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25F787-6FAE-4FFE-BF0D-2DA8202A53F5}"/>
              </a:ext>
            </a:extLst>
          </p:cNvPr>
          <p:cNvCxnSpPr>
            <a:cxnSpLocks/>
          </p:cNvCxnSpPr>
          <p:nvPr/>
        </p:nvCxnSpPr>
        <p:spPr>
          <a:xfrm flipH="1" flipV="1">
            <a:off x="1537580" y="2633451"/>
            <a:ext cx="5352108" cy="40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293B89B-60AC-47D9-9454-33D885563610}"/>
              </a:ext>
            </a:extLst>
          </p:cNvPr>
          <p:cNvCxnSpPr>
            <a:cxnSpLocks/>
          </p:cNvCxnSpPr>
          <p:nvPr/>
        </p:nvCxnSpPr>
        <p:spPr>
          <a:xfrm flipH="1">
            <a:off x="1747319" y="3885843"/>
            <a:ext cx="5142369" cy="50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5CA80A72-9961-422A-941A-88588B7DFE4D}"/>
              </a:ext>
            </a:extLst>
          </p:cNvPr>
          <p:cNvSpPr/>
          <p:nvPr/>
        </p:nvSpPr>
        <p:spPr>
          <a:xfrm>
            <a:off x="1400628" y="3038391"/>
            <a:ext cx="2245259" cy="10343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Accept = “image” </a:t>
            </a:r>
            <a:r>
              <a:rPr lang="ko-KR" altLang="en-US" dirty="0"/>
              <a:t>는 이미지파일만 </a:t>
            </a:r>
            <a:r>
              <a:rPr lang="ko-KR" altLang="en-US" dirty="0" err="1"/>
              <a:t>첨부가능하다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1B54C4-4C3D-42ED-88B2-3AA220440A01}"/>
              </a:ext>
            </a:extLst>
          </p:cNvPr>
          <p:cNvCxnSpPr>
            <a:cxnSpLocks/>
          </p:cNvCxnSpPr>
          <p:nvPr/>
        </p:nvCxnSpPr>
        <p:spPr>
          <a:xfrm flipH="1">
            <a:off x="4318503" y="4771176"/>
            <a:ext cx="2915216" cy="14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61F5A157-B3AA-4A49-88C5-53A8A074A6BF}"/>
                  </a:ext>
                </a:extLst>
              </p14:cNvPr>
              <p14:cNvContentPartPr/>
              <p14:nvPr/>
            </p14:nvContentPartPr>
            <p14:xfrm>
              <a:off x="6844103" y="1892025"/>
              <a:ext cx="1710360" cy="2808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61F5A157-B3AA-4A49-88C5-53A8A074A6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35463" y="1883025"/>
                <a:ext cx="17280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E9E4EC67-8725-4DBC-8387-EF8EA23A32BC}"/>
                  </a:ext>
                </a:extLst>
              </p14:cNvPr>
              <p14:cNvContentPartPr/>
              <p14:nvPr/>
            </p14:nvContentPartPr>
            <p14:xfrm>
              <a:off x="6354503" y="1837665"/>
              <a:ext cx="707760" cy="290808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E9E4EC67-8725-4DBC-8387-EF8EA23A32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45503" y="1828665"/>
                <a:ext cx="725400" cy="29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C3037373-0811-498C-810C-269DF849C42E}"/>
              </a:ext>
            </a:extLst>
          </p:cNvPr>
          <p:cNvGrpSpPr/>
          <p:nvPr/>
        </p:nvGrpSpPr>
        <p:grpSpPr>
          <a:xfrm>
            <a:off x="8799623" y="1412145"/>
            <a:ext cx="1261800" cy="561960"/>
            <a:chOff x="8799623" y="1412145"/>
            <a:chExt cx="1261800" cy="56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C453681-C606-446C-A1A5-3EEEACCD81EA}"/>
                    </a:ext>
                  </a:extLst>
                </p14:cNvPr>
                <p14:cNvContentPartPr/>
                <p14:nvPr/>
              </p14:nvContentPartPr>
              <p14:xfrm>
                <a:off x="8799623" y="1919385"/>
                <a:ext cx="669600" cy="464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C453681-C606-446C-A1A5-3EEEACCD81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90983" y="1910385"/>
                  <a:ext cx="687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72E830E-81CB-41DE-BBC2-64673E880CFC}"/>
                    </a:ext>
                  </a:extLst>
                </p14:cNvPr>
                <p14:cNvContentPartPr/>
                <p14:nvPr/>
              </p14:nvContentPartPr>
              <p14:xfrm>
                <a:off x="9735263" y="1593225"/>
                <a:ext cx="268920" cy="2523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72E830E-81CB-41DE-BBC2-64673E880C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26623" y="1584225"/>
                  <a:ext cx="2865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0FC7AA4-1DED-418D-B3C0-A1C5B34DAFC0}"/>
                    </a:ext>
                  </a:extLst>
                </p14:cNvPr>
                <p14:cNvContentPartPr/>
                <p14:nvPr/>
              </p14:nvContentPartPr>
              <p14:xfrm>
                <a:off x="9586943" y="1412145"/>
                <a:ext cx="474480" cy="5619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0FC7AA4-1DED-418D-B3C0-A1C5B34DAF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77943" y="1403505"/>
                  <a:ext cx="492120" cy="57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A68C9554-D73F-4695-9C42-8907EDE4B764}"/>
                  </a:ext>
                </a:extLst>
              </p14:cNvPr>
              <p14:cNvContentPartPr/>
              <p14:nvPr/>
            </p14:nvContentPartPr>
            <p14:xfrm>
              <a:off x="6618023" y="1728945"/>
              <a:ext cx="157320" cy="1846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A68C9554-D73F-4695-9C42-8907EDE4B7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09023" y="1720305"/>
                <a:ext cx="174960" cy="2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62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69D4084-B4BA-419B-B704-FAD72A3749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69508"/>
            <a:ext cx="2713011" cy="5465532"/>
          </a:xfr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E1A6CD4-4390-478C-8666-BADD19A3C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8380" y="569508"/>
            <a:ext cx="7179398" cy="5465532"/>
          </a:xfrm>
          <a:solidFill>
            <a:schemeClr val="tx1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board_writer_name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작성자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&lt;!--board_modify.html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과 다르게 모든 항목이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처리돼있음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board_writer_name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board_writer_name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board_date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작성날짜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board_date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board_date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"2018-7-20"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board_subject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board_subject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board_subject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제목입니다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board_content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내용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board_content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board_content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resize:none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본문입니다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board_file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첨부 이미지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"logo.png"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"100%"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23D92-F4A4-4AE5-B136-F636969A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2022-02-06</a:t>
            </a:r>
            <a:endParaRPr 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A9F5B0-B87F-4430-B8C8-3D4AC9C4C4A7}"/>
              </a:ext>
            </a:extLst>
          </p:cNvPr>
          <p:cNvCxnSpPr>
            <a:cxnSpLocks/>
          </p:cNvCxnSpPr>
          <p:nvPr/>
        </p:nvCxnSpPr>
        <p:spPr>
          <a:xfrm flipH="1" flipV="1">
            <a:off x="1638678" y="822960"/>
            <a:ext cx="4182700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40DC2C-5FDF-49F3-9B2E-4C270D02E6AD}"/>
              </a:ext>
            </a:extLst>
          </p:cNvPr>
          <p:cNvCxnSpPr>
            <a:cxnSpLocks/>
          </p:cNvCxnSpPr>
          <p:nvPr/>
        </p:nvCxnSpPr>
        <p:spPr>
          <a:xfrm flipH="1" flipV="1">
            <a:off x="1688461" y="1005840"/>
            <a:ext cx="4132917" cy="37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22B745-DA18-4DC6-BAC2-3B13AD44F4E0}"/>
              </a:ext>
            </a:extLst>
          </p:cNvPr>
          <p:cNvCxnSpPr>
            <a:cxnSpLocks/>
          </p:cNvCxnSpPr>
          <p:nvPr/>
        </p:nvCxnSpPr>
        <p:spPr>
          <a:xfrm flipH="1" flipV="1">
            <a:off x="1638678" y="1182677"/>
            <a:ext cx="4182700" cy="102636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00F12C-AB36-47BD-B470-1925BF701DB3}"/>
              </a:ext>
            </a:extLst>
          </p:cNvPr>
          <p:cNvCxnSpPr>
            <a:cxnSpLocks/>
          </p:cNvCxnSpPr>
          <p:nvPr/>
        </p:nvCxnSpPr>
        <p:spPr>
          <a:xfrm flipH="1" flipV="1">
            <a:off x="1846907" y="1376127"/>
            <a:ext cx="3974471" cy="11095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97A23D-E91A-495D-860F-934B0CAAB4F4}"/>
              </a:ext>
            </a:extLst>
          </p:cNvPr>
          <p:cNvCxnSpPr>
            <a:cxnSpLocks/>
          </p:cNvCxnSpPr>
          <p:nvPr/>
        </p:nvCxnSpPr>
        <p:spPr>
          <a:xfrm flipH="1" flipV="1">
            <a:off x="1511929" y="1569577"/>
            <a:ext cx="4309449" cy="17326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7F41D6F-60AB-473E-B947-66DDC6DDF175}"/>
              </a:ext>
            </a:extLst>
          </p:cNvPr>
          <p:cNvCxnSpPr>
            <a:cxnSpLocks/>
          </p:cNvCxnSpPr>
          <p:nvPr/>
        </p:nvCxnSpPr>
        <p:spPr>
          <a:xfrm flipH="1" flipV="1">
            <a:off x="1846907" y="1744943"/>
            <a:ext cx="4046899" cy="17507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A5FB99D-BB6B-42E6-853A-DF6F9490D92D}"/>
              </a:ext>
            </a:extLst>
          </p:cNvPr>
          <p:cNvCxnSpPr>
            <a:cxnSpLocks/>
          </p:cNvCxnSpPr>
          <p:nvPr/>
        </p:nvCxnSpPr>
        <p:spPr>
          <a:xfrm flipH="1" flipV="1">
            <a:off x="1511929" y="1951635"/>
            <a:ext cx="4309449" cy="242073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57FE6A0-52D2-4580-AE3E-1A888A387084}"/>
              </a:ext>
            </a:extLst>
          </p:cNvPr>
          <p:cNvCxnSpPr>
            <a:cxnSpLocks/>
          </p:cNvCxnSpPr>
          <p:nvPr/>
        </p:nvCxnSpPr>
        <p:spPr>
          <a:xfrm flipH="1" flipV="1">
            <a:off x="1511928" y="2248159"/>
            <a:ext cx="4309450" cy="23309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CCA692-A320-4D61-8605-39465655290A}"/>
              </a:ext>
            </a:extLst>
          </p:cNvPr>
          <p:cNvCxnSpPr>
            <a:cxnSpLocks/>
          </p:cNvCxnSpPr>
          <p:nvPr/>
        </p:nvCxnSpPr>
        <p:spPr>
          <a:xfrm flipH="1" flipV="1">
            <a:off x="1846907" y="3246032"/>
            <a:ext cx="4046899" cy="21652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5EE1784-F926-47FB-9C72-CD0E335A1C9F}"/>
              </a:ext>
            </a:extLst>
          </p:cNvPr>
          <p:cNvCxnSpPr>
            <a:cxnSpLocks/>
          </p:cNvCxnSpPr>
          <p:nvPr/>
        </p:nvCxnSpPr>
        <p:spPr>
          <a:xfrm flipH="1" flipV="1">
            <a:off x="3259248" y="4790121"/>
            <a:ext cx="2634558" cy="87664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39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69D4084-B4BA-419B-B704-FAD72A3749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69508"/>
            <a:ext cx="2713011" cy="5465532"/>
          </a:xfr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E1A6CD4-4390-478C-8666-BADD19A3C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8380" y="569508"/>
            <a:ext cx="7179398" cy="5465532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"text-right"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수정하기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삭제하기를 누르면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board_main.html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이동하며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수정하기를 누르면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board_modify.html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페이지로 이동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"board_main.html"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목록보기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"board_modify.html"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-info"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수정하기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"board_main.html"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-danger"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삭제하기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23D92-F4A4-4AE5-B136-F636969A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2022-02-06</a:t>
            </a:r>
            <a:endParaRPr 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6EC68CC-4FAC-4E73-AD3F-203C935204FA}"/>
              </a:ext>
            </a:extLst>
          </p:cNvPr>
          <p:cNvCxnSpPr>
            <a:cxnSpLocks/>
          </p:cNvCxnSpPr>
          <p:nvPr/>
        </p:nvCxnSpPr>
        <p:spPr>
          <a:xfrm flipH="1">
            <a:off x="2453489" y="2788467"/>
            <a:ext cx="1756372" cy="281562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61CC8E7-8995-4CD1-B918-048BBF47C42D}"/>
              </a:ext>
            </a:extLst>
          </p:cNvPr>
          <p:cNvCxnSpPr>
            <a:cxnSpLocks/>
          </p:cNvCxnSpPr>
          <p:nvPr/>
        </p:nvCxnSpPr>
        <p:spPr>
          <a:xfrm flipH="1">
            <a:off x="2906162" y="3503691"/>
            <a:ext cx="1430448" cy="21004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6996B55-02F4-45B5-B5C5-419F04C5A588}"/>
              </a:ext>
            </a:extLst>
          </p:cNvPr>
          <p:cNvCxnSpPr>
            <a:cxnSpLocks/>
          </p:cNvCxnSpPr>
          <p:nvPr/>
        </p:nvCxnSpPr>
        <p:spPr>
          <a:xfrm flipH="1">
            <a:off x="3395050" y="4246075"/>
            <a:ext cx="878186" cy="13580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69F2CC9E-B789-46B8-B538-0AF7B531510F}"/>
              </a:ext>
            </a:extLst>
          </p:cNvPr>
          <p:cNvSpPr/>
          <p:nvPr/>
        </p:nvSpPr>
        <p:spPr>
          <a:xfrm>
            <a:off x="5898321" y="4430767"/>
            <a:ext cx="1430448" cy="114073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 이벤트 </a:t>
            </a:r>
            <a:r>
              <a:rPr lang="ko-KR" altLang="en-US" dirty="0" err="1"/>
              <a:t>실행시</a:t>
            </a:r>
            <a:r>
              <a:rPr lang="en-US" altLang="ko-KR" dirty="0"/>
              <a:t>,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 err="1"/>
              <a:t>설정값으로</a:t>
            </a:r>
            <a:r>
              <a:rPr lang="ko-KR" altLang="en-US" dirty="0"/>
              <a:t> 이동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DE9F73CF-86B5-4E38-8F48-BBC6F4180485}"/>
                  </a:ext>
                </a:extLst>
              </p14:cNvPr>
              <p14:cNvContentPartPr/>
              <p14:nvPr/>
            </p14:nvContentPartPr>
            <p14:xfrm>
              <a:off x="8573543" y="4381785"/>
              <a:ext cx="1548720" cy="4608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DE9F73CF-86B5-4E38-8F48-BBC6F41804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4543" y="4372785"/>
                <a:ext cx="156636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F38320E3-A21B-4FAD-9825-BBC34177430C}"/>
              </a:ext>
            </a:extLst>
          </p:cNvPr>
          <p:cNvGrpSpPr/>
          <p:nvPr/>
        </p:nvGrpSpPr>
        <p:grpSpPr>
          <a:xfrm>
            <a:off x="9121463" y="4499145"/>
            <a:ext cx="549720" cy="527400"/>
            <a:chOff x="9121463" y="4499145"/>
            <a:chExt cx="549720" cy="52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52DA12B8-2384-4038-BABB-0DB18895BC90}"/>
                    </a:ext>
                  </a:extLst>
                </p14:cNvPr>
                <p14:cNvContentPartPr/>
                <p14:nvPr/>
              </p14:nvContentPartPr>
              <p14:xfrm>
                <a:off x="9122903" y="4573305"/>
                <a:ext cx="473760" cy="4032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52DA12B8-2384-4038-BABB-0DB18895BC9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13903" y="4564305"/>
                  <a:ext cx="4914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30BE105-1AB5-4EAE-B067-A48FF52DFDB5}"/>
                    </a:ext>
                  </a:extLst>
                </p14:cNvPr>
                <p14:cNvContentPartPr/>
                <p14:nvPr/>
              </p14:nvContentPartPr>
              <p14:xfrm>
                <a:off x="9121463" y="4499145"/>
                <a:ext cx="549720" cy="5274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30BE105-1AB5-4EAE-B067-A48FF52DFDB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12463" y="4490505"/>
                  <a:ext cx="567360" cy="54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032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E1A6CD4-4390-478C-8666-BADD19A3C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8380" y="1358020"/>
            <a:ext cx="7179398" cy="4677020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board_writer_name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두 태그를 결합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&lt;!--disabled :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해당 태그의 값을 입력하거나 변경할 수 없음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board_writer_name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작성자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board_writer_name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board_writer_name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board_date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작성날짜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board_date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board_date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"2018-7-20"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23D92-F4A4-4AE5-B136-F636969A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2022-02-06</a:t>
            </a:r>
            <a:endParaRPr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5B2FD45-1F04-4F26-AAE5-1736C54AD0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22" y="512260"/>
            <a:ext cx="2658020" cy="588854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490C96-D5C0-4267-8032-6F6A773AEF2E}"/>
              </a:ext>
            </a:extLst>
          </p:cNvPr>
          <p:cNvSpPr txBox="1"/>
          <p:nvPr/>
        </p:nvSpPr>
        <p:spPr>
          <a:xfrm>
            <a:off x="4635374" y="606582"/>
            <a:ext cx="487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수정하기 이벤트 </a:t>
            </a:r>
            <a:r>
              <a:rPr lang="ko-KR" altLang="en-US" dirty="0" err="1"/>
              <a:t>실행시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347A09A-ECB2-4D45-9791-AD569CF93B65}"/>
              </a:ext>
            </a:extLst>
          </p:cNvPr>
          <p:cNvCxnSpPr/>
          <p:nvPr/>
        </p:nvCxnSpPr>
        <p:spPr>
          <a:xfrm flipH="1" flipV="1">
            <a:off x="1348966" y="733331"/>
            <a:ext cx="3060072" cy="209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AF15AB-DEB6-442E-A749-6266820C9E07}"/>
              </a:ext>
            </a:extLst>
          </p:cNvPr>
          <p:cNvCxnSpPr>
            <a:cxnSpLocks/>
          </p:cNvCxnSpPr>
          <p:nvPr/>
        </p:nvCxnSpPr>
        <p:spPr>
          <a:xfrm flipH="1" flipV="1">
            <a:off x="1427430" y="1216635"/>
            <a:ext cx="2981608" cy="1990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FD1E27A-017E-49F3-BC61-73C895067F29}"/>
                  </a:ext>
                </a:extLst>
              </p14:cNvPr>
              <p14:cNvContentPartPr/>
              <p14:nvPr/>
            </p14:nvContentPartPr>
            <p14:xfrm>
              <a:off x="4852223" y="3674745"/>
              <a:ext cx="2082240" cy="374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FD1E27A-017E-49F3-BC61-73C895067F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3583" y="3666105"/>
                <a:ext cx="20998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1AFDD224-2D81-432C-B76E-3840D2F2E8CD}"/>
                  </a:ext>
                </a:extLst>
              </p14:cNvPr>
              <p14:cNvContentPartPr/>
              <p14:nvPr/>
            </p14:nvContentPartPr>
            <p14:xfrm>
              <a:off x="4245983" y="5549625"/>
              <a:ext cx="2126880" cy="10008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1AFDD224-2D81-432C-B76E-3840D2F2E8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6983" y="5540625"/>
                <a:ext cx="214452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8260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E1A6CD4-4390-478C-8666-BADD19A3C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8380" y="1358020"/>
            <a:ext cx="7179398" cy="4677020"/>
          </a:xfrm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board_subject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board_subject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board_subject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제목입니다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board_content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내용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board_content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board_content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resize:none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본문입니다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board_file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첨부 이미지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활용해 이미지 삽입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"logo.png"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"100%"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&lt;!--file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인풋 타입으로 파일 경로 지정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board_file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board_file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"image/*"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23D92-F4A4-4AE5-B136-F636969A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2022-02-06</a:t>
            </a:r>
            <a:endParaRPr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5B2FD45-1F04-4F26-AAE5-1736C54AD0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22" y="512260"/>
            <a:ext cx="2658020" cy="588854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490C96-D5C0-4267-8032-6F6A773AEF2E}"/>
              </a:ext>
            </a:extLst>
          </p:cNvPr>
          <p:cNvSpPr txBox="1"/>
          <p:nvPr/>
        </p:nvSpPr>
        <p:spPr>
          <a:xfrm>
            <a:off x="4635374" y="606582"/>
            <a:ext cx="487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수정하기 이벤트 </a:t>
            </a:r>
            <a:r>
              <a:rPr lang="ko-KR" altLang="en-US" dirty="0" err="1"/>
              <a:t>실행시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347A09A-ECB2-4D45-9791-AD569CF93B65}"/>
              </a:ext>
            </a:extLst>
          </p:cNvPr>
          <p:cNvCxnSpPr>
            <a:cxnSpLocks/>
          </p:cNvCxnSpPr>
          <p:nvPr/>
        </p:nvCxnSpPr>
        <p:spPr>
          <a:xfrm flipH="1" flipV="1">
            <a:off x="1674891" y="1731880"/>
            <a:ext cx="4633865" cy="12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AF15AB-DEB6-442E-A749-6266820C9E07}"/>
              </a:ext>
            </a:extLst>
          </p:cNvPr>
          <p:cNvCxnSpPr>
            <a:cxnSpLocks/>
          </p:cNvCxnSpPr>
          <p:nvPr/>
        </p:nvCxnSpPr>
        <p:spPr>
          <a:xfrm flipH="1" flipV="1">
            <a:off x="1388198" y="2239677"/>
            <a:ext cx="5057869" cy="10014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1F1282B-37B7-48F5-857C-55407633413D}"/>
              </a:ext>
            </a:extLst>
          </p:cNvPr>
          <p:cNvCxnSpPr>
            <a:cxnSpLocks/>
          </p:cNvCxnSpPr>
          <p:nvPr/>
        </p:nvCxnSpPr>
        <p:spPr>
          <a:xfrm flipH="1" flipV="1">
            <a:off x="3085722" y="4197262"/>
            <a:ext cx="3360345" cy="49243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F59B66-C2FF-40BC-9511-C73372390301}"/>
              </a:ext>
            </a:extLst>
          </p:cNvPr>
          <p:cNvCxnSpPr>
            <a:cxnSpLocks/>
          </p:cNvCxnSpPr>
          <p:nvPr/>
        </p:nvCxnSpPr>
        <p:spPr>
          <a:xfrm flipH="1">
            <a:off x="2155139" y="5223850"/>
            <a:ext cx="4227554" cy="5649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7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E1A6CD4-4390-478C-8666-BADD19A3C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8380" y="1358020"/>
            <a:ext cx="7179398" cy="4677020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"board_modify.html"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……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……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&lt;!--text-right :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 요소 우측 정렬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"text-right"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&lt;!--submit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지정된 페이지로 정보 전송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&lt;!--action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위치가 동일하므로 아무 일도 발생하지 않음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-primary,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-info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모두 버튼 스타일 클래스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수정완료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&lt;!—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취소 버튼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누를시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board_read.html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이동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"board_read.html"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-info"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취소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23D92-F4A4-4AE5-B136-F636969A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2022-02-06</a:t>
            </a:r>
            <a:endParaRPr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5B2FD45-1F04-4F26-AAE5-1736C54AD0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22" y="512260"/>
            <a:ext cx="2658020" cy="588854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490C96-D5C0-4267-8032-6F6A773AEF2E}"/>
              </a:ext>
            </a:extLst>
          </p:cNvPr>
          <p:cNvSpPr txBox="1"/>
          <p:nvPr/>
        </p:nvSpPr>
        <p:spPr>
          <a:xfrm>
            <a:off x="4635374" y="606582"/>
            <a:ext cx="487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수정하기 이벤트 </a:t>
            </a:r>
            <a:r>
              <a:rPr lang="ko-KR" altLang="en-US" dirty="0" err="1"/>
              <a:t>실행시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1F1282B-37B7-48F5-857C-55407633413D}"/>
              </a:ext>
            </a:extLst>
          </p:cNvPr>
          <p:cNvCxnSpPr>
            <a:cxnSpLocks/>
          </p:cNvCxnSpPr>
          <p:nvPr/>
        </p:nvCxnSpPr>
        <p:spPr>
          <a:xfrm flipH="1">
            <a:off x="2860895" y="4381877"/>
            <a:ext cx="1520982" cy="15028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F59B66-C2FF-40BC-9511-C73372390301}"/>
              </a:ext>
            </a:extLst>
          </p:cNvPr>
          <p:cNvCxnSpPr>
            <a:cxnSpLocks/>
          </p:cNvCxnSpPr>
          <p:nvPr/>
        </p:nvCxnSpPr>
        <p:spPr>
          <a:xfrm flipH="1">
            <a:off x="3440317" y="5223850"/>
            <a:ext cx="2942376" cy="8111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0316F2A-ADFA-450A-A162-C16F37BEBD4E}"/>
                  </a:ext>
                </a:extLst>
              </p14:cNvPr>
              <p14:cNvContentPartPr/>
              <p14:nvPr/>
            </p14:nvContentPartPr>
            <p14:xfrm>
              <a:off x="4535423" y="1610505"/>
              <a:ext cx="3132360" cy="558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0316F2A-ADFA-450A-A162-C16F37BEBD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6783" y="1601505"/>
                <a:ext cx="31500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911F982-EDA6-42FA-A21A-F4ED8949C139}"/>
                  </a:ext>
                </a:extLst>
              </p14:cNvPr>
              <p14:cNvContentPartPr/>
              <p14:nvPr/>
            </p14:nvContentPartPr>
            <p14:xfrm>
              <a:off x="4698503" y="4517145"/>
              <a:ext cx="3222000" cy="525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911F982-EDA6-42FA-A21A-F4ED8949C1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9863" y="4508505"/>
                <a:ext cx="3239640" cy="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77C9F2-6C59-4FC2-BF66-BB3B8A4E731A}"/>
              </a:ext>
            </a:extLst>
          </p:cNvPr>
          <p:cNvGrpSpPr/>
          <p:nvPr/>
        </p:nvGrpSpPr>
        <p:grpSpPr>
          <a:xfrm>
            <a:off x="3855023" y="1556865"/>
            <a:ext cx="555480" cy="2771280"/>
            <a:chOff x="3855023" y="1556865"/>
            <a:chExt cx="555480" cy="27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41BE27C-C7B7-4F72-BB54-901040CF4E18}"/>
                    </a:ext>
                  </a:extLst>
                </p14:cNvPr>
                <p14:cNvContentPartPr/>
                <p14:nvPr/>
              </p14:nvContentPartPr>
              <p14:xfrm>
                <a:off x="3855023" y="1656225"/>
                <a:ext cx="499680" cy="26719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41BE27C-C7B7-4F72-BB54-901040CF4E1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46023" y="1647225"/>
                  <a:ext cx="517320" cy="26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ADEB20A-E520-4827-8A2C-96ECA48FD805}"/>
                    </a:ext>
                  </a:extLst>
                </p14:cNvPr>
                <p14:cNvContentPartPr/>
                <p14:nvPr/>
              </p14:nvContentPartPr>
              <p14:xfrm>
                <a:off x="4254983" y="1556865"/>
                <a:ext cx="155520" cy="1998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ADEB20A-E520-4827-8A2C-96ECA48FD80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45983" y="1548225"/>
                  <a:ext cx="17316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4DBCD16-6A43-45AD-91CE-3BF561FF88E2}"/>
              </a:ext>
            </a:extLst>
          </p:cNvPr>
          <p:cNvGrpSpPr/>
          <p:nvPr/>
        </p:nvGrpSpPr>
        <p:grpSpPr>
          <a:xfrm>
            <a:off x="7348103" y="914265"/>
            <a:ext cx="574920" cy="417960"/>
            <a:chOff x="7348103" y="914265"/>
            <a:chExt cx="57492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3933BC7-280E-43D9-9A4E-B0A755471F70}"/>
                    </a:ext>
                  </a:extLst>
                </p14:cNvPr>
                <p14:cNvContentPartPr/>
                <p14:nvPr/>
              </p14:nvContentPartPr>
              <p14:xfrm>
                <a:off x="7350983" y="932985"/>
                <a:ext cx="523080" cy="3909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3933BC7-280E-43D9-9A4E-B0A755471F7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42343" y="923985"/>
                  <a:ext cx="5407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B14370C-AB02-4E9D-9060-6AA7FA351712}"/>
                    </a:ext>
                  </a:extLst>
                </p14:cNvPr>
                <p14:cNvContentPartPr/>
                <p14:nvPr/>
              </p14:nvContentPartPr>
              <p14:xfrm>
                <a:off x="7348103" y="914265"/>
                <a:ext cx="574920" cy="4179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EB14370C-AB02-4E9D-9060-6AA7FA3517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39463" y="905265"/>
                  <a:ext cx="592560" cy="43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309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" dirty="0"/>
              <a:t>INDEX</a:t>
            </a:r>
            <a:endParaRPr lang="ko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BB76BCF-393E-4E7C-8666-CBC00C8DF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ko-KR" altLang="en-US" dirty="0"/>
              <a:t>소스코드</a:t>
            </a:r>
            <a:endParaRPr lang="en-US" altLang="ko-KR" dirty="0"/>
          </a:p>
          <a:p>
            <a:r>
              <a:rPr lang="en-US" altLang="ko-KR" dirty="0"/>
              <a:t>	1.1 </a:t>
            </a:r>
            <a:r>
              <a:rPr lang="en-US" altLang="ko-KR" dirty="0" err="1"/>
              <a:t>Board_main</a:t>
            </a:r>
            <a:endParaRPr lang="en-US" altLang="ko-KR" dirty="0"/>
          </a:p>
          <a:p>
            <a:r>
              <a:rPr lang="en-US" altLang="ko-KR" dirty="0"/>
              <a:t>	1.2 </a:t>
            </a:r>
            <a:r>
              <a:rPr lang="en-US" altLang="ko-KR" dirty="0" err="1"/>
              <a:t>Board_modify</a:t>
            </a:r>
            <a:endParaRPr lang="en-US" altLang="ko-KR" dirty="0"/>
          </a:p>
          <a:p>
            <a:r>
              <a:rPr lang="en-US" altLang="ko-KR" dirty="0"/>
              <a:t>	1.3 </a:t>
            </a:r>
            <a:r>
              <a:rPr lang="en-US" altLang="ko-KR" dirty="0" err="1"/>
              <a:t>Board_read</a:t>
            </a:r>
            <a:endParaRPr lang="en-US" altLang="ko-KR" dirty="0"/>
          </a:p>
          <a:p>
            <a:r>
              <a:rPr lang="en-US" altLang="ko-KR" dirty="0"/>
              <a:t>	1.4 </a:t>
            </a:r>
            <a:r>
              <a:rPr lang="en-US" altLang="ko-KR" dirty="0" err="1"/>
              <a:t>Board_write</a:t>
            </a:r>
            <a:endParaRPr lang="en-US" altLang="ko-KR" dirty="0"/>
          </a:p>
          <a:p>
            <a:r>
              <a:rPr lang="en-US" altLang="ko-KR" dirty="0"/>
              <a:t>	1.5 Index</a:t>
            </a:r>
          </a:p>
          <a:p>
            <a:r>
              <a:rPr lang="en-US" altLang="ko-KR" dirty="0"/>
              <a:t>	1.6 Join</a:t>
            </a:r>
          </a:p>
          <a:p>
            <a:r>
              <a:rPr lang="en-US" altLang="ko-KR" dirty="0"/>
              <a:t>	1.7 Login</a:t>
            </a:r>
          </a:p>
          <a:p>
            <a:endParaRPr lang="en-US" altLang="ko-KR" dirty="0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40646E77-13EF-4FB6-8AA2-F23487AC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85759F83-5FB7-41EB-8B77-54D18451864A}" type="datetime1">
              <a:rPr lang="ko-KR" altLang="en-US" smtClean="0"/>
              <a:pPr>
                <a:spcAft>
                  <a:spcPts val="600"/>
                </a:spcAft>
              </a:pPr>
              <a:t>2022-07-29</a:t>
            </a:fld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F08C426-B1D9-4D30-8E08-AA8A36D02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438"/>
            <a:ext cx="4664075" cy="3748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ko-KR" altLang="en-US" dirty="0"/>
              <a:t>소스코드</a:t>
            </a:r>
            <a:endParaRPr lang="en-US" altLang="ko-KR" dirty="0"/>
          </a:p>
          <a:p>
            <a:r>
              <a:rPr lang="en-US" altLang="ko-KR" dirty="0"/>
              <a:t>	1.1 </a:t>
            </a:r>
            <a:r>
              <a:rPr lang="en-US" altLang="ko-KR" dirty="0" err="1"/>
              <a:t>Board_main</a:t>
            </a:r>
            <a:endParaRPr lang="en-US" altLang="ko-KR" dirty="0"/>
          </a:p>
          <a:p>
            <a:r>
              <a:rPr lang="en-US" altLang="ko-KR" dirty="0"/>
              <a:t>	1.2 </a:t>
            </a:r>
            <a:r>
              <a:rPr lang="en-US" altLang="ko-KR" dirty="0" err="1"/>
              <a:t>Board_modify</a:t>
            </a:r>
            <a:endParaRPr lang="en-US" altLang="ko-KR" dirty="0"/>
          </a:p>
          <a:p>
            <a:r>
              <a:rPr lang="en-US" altLang="ko-KR" dirty="0"/>
              <a:t>	1.3 </a:t>
            </a:r>
            <a:r>
              <a:rPr lang="en-US" altLang="ko-KR" dirty="0" err="1"/>
              <a:t>Board_read</a:t>
            </a:r>
            <a:endParaRPr lang="en-US" altLang="ko-KR" dirty="0"/>
          </a:p>
          <a:p>
            <a:r>
              <a:rPr lang="en-US" altLang="ko-KR" dirty="0"/>
              <a:t>	1.4 </a:t>
            </a:r>
            <a:r>
              <a:rPr lang="en-US" altLang="ko-KR" dirty="0" err="1"/>
              <a:t>Board_write</a:t>
            </a:r>
            <a:endParaRPr lang="en-US" altLang="ko-KR" dirty="0"/>
          </a:p>
          <a:p>
            <a:r>
              <a:rPr lang="en-US" altLang="ko-KR" dirty="0"/>
              <a:t>	1.5 Index</a:t>
            </a:r>
          </a:p>
          <a:p>
            <a:r>
              <a:rPr lang="en-US" altLang="ko-KR" dirty="0"/>
              <a:t>	1.6 Join</a:t>
            </a:r>
          </a:p>
          <a:p>
            <a:r>
              <a:rPr lang="en-US" altLang="ko-KR" dirty="0"/>
              <a:t>	1.7 Login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707F245-7EC7-4F07-9157-F6942140DC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75" y="1327782"/>
            <a:ext cx="4664075" cy="3144086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075B0-3160-4186-B96C-A5EAF8103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9361" y="457200"/>
            <a:ext cx="5540721" cy="5699156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"card-body"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&lt;!--alert alert-danger :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경고 스타일 클래스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기본적으로 로그인 실패가 출력된다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 alert-danger"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로그인 실패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아이디 비밀번호를 확인해주세요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회원가입 버튼을 클릭하면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index.html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페이지로 이동한다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"index.html"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아이디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비밀번호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 text-right"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로그인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회원가입 버튼을 누르면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join.html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이동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"join.html"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-danger"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회원가입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6ACF84-B3B0-4DB3-B85D-B5C0582C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CE9-DAAA-4235-992F-BD3E0145916A}" type="datetime1">
              <a:rPr lang="ko-KR" altLang="en-US" smtClean="0"/>
              <a:t>2022-07-29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C7B600D-9CC3-4119-A05B-45B25E692559}"/>
                  </a:ext>
                </a:extLst>
              </p14:cNvPr>
              <p14:cNvContentPartPr/>
              <p14:nvPr/>
            </p14:nvContentPartPr>
            <p14:xfrm>
              <a:off x="6681383" y="1384425"/>
              <a:ext cx="1167120" cy="468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C7B600D-9CC3-4119-A05B-45B25E6925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2383" y="1375425"/>
                <a:ext cx="11847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FAD6F44-C709-4ACF-AE71-7F9A83F5FFC2}"/>
                  </a:ext>
                </a:extLst>
              </p14:cNvPr>
              <p14:cNvContentPartPr/>
              <p14:nvPr/>
            </p14:nvContentPartPr>
            <p14:xfrm>
              <a:off x="6971183" y="2697705"/>
              <a:ext cx="660600" cy="284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FAD6F44-C709-4ACF-AE71-7F9A83F5FF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62183" y="2689065"/>
                <a:ext cx="67824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55BC00-358C-447D-987F-91B38B9DBD4F}"/>
              </a:ext>
            </a:extLst>
          </p:cNvPr>
          <p:cNvGrpSpPr/>
          <p:nvPr/>
        </p:nvGrpSpPr>
        <p:grpSpPr>
          <a:xfrm>
            <a:off x="5685263" y="2579985"/>
            <a:ext cx="263160" cy="2481120"/>
            <a:chOff x="5685263" y="2579985"/>
            <a:chExt cx="263160" cy="248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E918609-3073-4607-90D0-531848C13223}"/>
                    </a:ext>
                  </a:extLst>
                </p14:cNvPr>
                <p14:cNvContentPartPr/>
                <p14:nvPr/>
              </p14:nvContentPartPr>
              <p14:xfrm>
                <a:off x="5685263" y="2656305"/>
                <a:ext cx="263160" cy="24048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E918609-3073-4607-90D0-531848C1322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76263" y="2647305"/>
                  <a:ext cx="280800" cy="24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66D7F1E-64DB-49B8-81BE-E53F23B03BC2}"/>
                    </a:ext>
                  </a:extLst>
                </p14:cNvPr>
                <p14:cNvContentPartPr/>
                <p14:nvPr/>
              </p14:nvContentPartPr>
              <p14:xfrm>
                <a:off x="5803343" y="2579985"/>
                <a:ext cx="119520" cy="1954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66D7F1E-64DB-49B8-81BE-E53F23B03BC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94343" y="2571345"/>
                  <a:ext cx="137160" cy="213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34F908-EABA-4063-8505-F0F3641F9EDA}"/>
              </a:ext>
            </a:extLst>
          </p:cNvPr>
          <p:cNvCxnSpPr>
            <a:cxnSpLocks/>
          </p:cNvCxnSpPr>
          <p:nvPr/>
        </p:nvCxnSpPr>
        <p:spPr>
          <a:xfrm flipH="1">
            <a:off x="3992578" y="2696213"/>
            <a:ext cx="1792814" cy="98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55DA094-C6A7-4489-BF76-71678AE42549}"/>
              </a:ext>
            </a:extLst>
          </p:cNvPr>
          <p:cNvCxnSpPr>
            <a:cxnSpLocks/>
          </p:cNvCxnSpPr>
          <p:nvPr/>
        </p:nvCxnSpPr>
        <p:spPr>
          <a:xfrm flipH="1" flipV="1">
            <a:off x="4535786" y="4143896"/>
            <a:ext cx="1327317" cy="14692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BBA61D63-9618-4179-88A4-6B15AA65D673}"/>
                  </a:ext>
                </a:extLst>
              </p14:cNvPr>
              <p14:cNvContentPartPr/>
              <p14:nvPr/>
            </p14:nvContentPartPr>
            <p14:xfrm>
              <a:off x="6092783" y="5694705"/>
              <a:ext cx="1176480" cy="3708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BBA61D63-9618-4179-88A4-6B15AA65D67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83783" y="5685705"/>
                <a:ext cx="119412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142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7A173-1CAF-40AA-B807-DFC7B81E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744" y="588273"/>
            <a:ext cx="6326863" cy="58867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회원가입 이벤트 발생시</a:t>
            </a:r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6B9E3ABA-2711-403C-B2B2-FBD7217338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1" y="1514443"/>
            <a:ext cx="4627143" cy="3111676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26A93-1A6F-485F-B269-29393DD7F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81994" y="1360736"/>
            <a:ext cx="2992873" cy="4674304"/>
          </a:xfrm>
          <a:solidFill>
            <a:schemeClr val="tx1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"login.html"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user_name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&lt;!--id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와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통일함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다르게 써도 상관 없지만 사용시 혼란을 막기 위해 같은 명칭을 사용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&lt;!--form-control : input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과 관련된 클래스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user_name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user_name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아이디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"input-group-append"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중복확인은 단순 버튼일 뿐 아무 기능이 없다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중복확인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4094E7-20BB-4ECD-94F8-382BB18E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CE9-DAAA-4235-992F-BD3E0145916A}" type="datetime1">
              <a:rPr lang="ko-KR" altLang="en-US" smtClean="0"/>
              <a:t>2022-07-29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7035F-4D3D-42DB-AABD-EC19D82F933B}"/>
              </a:ext>
            </a:extLst>
          </p:cNvPr>
          <p:cNvSpPr txBox="1"/>
          <p:nvPr/>
        </p:nvSpPr>
        <p:spPr>
          <a:xfrm>
            <a:off x="905347" y="5133315"/>
            <a:ext cx="4001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중복확인을 </a:t>
            </a:r>
            <a:r>
              <a:rPr lang="ko-KR" altLang="en-US" dirty="0" err="1"/>
              <a:t>할려면</a:t>
            </a:r>
            <a:r>
              <a:rPr lang="ko-KR" altLang="en-US" dirty="0"/>
              <a:t> </a:t>
            </a:r>
            <a:r>
              <a:rPr lang="en-US" altLang="ko-KR" dirty="0"/>
              <a:t>script </a:t>
            </a:r>
            <a:r>
              <a:rPr lang="ko-KR" altLang="en-US" dirty="0"/>
              <a:t>및 </a:t>
            </a:r>
            <a:r>
              <a:rPr lang="en-US" altLang="ko-KR" dirty="0"/>
              <a:t>function</a:t>
            </a:r>
            <a:r>
              <a:rPr lang="ko-KR" altLang="en-US" dirty="0"/>
              <a:t>이 필요</a:t>
            </a:r>
            <a:r>
              <a:rPr lang="en-US" altLang="ko-KR" dirty="0"/>
              <a:t>. </a:t>
            </a:r>
            <a:r>
              <a:rPr lang="ko-KR" altLang="en-US" dirty="0"/>
              <a:t>현재는 구현 </a:t>
            </a:r>
            <a:r>
              <a:rPr lang="ko-KR" altLang="en-US" dirty="0" err="1"/>
              <a:t>안된상태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52F4781-329D-4153-B511-1B05730D7DCD}"/>
                  </a:ext>
                </a:extLst>
              </p14:cNvPr>
              <p14:cNvContentPartPr/>
              <p14:nvPr/>
            </p14:nvContentPartPr>
            <p14:xfrm>
              <a:off x="6065783" y="1548225"/>
              <a:ext cx="1707840" cy="784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52F4781-329D-4153-B511-1B05730D7D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6783" y="1539585"/>
                <a:ext cx="1725480" cy="961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7BA27DF6-7ACF-4535-AE6B-AE4ED24A5B77}"/>
              </a:ext>
            </a:extLst>
          </p:cNvPr>
          <p:cNvSpPr txBox="1">
            <a:spLocks/>
          </p:cNvSpPr>
          <p:nvPr/>
        </p:nvSpPr>
        <p:spPr>
          <a:xfrm>
            <a:off x="8257217" y="1357897"/>
            <a:ext cx="2893045" cy="467430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비밀번호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"user_pw2"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비밀번호 확인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&lt;!--input type="password"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돼있어 입력한 값이 모두 *로 표시됨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"user_pw2"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"user_pw2"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"text-right"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회원가입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눌러봤자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login.html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페이지로 이동할 뿐이다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회원가입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77D1B37-608C-4BD5-8D6C-24DAA93A4494}"/>
                  </a:ext>
                </a:extLst>
              </p14:cNvPr>
              <p14:cNvContentPartPr/>
              <p14:nvPr/>
            </p14:nvContentPartPr>
            <p14:xfrm>
              <a:off x="8482823" y="5223825"/>
              <a:ext cx="1792440" cy="457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77D1B37-608C-4BD5-8D6C-24DAA93A44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4183" y="5214825"/>
                <a:ext cx="1810080" cy="63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131B8C-F1E4-4897-8D48-35890D033E27}"/>
              </a:ext>
            </a:extLst>
          </p:cNvPr>
          <p:cNvCxnSpPr>
            <a:cxnSpLocks/>
          </p:cNvCxnSpPr>
          <p:nvPr/>
        </p:nvCxnSpPr>
        <p:spPr>
          <a:xfrm flipH="1" flipV="1">
            <a:off x="4490519" y="4055952"/>
            <a:ext cx="3847723" cy="107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234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620C0-3750-4FCD-A670-ABECAEDA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836" y="641927"/>
            <a:ext cx="5237018" cy="7278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dirty="0"/>
              <a:t>정보수정 이벤트 </a:t>
            </a:r>
            <a:r>
              <a:rPr lang="ko-KR" altLang="en-US" sz="2400" dirty="0" err="1"/>
              <a:t>실행시</a:t>
            </a:r>
            <a:endParaRPr lang="ko-KR" altLang="en-US" sz="2400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9E538585-877A-4769-A91C-F3349B7448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66" y="1605043"/>
            <a:ext cx="4664075" cy="344117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62670-03E4-48DE-B9A2-3B8389037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4003" y="1451111"/>
            <a:ext cx="3031402" cy="4669032"/>
          </a:xfrm>
          <a:solidFill>
            <a:schemeClr val="tx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"modify_user.html"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user_name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이름과 아이디 부분은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돼있어 수정이 불가능하다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user_name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user_name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아이디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비밀번호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user_pw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B94A9-EA14-4CAE-A580-031EABAF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CE9-DAAA-4235-992F-BD3E0145916A}" type="datetime1">
              <a:rPr lang="ko-KR" altLang="en-US" smtClean="0"/>
              <a:t>2022-07-29</a:t>
            </a:fld>
            <a:endParaRPr lang="en-US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7FD79D1A-E82A-493D-B738-516B19440376}"/>
              </a:ext>
            </a:extLst>
          </p:cNvPr>
          <p:cNvSpPr txBox="1">
            <a:spLocks/>
          </p:cNvSpPr>
          <p:nvPr/>
        </p:nvSpPr>
        <p:spPr>
          <a:xfrm>
            <a:off x="8445405" y="1451111"/>
            <a:ext cx="2893044" cy="466903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"user_pw2"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비밀번호 확인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"user_pw2"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"user_pw2"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"text-right"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수정 버튼을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눌러봤자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다시 원위치로 이동하며 수정한 값을 원래 값으로 변경된다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정보수정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Font typeface="Garamond" pitchFamily="18" charset="0"/>
              <a:buNone/>
            </a:pP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68CE68D-52A5-4E77-BC8E-6E188BEEA5D8}"/>
                  </a:ext>
                </a:extLst>
              </p14:cNvPr>
              <p14:cNvContentPartPr/>
              <p14:nvPr/>
            </p14:nvContentPartPr>
            <p14:xfrm>
              <a:off x="5604263" y="1593225"/>
              <a:ext cx="1734120" cy="370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68CE68D-52A5-4E77-BC8E-6E188BEEA5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5263" y="1584225"/>
                <a:ext cx="17517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1EFF30D-7CB4-4F02-A642-3C3D12F91B50}"/>
                  </a:ext>
                </a:extLst>
              </p14:cNvPr>
              <p14:cNvContentPartPr/>
              <p14:nvPr/>
            </p14:nvContentPartPr>
            <p14:xfrm>
              <a:off x="8863343" y="4758345"/>
              <a:ext cx="1816200" cy="460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1EFF30D-7CB4-4F02-A642-3C3D12F91B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54343" y="4749705"/>
                <a:ext cx="1833840" cy="6372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F3B4401-0E6A-4454-8A42-A297B84B8BBF}"/>
              </a:ext>
            </a:extLst>
          </p:cNvPr>
          <p:cNvCxnSpPr>
            <a:cxnSpLocks/>
          </p:cNvCxnSpPr>
          <p:nvPr/>
        </p:nvCxnSpPr>
        <p:spPr>
          <a:xfrm flipH="1" flipV="1">
            <a:off x="4734962" y="4517679"/>
            <a:ext cx="3792032" cy="17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183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B98E41B-5741-4AB0-9CBC-9451799E18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64" y="2938490"/>
            <a:ext cx="2030434" cy="981020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FF07F-E095-4917-A6B9-900B2A5D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CE9-DAAA-4235-992F-BD3E0145916A}" type="datetime1">
              <a:rPr lang="ko-KR" altLang="en-US" smtClean="0"/>
              <a:t>2022-07-29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59018-BD32-41C9-870F-EF72EFCE0CB8}"/>
              </a:ext>
            </a:extLst>
          </p:cNvPr>
          <p:cNvSpPr txBox="1"/>
          <p:nvPr/>
        </p:nvSpPr>
        <p:spPr>
          <a:xfrm>
            <a:off x="1369909" y="4074151"/>
            <a:ext cx="1029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index</a:t>
            </a:r>
            <a:endParaRPr lang="ko-KR" altLang="en-US" sz="1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34BF34-DF09-4F18-8AAC-C3CAD8D48A1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44" y="2979972"/>
            <a:ext cx="1332214" cy="8980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545709-22BE-4951-9A27-74DC8067583F}"/>
              </a:ext>
            </a:extLst>
          </p:cNvPr>
          <p:cNvSpPr txBox="1"/>
          <p:nvPr/>
        </p:nvSpPr>
        <p:spPr>
          <a:xfrm>
            <a:off x="1683344" y="2558744"/>
            <a:ext cx="3168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정상적으로 운영되는 사이트라는 가정하에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로그인은 필수 조건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4F2C82C-655D-46FD-A08F-BF95CCE28BAD}"/>
              </a:ext>
            </a:extLst>
          </p:cNvPr>
          <p:cNvSpPr/>
          <p:nvPr/>
        </p:nvSpPr>
        <p:spPr>
          <a:xfrm>
            <a:off x="2977311" y="3428999"/>
            <a:ext cx="443619" cy="172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E945D1-062B-4F5E-8299-3C9B805FD055}"/>
              </a:ext>
            </a:extLst>
          </p:cNvPr>
          <p:cNvSpPr txBox="1"/>
          <p:nvPr/>
        </p:nvSpPr>
        <p:spPr>
          <a:xfrm>
            <a:off x="3671321" y="4074151"/>
            <a:ext cx="1029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login</a:t>
            </a:r>
            <a:endParaRPr lang="ko-KR" altLang="en-US" sz="1100" dirty="0"/>
          </a:p>
        </p:txBody>
      </p:sp>
      <p:sp>
        <p:nvSpPr>
          <p:cNvPr id="15" name="화살표: 왼쪽/위쪽 14">
            <a:extLst>
              <a:ext uri="{FF2B5EF4-FFF2-40B4-BE49-F238E27FC236}">
                <a16:creationId xmlns:a16="http://schemas.microsoft.com/office/drawing/2014/main" id="{47AE4FF1-8EE6-4535-BE55-09DE96E85B9B}"/>
              </a:ext>
            </a:extLst>
          </p:cNvPr>
          <p:cNvSpPr/>
          <p:nvPr/>
        </p:nvSpPr>
        <p:spPr>
          <a:xfrm rot="9495554">
            <a:off x="4941124" y="3306037"/>
            <a:ext cx="447156" cy="44399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D59CEB-19BF-46D3-A0CB-B213BAF64CB7}"/>
              </a:ext>
            </a:extLst>
          </p:cNvPr>
          <p:cNvSpPr txBox="1"/>
          <p:nvPr/>
        </p:nvSpPr>
        <p:spPr>
          <a:xfrm>
            <a:off x="4649584" y="2924822"/>
            <a:ext cx="81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2"/>
                </a:solidFill>
              </a:rPr>
              <a:t>로그인 </a:t>
            </a:r>
            <a:r>
              <a:rPr lang="en-US" altLang="ko-KR" sz="900" dirty="0">
                <a:solidFill>
                  <a:schemeClr val="accent2"/>
                </a:solidFill>
              </a:rPr>
              <a:t>event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B6C7BD-380D-46F5-9A83-70F243E1D7F6}"/>
              </a:ext>
            </a:extLst>
          </p:cNvPr>
          <p:cNvSpPr txBox="1"/>
          <p:nvPr/>
        </p:nvSpPr>
        <p:spPr>
          <a:xfrm>
            <a:off x="4690657" y="3878027"/>
            <a:ext cx="1029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accent2"/>
                </a:solidFill>
              </a:rPr>
              <a:t>회원가입 </a:t>
            </a:r>
            <a:r>
              <a:rPr lang="en-US" altLang="ko-KR" sz="1100" dirty="0">
                <a:solidFill>
                  <a:schemeClr val="accent2"/>
                </a:solidFill>
              </a:rPr>
              <a:t>event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pic>
        <p:nvPicPr>
          <p:cNvPr id="19" name="내용 개체 틀 6">
            <a:extLst>
              <a:ext uri="{FF2B5EF4-FFF2-40B4-BE49-F238E27FC236}">
                <a16:creationId xmlns:a16="http://schemas.microsoft.com/office/drawing/2014/main" id="{87D82501-7A4A-41CE-A848-2393D4072CE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49" y="1998952"/>
            <a:ext cx="2030434" cy="981020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9B469925-AE99-4242-AD34-9FFFE9F66DA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284" y="4147819"/>
            <a:ext cx="1335431" cy="8980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60D81C-1D52-46BC-BBBC-B3FA211EE728}"/>
              </a:ext>
            </a:extLst>
          </p:cNvPr>
          <p:cNvSpPr txBox="1"/>
          <p:nvPr/>
        </p:nvSpPr>
        <p:spPr>
          <a:xfrm>
            <a:off x="5775236" y="3105795"/>
            <a:ext cx="1029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index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2D8C6-1594-4C8D-AA2B-69AB692DA8B6}"/>
              </a:ext>
            </a:extLst>
          </p:cNvPr>
          <p:cNvSpPr txBox="1"/>
          <p:nvPr/>
        </p:nvSpPr>
        <p:spPr>
          <a:xfrm>
            <a:off x="5581369" y="5158829"/>
            <a:ext cx="1029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Sign-up</a:t>
            </a:r>
            <a:endParaRPr lang="ko-KR" altLang="en-US" sz="1100" dirty="0"/>
          </a:p>
        </p:txBody>
      </p:sp>
      <p:sp>
        <p:nvSpPr>
          <p:cNvPr id="24" name="화살표: 위로 굽음 23">
            <a:extLst>
              <a:ext uri="{FF2B5EF4-FFF2-40B4-BE49-F238E27FC236}">
                <a16:creationId xmlns:a16="http://schemas.microsoft.com/office/drawing/2014/main" id="{CFB5AAD4-B5EA-40CD-AD93-BE45204EE9BF}"/>
              </a:ext>
            </a:extLst>
          </p:cNvPr>
          <p:cNvSpPr/>
          <p:nvPr/>
        </p:nvSpPr>
        <p:spPr>
          <a:xfrm rot="20709646">
            <a:off x="6801122" y="3387256"/>
            <a:ext cx="213445" cy="93928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68897DE-D237-4DB8-8372-66197FF2CB75}"/>
              </a:ext>
            </a:extLst>
          </p:cNvPr>
          <p:cNvCxnSpPr/>
          <p:nvPr/>
        </p:nvCxnSpPr>
        <p:spPr>
          <a:xfrm>
            <a:off x="4979406" y="452673"/>
            <a:ext cx="0" cy="239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63983C3-19AD-4138-8020-709EF4B295BE}"/>
              </a:ext>
            </a:extLst>
          </p:cNvPr>
          <p:cNvCxnSpPr/>
          <p:nvPr/>
        </p:nvCxnSpPr>
        <p:spPr>
          <a:xfrm>
            <a:off x="4923576" y="3919510"/>
            <a:ext cx="0" cy="239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5C3A0A6-1465-4B74-A86F-1B77AC312F90}"/>
              </a:ext>
            </a:extLst>
          </p:cNvPr>
          <p:cNvSpPr txBox="1"/>
          <p:nvPr/>
        </p:nvSpPr>
        <p:spPr>
          <a:xfrm>
            <a:off x="1041149" y="787651"/>
            <a:ext cx="35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Pre log-in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23AC5D-B5C0-4D3C-8382-F4E37A7F926F}"/>
              </a:ext>
            </a:extLst>
          </p:cNvPr>
          <p:cNvSpPr txBox="1"/>
          <p:nvPr/>
        </p:nvSpPr>
        <p:spPr>
          <a:xfrm>
            <a:off x="6542606" y="793475"/>
            <a:ext cx="35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After log-in</a:t>
            </a:r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4BBF9730-B13F-4D16-9B7E-BB6FADB8AAED}"/>
              </a:ext>
            </a:extLst>
          </p:cNvPr>
          <p:cNvSpPr/>
          <p:nvPr/>
        </p:nvSpPr>
        <p:spPr>
          <a:xfrm>
            <a:off x="7505864" y="2521903"/>
            <a:ext cx="443619" cy="172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1B22D43-7A5C-4919-AF19-FC7BA1E9743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64" y="1998952"/>
            <a:ext cx="1750914" cy="98102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81AC306-676C-46E0-BF1A-0666E0DD1D3D}"/>
              </a:ext>
            </a:extLst>
          </p:cNvPr>
          <p:cNvSpPr txBox="1"/>
          <p:nvPr/>
        </p:nvSpPr>
        <p:spPr>
          <a:xfrm>
            <a:off x="8478645" y="5466654"/>
            <a:ext cx="1029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글쓰기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C638ED86-8741-4D26-8FF0-8FFE2D843B4C}"/>
              </a:ext>
            </a:extLst>
          </p:cNvPr>
          <p:cNvSpPr/>
          <p:nvPr/>
        </p:nvSpPr>
        <p:spPr>
          <a:xfrm rot="5400000">
            <a:off x="8763789" y="3708100"/>
            <a:ext cx="523860" cy="163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3CD20614-1BAF-4B04-AEDC-FAA1A3B6599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491" y="4204956"/>
            <a:ext cx="1291568" cy="122641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AB717E0-941B-4357-BA24-129D282E5925}"/>
              </a:ext>
            </a:extLst>
          </p:cNvPr>
          <p:cNvSpPr txBox="1"/>
          <p:nvPr/>
        </p:nvSpPr>
        <p:spPr>
          <a:xfrm>
            <a:off x="8511091" y="3075579"/>
            <a:ext cx="1029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자유게시판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7DD89916-F3E8-4EBE-AF2E-38C216296565}"/>
              </a:ext>
            </a:extLst>
          </p:cNvPr>
          <p:cNvSpPr/>
          <p:nvPr/>
        </p:nvSpPr>
        <p:spPr>
          <a:xfrm>
            <a:off x="9781527" y="4717698"/>
            <a:ext cx="523860" cy="163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B830EC1-624C-4BFB-AE76-2DDB30931A3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12684" y="3782757"/>
            <a:ext cx="899511" cy="181212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32C5B5E-AA44-4C99-A323-35F1FA9FE74A}"/>
              </a:ext>
            </a:extLst>
          </p:cNvPr>
          <p:cNvSpPr txBox="1"/>
          <p:nvPr/>
        </p:nvSpPr>
        <p:spPr>
          <a:xfrm>
            <a:off x="10447809" y="5690355"/>
            <a:ext cx="1029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작성하기</a:t>
            </a: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7F3F371A-44F6-4CA1-B4E9-76FD6D67BF55}"/>
              </a:ext>
            </a:extLst>
          </p:cNvPr>
          <p:cNvSpPr/>
          <p:nvPr/>
        </p:nvSpPr>
        <p:spPr>
          <a:xfrm rot="13393533">
            <a:off x="9886174" y="3383051"/>
            <a:ext cx="523860" cy="163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2113DC-A217-46A5-A145-CDFC242F3A25}"/>
              </a:ext>
            </a:extLst>
          </p:cNvPr>
          <p:cNvSpPr txBox="1"/>
          <p:nvPr/>
        </p:nvSpPr>
        <p:spPr>
          <a:xfrm>
            <a:off x="9345768" y="3552592"/>
            <a:ext cx="10292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accent2"/>
                </a:solidFill>
              </a:rPr>
              <a:t>목록보기 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OR</a:t>
            </a:r>
          </a:p>
          <a:p>
            <a:pPr algn="ctr"/>
            <a:r>
              <a:rPr lang="ko-KR" altLang="en-US" sz="1100" dirty="0">
                <a:solidFill>
                  <a:schemeClr val="accent2"/>
                </a:solidFill>
              </a:rPr>
              <a:t>삭제하기 </a:t>
            </a:r>
            <a:r>
              <a:rPr lang="en-US" altLang="ko-KR" sz="1100" dirty="0">
                <a:solidFill>
                  <a:schemeClr val="accent2"/>
                </a:solidFill>
              </a:rPr>
              <a:t>event</a:t>
            </a:r>
          </a:p>
          <a:p>
            <a:pPr algn="ctr"/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1D828106-7DF3-49F2-A3A7-7D6997B117FC}"/>
              </a:ext>
            </a:extLst>
          </p:cNvPr>
          <p:cNvSpPr/>
          <p:nvPr/>
        </p:nvSpPr>
        <p:spPr>
          <a:xfrm rot="16200000">
            <a:off x="10550166" y="3213318"/>
            <a:ext cx="523860" cy="163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B4053FD-360B-4B99-96FE-AF5D6F870D4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08656" y="881551"/>
            <a:ext cx="773226" cy="171299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EBBBF44-9248-4B2B-AFC8-62D4027FE07F}"/>
              </a:ext>
            </a:extLst>
          </p:cNvPr>
          <p:cNvSpPr txBox="1"/>
          <p:nvPr/>
        </p:nvSpPr>
        <p:spPr>
          <a:xfrm>
            <a:off x="10360938" y="2666108"/>
            <a:ext cx="1029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자유게시판</a:t>
            </a: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59ED50AC-681C-4800-8BBF-0BC4915844CF}"/>
              </a:ext>
            </a:extLst>
          </p:cNvPr>
          <p:cNvSpPr/>
          <p:nvPr/>
        </p:nvSpPr>
        <p:spPr>
          <a:xfrm rot="5400000">
            <a:off x="10811100" y="3226885"/>
            <a:ext cx="523860" cy="163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7ABA21-D811-414A-BF7D-A945658B1A3C}"/>
              </a:ext>
            </a:extLst>
          </p:cNvPr>
          <p:cNvSpPr txBox="1"/>
          <p:nvPr/>
        </p:nvSpPr>
        <p:spPr>
          <a:xfrm>
            <a:off x="6081072" y="3628518"/>
            <a:ext cx="1029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accent2"/>
                </a:solidFill>
              </a:rPr>
              <a:t>회원가입 </a:t>
            </a:r>
            <a:r>
              <a:rPr lang="en-US" altLang="ko-KR" sz="1100" dirty="0">
                <a:solidFill>
                  <a:schemeClr val="accent2"/>
                </a:solidFill>
              </a:rPr>
              <a:t>event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56440C-6F76-4884-9033-24817246744C}"/>
              </a:ext>
            </a:extLst>
          </p:cNvPr>
          <p:cNvSpPr txBox="1"/>
          <p:nvPr/>
        </p:nvSpPr>
        <p:spPr>
          <a:xfrm>
            <a:off x="7175874" y="1981009"/>
            <a:ext cx="1029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accent2"/>
                </a:solidFill>
              </a:rPr>
              <a:t>자유게시판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event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C941A5-1D14-49D0-9889-AC8050FFE7D3}"/>
              </a:ext>
            </a:extLst>
          </p:cNvPr>
          <p:cNvSpPr txBox="1"/>
          <p:nvPr/>
        </p:nvSpPr>
        <p:spPr>
          <a:xfrm>
            <a:off x="8021757" y="3591411"/>
            <a:ext cx="1029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accent2"/>
                </a:solidFill>
              </a:rPr>
              <a:t>글쓰기 </a:t>
            </a:r>
            <a:r>
              <a:rPr lang="en-US" altLang="ko-KR" sz="1100" dirty="0">
                <a:solidFill>
                  <a:schemeClr val="accent2"/>
                </a:solidFill>
              </a:rPr>
              <a:t>event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15AE96-E702-41BF-979D-585501523A36}"/>
              </a:ext>
            </a:extLst>
          </p:cNvPr>
          <p:cNvSpPr txBox="1"/>
          <p:nvPr/>
        </p:nvSpPr>
        <p:spPr>
          <a:xfrm>
            <a:off x="9519912" y="4981194"/>
            <a:ext cx="1029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accent2"/>
                </a:solidFill>
              </a:rPr>
              <a:t>작성하기 </a:t>
            </a:r>
            <a:r>
              <a:rPr lang="en-US" altLang="ko-KR" sz="1100" dirty="0">
                <a:solidFill>
                  <a:schemeClr val="accent2"/>
                </a:solidFill>
              </a:rPr>
              <a:t>event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9088CF-4CF9-49A9-ADD5-E117FDA5C42F}"/>
              </a:ext>
            </a:extLst>
          </p:cNvPr>
          <p:cNvSpPr txBox="1"/>
          <p:nvPr/>
        </p:nvSpPr>
        <p:spPr>
          <a:xfrm>
            <a:off x="9880400" y="2877722"/>
            <a:ext cx="1029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accent2"/>
                </a:solidFill>
              </a:rPr>
              <a:t>수정하기 </a:t>
            </a:r>
            <a:r>
              <a:rPr lang="en-US" altLang="ko-KR" sz="1100" dirty="0">
                <a:solidFill>
                  <a:schemeClr val="accent2"/>
                </a:solidFill>
              </a:rPr>
              <a:t>event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CC031F-8D3F-43FA-807C-E8A31D3E7AB6}"/>
              </a:ext>
            </a:extLst>
          </p:cNvPr>
          <p:cNvSpPr txBox="1"/>
          <p:nvPr/>
        </p:nvSpPr>
        <p:spPr>
          <a:xfrm>
            <a:off x="10990921" y="2877721"/>
            <a:ext cx="1029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accent2"/>
                </a:solidFill>
              </a:rPr>
              <a:t>취소 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event</a:t>
            </a:r>
          </a:p>
        </p:txBody>
      </p:sp>
      <p:sp>
        <p:nvSpPr>
          <p:cNvPr id="59" name="화살표: 원형 58">
            <a:extLst>
              <a:ext uri="{FF2B5EF4-FFF2-40B4-BE49-F238E27FC236}">
                <a16:creationId xmlns:a16="http://schemas.microsoft.com/office/drawing/2014/main" id="{89B8D676-A687-4B1B-A324-C3176B251300}"/>
              </a:ext>
            </a:extLst>
          </p:cNvPr>
          <p:cNvSpPr/>
          <p:nvPr/>
        </p:nvSpPr>
        <p:spPr>
          <a:xfrm rot="14085877" flipH="1">
            <a:off x="7336845" y="3080356"/>
            <a:ext cx="3214019" cy="3129889"/>
          </a:xfrm>
          <a:prstGeom prst="circularArrow">
            <a:avLst>
              <a:gd name="adj1" fmla="val 1983"/>
              <a:gd name="adj2" fmla="val 1190711"/>
              <a:gd name="adj3" fmla="val 109251"/>
              <a:gd name="adj4" fmla="val 9935967"/>
              <a:gd name="adj5" fmla="val 3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DAA55F-32D6-47BF-AE9E-539E761AE629}"/>
              </a:ext>
            </a:extLst>
          </p:cNvPr>
          <p:cNvSpPr txBox="1"/>
          <p:nvPr/>
        </p:nvSpPr>
        <p:spPr>
          <a:xfrm>
            <a:off x="7507127" y="6035040"/>
            <a:ext cx="1029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accent2"/>
                </a:solidFill>
              </a:rPr>
              <a:t>게시글 클릭 </a:t>
            </a:r>
            <a:r>
              <a:rPr lang="en-US" altLang="ko-KR" sz="1100" dirty="0">
                <a:solidFill>
                  <a:schemeClr val="accent2"/>
                </a:solidFill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03970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72F43AE8-2C1F-4BDE-9603-9039AA25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Board_Main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9E00C03-CDBA-43EB-8A13-C140AC7A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게시판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어디를 눌러도 항상 게시판으로 이동함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미니 프로젝트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Bootstrap CDN --&gt;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"https://maxcdn.bootstrapcdn.com/bootstrap/4.1.0/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"https://ajax.googleapis.com/ajax/libs/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/3.3.1/jquery.min.js"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"https://cdnjs.cloudflare.com/ajax/libs/popper.js/1.14.0/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/popper.min.js"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"https://maxcdn.bootstrapcdn.com/bootstrap/4.1.0/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/bootstrap.min.js"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79C4654-422C-4B68-89D9-AE57DB5C3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</a:t>
            </a:r>
          </a:p>
          <a:p>
            <a:pPr algn="l" latinLnBrk="1"/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&lt;meta&gt; </a:t>
            </a:r>
            <a:r>
              <a:rPr lang="ko-KR" altLang="en-US" sz="1500" b="0" i="0" dirty="0">
                <a:solidFill>
                  <a:srgbClr val="575757"/>
                </a:solidFill>
                <a:effectLst/>
                <a:latin typeface="notokr"/>
              </a:rPr>
              <a:t>태그는 해당 문서에 대한 정보인 메타데이터</a:t>
            </a:r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(metadata)</a:t>
            </a:r>
            <a:r>
              <a:rPr lang="ko-KR" altLang="en-US" sz="1500" b="0" i="0" dirty="0">
                <a:solidFill>
                  <a:srgbClr val="575757"/>
                </a:solidFill>
                <a:effectLst/>
                <a:latin typeface="notokr"/>
              </a:rPr>
              <a:t>를 정의할 때 사용합니다</a:t>
            </a:r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&lt;meta&gt; </a:t>
            </a:r>
            <a:r>
              <a:rPr lang="ko-KR" altLang="en-US" sz="1500" b="0" i="0" dirty="0">
                <a:solidFill>
                  <a:srgbClr val="575757"/>
                </a:solidFill>
                <a:effectLst/>
                <a:latin typeface="notokr"/>
              </a:rPr>
              <a:t>요소는 </a:t>
            </a:r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&lt;base&gt;, &lt;link&gt;, &lt;script&gt;, &lt;style&gt;, &lt;title&gt; </a:t>
            </a:r>
            <a:r>
              <a:rPr lang="ko-KR" altLang="en-US" sz="1500" b="0" i="0" dirty="0">
                <a:solidFill>
                  <a:srgbClr val="575757"/>
                </a:solidFill>
                <a:effectLst/>
                <a:latin typeface="notokr"/>
              </a:rPr>
              <a:t>요소와 같은 다른 메타데이터 관련 요소들이 나타낼 수 없는 다양한 종류의 메타데이터를 제공할 때 사용되며</a:t>
            </a:r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500" b="0" i="0" dirty="0">
                <a:solidFill>
                  <a:srgbClr val="575757"/>
                </a:solidFill>
                <a:effectLst/>
                <a:latin typeface="notokr"/>
              </a:rPr>
              <a:t>이렇게 제공된 정보는 브라우저나 검색 엔진</a:t>
            </a:r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500" b="0" i="0" dirty="0">
                <a:solidFill>
                  <a:srgbClr val="575757"/>
                </a:solidFill>
                <a:effectLst/>
                <a:latin typeface="notokr"/>
              </a:rPr>
              <a:t>다른 웹 서비스에서 사용하게 됩니다</a:t>
            </a:r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500" b="0" i="0" dirty="0">
                <a:solidFill>
                  <a:srgbClr val="575757"/>
                </a:solidFill>
                <a:effectLst/>
                <a:latin typeface="notokr"/>
              </a:rPr>
              <a:t>이러한 </a:t>
            </a:r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&lt;meta&gt; </a:t>
            </a:r>
            <a:r>
              <a:rPr lang="ko-KR" altLang="en-US" sz="1500" b="0" i="0" dirty="0">
                <a:solidFill>
                  <a:srgbClr val="575757"/>
                </a:solidFill>
                <a:effectLst/>
                <a:latin typeface="notokr"/>
              </a:rPr>
              <a:t>요소는 언제나 </a:t>
            </a:r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&lt;head&gt; </a:t>
            </a:r>
            <a:r>
              <a:rPr lang="ko-KR" altLang="en-US" sz="1500" b="0" i="0" dirty="0">
                <a:solidFill>
                  <a:srgbClr val="575757"/>
                </a:solidFill>
                <a:effectLst/>
                <a:latin typeface="notokr"/>
              </a:rPr>
              <a:t>요소 내부에 위치해야 합니다</a:t>
            </a:r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500" b="0" i="0" dirty="0">
                <a:solidFill>
                  <a:srgbClr val="575757"/>
                </a:solidFill>
                <a:effectLst/>
                <a:latin typeface="notokr"/>
              </a:rPr>
              <a:t>만약 </a:t>
            </a:r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name </a:t>
            </a:r>
            <a:r>
              <a:rPr lang="ko-KR" altLang="en-US" sz="1500" b="0" i="0" dirty="0">
                <a:solidFill>
                  <a:srgbClr val="575757"/>
                </a:solidFill>
                <a:effectLst/>
                <a:latin typeface="notokr"/>
              </a:rPr>
              <a:t>속성이나 </a:t>
            </a:r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http-</a:t>
            </a:r>
            <a:r>
              <a:rPr lang="en-US" altLang="ko-KR" sz="1500" b="0" i="0" dirty="0" err="1">
                <a:solidFill>
                  <a:srgbClr val="575757"/>
                </a:solidFill>
                <a:effectLst/>
                <a:latin typeface="notokr"/>
              </a:rPr>
              <a:t>equiv</a:t>
            </a:r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sz="1500" b="0" i="0" dirty="0">
                <a:solidFill>
                  <a:srgbClr val="575757"/>
                </a:solidFill>
                <a:effectLst/>
                <a:latin typeface="notokr"/>
              </a:rPr>
              <a:t>속성이 명시되었다면 반드시 </a:t>
            </a:r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content </a:t>
            </a:r>
            <a:r>
              <a:rPr lang="ko-KR" altLang="en-US" sz="1500" b="0" i="0" dirty="0">
                <a:solidFill>
                  <a:srgbClr val="575757"/>
                </a:solidFill>
                <a:effectLst/>
                <a:latin typeface="notokr"/>
              </a:rPr>
              <a:t>속성도 함께 명시되어야 하며</a:t>
            </a:r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500" b="0" i="0" dirty="0">
                <a:solidFill>
                  <a:srgbClr val="575757"/>
                </a:solidFill>
                <a:effectLst/>
                <a:latin typeface="notokr"/>
              </a:rPr>
              <a:t>반대로 두 속성이 명시되지 않았다면 </a:t>
            </a:r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content </a:t>
            </a:r>
            <a:r>
              <a:rPr lang="ko-KR" altLang="en-US" sz="1500" b="0" i="0" dirty="0">
                <a:solidFill>
                  <a:srgbClr val="575757"/>
                </a:solidFill>
                <a:effectLst/>
                <a:latin typeface="notokr"/>
              </a:rPr>
              <a:t>속성 또한 명시될 수 없습니다</a:t>
            </a:r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HTML5</a:t>
            </a:r>
            <a:r>
              <a:rPr lang="ko-KR" altLang="en-US" sz="1500" b="0" i="0" dirty="0">
                <a:solidFill>
                  <a:srgbClr val="575757"/>
                </a:solidFill>
                <a:effectLst/>
                <a:latin typeface="notokr"/>
              </a:rPr>
              <a:t>에서는 </a:t>
            </a:r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&lt;meta&gt; </a:t>
            </a:r>
            <a:r>
              <a:rPr lang="ko-KR" altLang="en-US" sz="1500" b="0" i="0" dirty="0">
                <a:solidFill>
                  <a:srgbClr val="575757"/>
                </a:solidFill>
                <a:effectLst/>
                <a:latin typeface="notokr"/>
              </a:rPr>
              <a:t>요소를 통해 웹 페이지에서 사용자가 볼 수 있는 영역인 </a:t>
            </a:r>
            <a:r>
              <a:rPr lang="ko-KR" altLang="en-US" sz="1500" b="0" i="0" dirty="0" err="1">
                <a:solidFill>
                  <a:srgbClr val="575757"/>
                </a:solidFill>
                <a:effectLst/>
                <a:latin typeface="notokr"/>
              </a:rPr>
              <a:t>뷰포트</a:t>
            </a:r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(viewport)</a:t>
            </a:r>
            <a:r>
              <a:rPr lang="ko-KR" altLang="en-US" sz="1500" b="0" i="0" dirty="0">
                <a:solidFill>
                  <a:srgbClr val="575757"/>
                </a:solidFill>
                <a:effectLst/>
                <a:latin typeface="notokr"/>
              </a:rPr>
              <a:t>를 제어할 수 있도록 </a:t>
            </a:r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name </a:t>
            </a:r>
            <a:r>
              <a:rPr lang="ko-KR" altLang="en-US" sz="1500" b="0" i="0" dirty="0">
                <a:solidFill>
                  <a:srgbClr val="575757"/>
                </a:solidFill>
                <a:effectLst/>
                <a:latin typeface="notokr"/>
              </a:rPr>
              <a:t>속성에 </a:t>
            </a:r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viewport </a:t>
            </a:r>
            <a:r>
              <a:rPr lang="ko-KR" altLang="en-US" sz="1500" b="0" i="0" dirty="0">
                <a:solidFill>
                  <a:srgbClr val="575757"/>
                </a:solidFill>
                <a:effectLst/>
                <a:latin typeface="notokr"/>
              </a:rPr>
              <a:t>속성값을 제공하고 있습니다</a:t>
            </a:r>
            <a:r>
              <a:rPr lang="en-US" altLang="ko-KR" sz="15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E69E6-B616-41F6-BDB2-F29F3593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2022-02-02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E5C87F75-352E-4881-9D64-5D253413CB95}"/>
              </a:ext>
            </a:extLst>
          </p:cNvPr>
          <p:cNvSpPr/>
          <p:nvPr/>
        </p:nvSpPr>
        <p:spPr>
          <a:xfrm>
            <a:off x="5667470" y="607392"/>
            <a:ext cx="1593410" cy="85824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모든 장치</a:t>
            </a:r>
            <a:r>
              <a:rPr lang="en-US" altLang="ko-KR" sz="1100" dirty="0"/>
              <a:t>(device) </a:t>
            </a:r>
            <a:r>
              <a:rPr lang="ko-KR" altLang="en-US" sz="1100" dirty="0"/>
              <a:t>에 호환성이 잘되고 </a:t>
            </a:r>
            <a:r>
              <a:rPr lang="ko-KR" altLang="en-US" sz="1100" dirty="0" err="1"/>
              <a:t>잘보이도록</a:t>
            </a:r>
            <a:r>
              <a:rPr lang="ko-KR" altLang="en-US" sz="1100" dirty="0"/>
              <a:t> 설정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0C2EE382-D50C-439D-A5AA-F42C49546194}"/>
                  </a:ext>
                </a:extLst>
              </p14:cNvPr>
              <p14:cNvContentPartPr/>
              <p14:nvPr/>
            </p14:nvContentPartPr>
            <p14:xfrm>
              <a:off x="959183" y="1781505"/>
              <a:ext cx="613620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0C2EE382-D50C-439D-A5AA-F42C495461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543" y="1772505"/>
                <a:ext cx="61538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528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72F43AE8-2C1F-4BDE-9603-9039AA25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Board_Main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9E00C03-CDBA-43EB-8A13-C140AC7A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게시판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어디를 눌러도 항상 게시판으로 이동함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미니 프로젝트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Bootstrap CDN --&gt;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"https://maxcdn.bootstrapcdn.com/bootstrap/4.1.0/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"https://ajax.googleapis.com/ajax/libs/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/3.3.1/jquery.min.js"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"https://cdnjs.cloudflare.com/ajax/libs/popper.js/1.14.0/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/popper.min.js"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"https://maxcdn.bootstrapcdn.com/bootstrap/4.1.0/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/bootstrap.min.js"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79C4654-422C-4B68-89D9-AE57DB5C3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 fontScale="4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&lt;link&gt;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태그의 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rel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속성은 현재 문서와 외부 리소스 사이의 연관 관계를 명시합니다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rel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속성은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&lt;link&gt;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요소에 반드시 명시되어야 하는 필수 속성입니다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Rel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태그는 현재 문서와 연결 문서와의 관계를 표시합니다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dirty="0" err="1">
                <a:solidFill>
                  <a:srgbClr val="575757"/>
                </a:solidFill>
                <a:latin typeface="notokr"/>
              </a:rPr>
              <a:t>Href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 태그는 연결할 곳의 주소입니다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. (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절대 주소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, 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상대주소 모두 가능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)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Ajax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Asynchronous JavaScript and XML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약자입니다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 빠르게 동작하는 동적인 웹 페이지를 만들기 위한 개발 기법의 하나입니다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 웹 페이지 전체를 다시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로딩하지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않고도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웹 페이지의 일부분만을 갱신할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즉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Ajax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이용하면 백그라운드 영역에서 서버와 통신하여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그 결과를 웹 페이지의 일부분에만 표시할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이때 서버와는 다음과 같은 다양한 형태의 데이터를 주고받을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E69E6-B616-41F6-BDB2-F29F3593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2022-02-02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8E9297F-6F8E-4391-A889-1139E75536C4}"/>
                  </a:ext>
                </a:extLst>
              </p14:cNvPr>
              <p14:cNvContentPartPr/>
              <p14:nvPr/>
            </p14:nvContentPartPr>
            <p14:xfrm>
              <a:off x="1058903" y="2722905"/>
              <a:ext cx="178308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8E9297F-6F8E-4391-A889-1139E7553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0263" y="2714265"/>
                <a:ext cx="1800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0503F1A-D374-4B99-87E1-D32C28133E5A}"/>
                  </a:ext>
                </a:extLst>
              </p14:cNvPr>
              <p14:cNvContentPartPr/>
              <p14:nvPr/>
            </p14:nvContentPartPr>
            <p14:xfrm>
              <a:off x="950543" y="2922345"/>
              <a:ext cx="647352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0503F1A-D374-4B99-87E1-D32C28133E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543" y="2913345"/>
                <a:ext cx="6491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335B58C-7A8C-480E-8EFF-00477A4C05ED}"/>
                  </a:ext>
                </a:extLst>
              </p14:cNvPr>
              <p14:cNvContentPartPr/>
              <p14:nvPr/>
            </p14:nvContentPartPr>
            <p14:xfrm>
              <a:off x="1013903" y="3121425"/>
              <a:ext cx="42660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335B58C-7A8C-480E-8EFF-00477A4C05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4903" y="3112425"/>
                <a:ext cx="444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947DD13-90BB-470F-B2B3-25A695F41B46}"/>
                  </a:ext>
                </a:extLst>
              </p14:cNvPr>
              <p14:cNvContentPartPr/>
              <p14:nvPr/>
            </p14:nvContentPartPr>
            <p14:xfrm>
              <a:off x="9261503" y="2525625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947DD13-90BB-470F-B2B3-25A695F41B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52863" y="25169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AAF0463-BF1F-41A7-B733-5A57419BEB1A}"/>
                  </a:ext>
                </a:extLst>
              </p14:cNvPr>
              <p14:cNvContentPartPr/>
              <p14:nvPr/>
            </p14:nvContentPartPr>
            <p14:xfrm>
              <a:off x="9261503" y="3204945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AAF0463-BF1F-41A7-B733-5A57419BEB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52863" y="319594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FF909CA7-A7B3-43D0-AD8C-822DEEB5400D}"/>
              </a:ext>
            </a:extLst>
          </p:cNvPr>
          <p:cNvSpPr/>
          <p:nvPr/>
        </p:nvSpPr>
        <p:spPr>
          <a:xfrm>
            <a:off x="4897925" y="1946495"/>
            <a:ext cx="1403287" cy="65149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 </a:t>
            </a:r>
            <a:r>
              <a:rPr lang="en-US" altLang="ko-KR" sz="1000" dirty="0"/>
              <a:t>*  </a:t>
            </a:r>
            <a:r>
              <a:rPr lang="ko-KR" altLang="en-US" sz="1000" dirty="0"/>
              <a:t>외부 스타일 시트 </a:t>
            </a:r>
            <a:r>
              <a:rPr lang="en-US" altLang="ko-KR" sz="1000" dirty="0"/>
              <a:t>*</a:t>
            </a:r>
            <a:endParaRPr lang="ko-KR" alt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B9325D9-7191-4605-AF8B-6F9489A115C2}"/>
                  </a:ext>
                </a:extLst>
              </p14:cNvPr>
              <p14:cNvContentPartPr/>
              <p14:nvPr/>
            </p14:nvContentPartPr>
            <p14:xfrm>
              <a:off x="823103" y="3304305"/>
              <a:ext cx="360" cy="19141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B9325D9-7191-4605-AF8B-6F9489A115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4103" y="3295665"/>
                <a:ext cx="18000" cy="19317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2B158038-B4D0-4B0E-BDE5-EB2117AE256E}"/>
              </a:ext>
            </a:extLst>
          </p:cNvPr>
          <p:cNvSpPr/>
          <p:nvPr/>
        </p:nvSpPr>
        <p:spPr>
          <a:xfrm>
            <a:off x="3892990" y="3720974"/>
            <a:ext cx="831119" cy="38893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41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72F43AE8-2C1F-4BDE-9603-9039AA25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Board_Main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9E00C03-CDBA-43EB-8A13-C140AC7A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"navbar navbar-expand-md 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-dark navbar-dark fixed-top shadow-lg"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"navbar-brand"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"index.html"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CitaCampus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"navbar-toggler"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data-toggle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"collapse"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data-target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navMenu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"navbar-toggler-icon"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</a:t>
            </a: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"collapse navbar-collapse"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navMenu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"navbar-nav"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"board_main.html"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자유게시판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"board_main.html"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유머게시판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"board_main.html"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정치게시판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"board_main.html"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스포츠게시판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79C4654-422C-4B68-89D9-AE57DB5C3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&lt;nav&gt;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태그는 다른 페이지 또는 현재 페이지의 다른 부분과 연결되는 네비게이션 링크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(navigation links)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들의 집합을 정의할 때 사용합니다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&lt;nav&gt;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요소를 사용하는 일반적인 예로는 메뉴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목차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인덱스 등이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글을 읽지 못하는 사용자를 위한 스크린 리더기와 같은 브라우저는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&lt;nav&gt;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요소를 사용하여 해당 콘텐츠의 초기 렌더링을 생략할지 여부를 결정합니다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E69E6-B616-41F6-BDB2-F29F3593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2022-02-03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947DD13-90BB-470F-B2B3-25A695F41B46}"/>
                  </a:ext>
                </a:extLst>
              </p14:cNvPr>
              <p14:cNvContentPartPr/>
              <p14:nvPr/>
            </p14:nvContentPartPr>
            <p14:xfrm>
              <a:off x="9261503" y="2525625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947DD13-90BB-470F-B2B3-25A695F41B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52863" y="25169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86FC1D7-B6E5-4328-8AAB-FD4D59F00D76}"/>
                  </a:ext>
                </a:extLst>
              </p14:cNvPr>
              <p14:cNvContentPartPr/>
              <p14:nvPr/>
            </p14:nvContentPartPr>
            <p14:xfrm>
              <a:off x="995543" y="801945"/>
              <a:ext cx="541944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86FC1D7-B6E5-4328-8AAB-FD4D59F00D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6903" y="793305"/>
                <a:ext cx="5437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DC58ABB3-E277-49B9-9719-B6D4564047E5}"/>
                  </a:ext>
                </a:extLst>
              </p14:cNvPr>
              <p14:cNvContentPartPr/>
              <p14:nvPr/>
            </p14:nvContentPartPr>
            <p14:xfrm>
              <a:off x="9469583" y="2579985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C58ABB3-E277-49B9-9719-B6D4564047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0943" y="257134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44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72F43AE8-2C1F-4BDE-9603-9039AA25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Board_Main</a:t>
            </a:r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79C4654-422C-4B68-89D9-AE57DB5C3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Navbar </a:t>
            </a:r>
            <a:r>
              <a:rPr lang="ko-KR" altLang="en-US" dirty="0"/>
              <a:t>이 메뉴 </a:t>
            </a:r>
            <a:r>
              <a:rPr lang="en-US" altLang="ko-KR" dirty="0"/>
              <a:t>row </a:t>
            </a:r>
            <a:r>
              <a:rPr lang="ko-KR" altLang="en-US" dirty="0"/>
              <a:t>부분</a:t>
            </a:r>
            <a:endParaRPr lang="en-US" altLang="ko-KR" dirty="0"/>
          </a:p>
          <a:p>
            <a:r>
              <a:rPr lang="en-US" dirty="0" err="1"/>
              <a:t>Bg</a:t>
            </a:r>
            <a:r>
              <a:rPr lang="en-US" dirty="0"/>
              <a:t> – dark </a:t>
            </a:r>
            <a:r>
              <a:rPr lang="ko-KR" altLang="en-US" dirty="0"/>
              <a:t>대신 </a:t>
            </a:r>
            <a:r>
              <a:rPr lang="en-US" altLang="ko-KR" dirty="0" err="1"/>
              <a:t>bg</a:t>
            </a:r>
            <a:r>
              <a:rPr lang="en-US" altLang="ko-KR" dirty="0"/>
              <a:t>-light, </a:t>
            </a:r>
            <a:r>
              <a:rPr lang="en-US" altLang="ko-KR" dirty="0" err="1"/>
              <a:t>bg</a:t>
            </a:r>
            <a:r>
              <a:rPr lang="en-US" altLang="ko-KR" dirty="0"/>
              <a:t>-primary </a:t>
            </a:r>
            <a:r>
              <a:rPr lang="ko-KR" altLang="en-US" dirty="0"/>
              <a:t>등등</a:t>
            </a:r>
            <a:r>
              <a:rPr lang="en-US" altLang="ko-KR" dirty="0"/>
              <a:t>… </a:t>
            </a:r>
            <a:r>
              <a:rPr lang="ko-KR" altLang="en-US" dirty="0"/>
              <a:t>으로 변경가능</a:t>
            </a:r>
            <a:endParaRPr lang="en-US" altLang="ko-KR" dirty="0"/>
          </a:p>
          <a:p>
            <a:r>
              <a:rPr lang="en-US" dirty="0"/>
              <a:t>Expand-xl =&gt; </a:t>
            </a:r>
            <a:r>
              <a:rPr lang="ko-KR" altLang="en-US" dirty="0"/>
              <a:t>아주 </a:t>
            </a:r>
            <a:r>
              <a:rPr lang="ko-KR" altLang="en-US" dirty="0" err="1"/>
              <a:t>큰화면</a:t>
            </a:r>
            <a:endParaRPr lang="en-US" altLang="ko-KR" dirty="0"/>
          </a:p>
          <a:p>
            <a:r>
              <a:rPr lang="en-US" dirty="0"/>
              <a:t>lg =&gt; </a:t>
            </a:r>
            <a:r>
              <a:rPr lang="ko-KR" altLang="en-US" dirty="0" err="1"/>
              <a:t>큰화면</a:t>
            </a:r>
            <a:r>
              <a:rPr lang="en-US" altLang="ko-KR" dirty="0"/>
              <a:t> | md =&gt; </a:t>
            </a:r>
            <a:r>
              <a:rPr lang="ko-KR" altLang="en-US" dirty="0"/>
              <a:t>중간</a:t>
            </a:r>
            <a:endParaRPr lang="en-US" altLang="ko-KR" dirty="0"/>
          </a:p>
          <a:p>
            <a:r>
              <a:rPr lang="en-US" altLang="ko-KR" dirty="0" err="1"/>
              <a:t>Sm</a:t>
            </a:r>
            <a:r>
              <a:rPr lang="en-US" altLang="ko-KR" dirty="0"/>
              <a:t> =&gt; </a:t>
            </a:r>
            <a:r>
              <a:rPr lang="ko-KR" altLang="en-US" dirty="0"/>
              <a:t>작은 크기</a:t>
            </a:r>
            <a:endParaRPr lang="en-US" altLang="ko-KR" dirty="0"/>
          </a:p>
          <a:p>
            <a:r>
              <a:rPr lang="en-US" dirty="0"/>
              <a:t>Navbar –dark = &gt; font </a:t>
            </a:r>
            <a:r>
              <a:rPr lang="ko-KR" altLang="en-US" dirty="0"/>
              <a:t>색</a:t>
            </a:r>
            <a:endParaRPr lang="en-US" altLang="ko-KR" dirty="0"/>
          </a:p>
          <a:p>
            <a:r>
              <a:rPr lang="en-US" dirty="0" err="1"/>
              <a:t>Bg</a:t>
            </a:r>
            <a:r>
              <a:rPr lang="en-US" dirty="0"/>
              <a:t> – dark =&gt; </a:t>
            </a:r>
            <a:r>
              <a:rPr lang="ko-KR" altLang="en-US" dirty="0"/>
              <a:t>백그라운드 색</a:t>
            </a:r>
            <a:endParaRPr lang="en-US" altLang="ko-KR" dirty="0"/>
          </a:p>
          <a:p>
            <a:r>
              <a:rPr lang="en-US" dirty="0"/>
              <a:t>Shadow – lg =&gt; larger shadow</a:t>
            </a:r>
          </a:p>
          <a:p>
            <a:r>
              <a:rPr lang="en-US" dirty="0"/>
              <a:t>Fixed-top =&gt;</a:t>
            </a:r>
            <a:r>
              <a:rPr lang="ko-KR" altLang="en-US" dirty="0"/>
              <a:t>위에 고정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E69E6-B616-41F6-BDB2-F29F3593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2022-02-04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D9BB53-25BF-4F1A-B999-B78A4F082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30433"/>
            <a:ext cx="6858000" cy="2275592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CBDBDDF-1984-4BA9-A7A1-BCDBB10F1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220670"/>
            <a:ext cx="6858000" cy="231371"/>
          </a:xfr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FC1A32B-7979-40B6-A7F3-215AE3481314}"/>
              </a:ext>
            </a:extLst>
          </p:cNvPr>
          <p:cNvSpPr/>
          <p:nvPr/>
        </p:nvSpPr>
        <p:spPr>
          <a:xfrm rot="17311878">
            <a:off x="2851088" y="5023050"/>
            <a:ext cx="1765426" cy="543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F72E0-FEBA-4ABE-A748-09B8237598DF}"/>
              </a:ext>
            </a:extLst>
          </p:cNvPr>
          <p:cNvSpPr txBox="1"/>
          <p:nvPr/>
        </p:nvSpPr>
        <p:spPr>
          <a:xfrm>
            <a:off x="769545" y="839369"/>
            <a:ext cx="677425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"navbar navbar-expand-md </a:t>
            </a:r>
            <a:r>
              <a:rPr lang="en-US" altLang="ko-K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-dark navbar-dark fixed-top shadow-lg"</a:t>
            </a:r>
            <a:r>
              <a:rPr lang="en-US" altLang="ko-K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15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72F43AE8-2C1F-4BDE-9603-9039AA25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Board_Main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9E00C03-CDBA-43EB-8A13-C140AC7A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"navbar navbar-expand-md 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-dark navbar-dark fixed-top shadow-lg"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"navbar-brand"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"index.html"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CitaCampus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"navbar-toggler"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data-toggle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"collapse"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data-target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navMenu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"navbar-toggler-icon"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</a:t>
            </a: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"collapse navbar-collapse"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navMenu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"navbar-nav"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"board_main.html"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자유게시판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"board_main.html"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유머게시판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"board_main.html"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정치게시판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"board_main.html"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스포츠게시판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79C4654-422C-4B68-89D9-AE57DB5C3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</a:t>
            </a:r>
            <a:r>
              <a:rPr lang="ko-KR" altLang="en-US" dirty="0"/>
              <a:t>자유게시판</a:t>
            </a:r>
            <a:endParaRPr lang="en-US" altLang="ko-KR" dirty="0"/>
          </a:p>
          <a:p>
            <a:r>
              <a:rPr lang="en-US" dirty="0"/>
              <a:t>2.</a:t>
            </a:r>
            <a:r>
              <a:rPr lang="ko-KR" altLang="en-US" dirty="0"/>
              <a:t>유머게시판</a:t>
            </a:r>
            <a:endParaRPr lang="en-US" altLang="ko-KR" dirty="0"/>
          </a:p>
          <a:p>
            <a:r>
              <a:rPr lang="en-US" dirty="0"/>
              <a:t>3.</a:t>
            </a:r>
            <a:r>
              <a:rPr lang="ko-KR" altLang="en-US" dirty="0"/>
              <a:t>정치게시판</a:t>
            </a:r>
            <a:endParaRPr lang="en-US" altLang="ko-KR" dirty="0"/>
          </a:p>
          <a:p>
            <a:r>
              <a:rPr lang="en-US" dirty="0"/>
              <a:t>4.</a:t>
            </a:r>
            <a:r>
              <a:rPr lang="ko-KR" altLang="en-US" dirty="0"/>
              <a:t>스포츠게시판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navbar</a:t>
            </a:r>
            <a:r>
              <a:rPr lang="ko-KR" altLang="en-US" dirty="0"/>
              <a:t>을 클릭하면 이동하는 </a:t>
            </a:r>
            <a:r>
              <a:rPr lang="en-US" altLang="ko-KR" dirty="0"/>
              <a:t>link</a:t>
            </a:r>
            <a:r>
              <a:rPr lang="ko-KR" altLang="en-US" dirty="0"/>
              <a:t>들</a:t>
            </a:r>
            <a:endParaRPr lang="en-US" altLang="ko-KR" dirty="0"/>
          </a:p>
          <a:p>
            <a:r>
              <a:rPr lang="en-US" dirty="0"/>
              <a:t>(</a:t>
            </a:r>
            <a:r>
              <a:rPr lang="ko-KR" altLang="en-US" dirty="0"/>
              <a:t>해당 </a:t>
            </a:r>
            <a:r>
              <a:rPr lang="en-US" altLang="ko-KR" dirty="0" err="1"/>
              <a:t>href</a:t>
            </a:r>
            <a:r>
              <a:rPr lang="ko-KR" altLang="en-US" dirty="0"/>
              <a:t>태그의 속성값을 바꾸면 </a:t>
            </a:r>
            <a:r>
              <a:rPr lang="ko-KR" altLang="en-US" dirty="0" err="1"/>
              <a:t>로드하는</a:t>
            </a:r>
            <a:r>
              <a:rPr lang="ko-KR" altLang="en-US" dirty="0"/>
              <a:t> 값이 달라짐</a:t>
            </a:r>
            <a:r>
              <a:rPr lang="en-US" altLang="ko-KR" dirty="0"/>
              <a:t>, </a:t>
            </a:r>
            <a:r>
              <a:rPr lang="ko-KR" altLang="en-US" dirty="0"/>
              <a:t>현재는 모두 </a:t>
            </a:r>
            <a:r>
              <a:rPr lang="en-US" altLang="ko-KR" dirty="0" err="1"/>
              <a:t>board.main</a:t>
            </a:r>
            <a:r>
              <a:rPr lang="ko-KR" altLang="en-US" dirty="0"/>
              <a:t>으로 설정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E69E6-B616-41F6-BDB2-F29F3593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2022-02-05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E012BCF-3811-4D5B-A0C4-956A6FAB50D2}"/>
                  </a:ext>
                </a:extLst>
              </p14:cNvPr>
              <p14:cNvContentPartPr/>
              <p14:nvPr/>
            </p14:nvContentPartPr>
            <p14:xfrm>
              <a:off x="5069663" y="3027105"/>
              <a:ext cx="1068480" cy="241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E012BCF-3811-4D5B-A0C4-956A6FAB50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0663" y="3018105"/>
                <a:ext cx="10861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3E2AC9F-F60E-4BBB-801E-8A12251358FB}"/>
                  </a:ext>
                </a:extLst>
              </p14:cNvPr>
              <p14:cNvContentPartPr/>
              <p14:nvPr/>
            </p14:nvContentPartPr>
            <p14:xfrm>
              <a:off x="5115023" y="3814425"/>
              <a:ext cx="845640" cy="334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3E2AC9F-F60E-4BBB-801E-8A12251358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6383" y="3805785"/>
                <a:ext cx="8632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38F305E-174A-44A1-A922-87D20DB02094}"/>
                  </a:ext>
                </a:extLst>
              </p14:cNvPr>
              <p14:cNvContentPartPr/>
              <p14:nvPr/>
            </p14:nvContentPartPr>
            <p14:xfrm>
              <a:off x="5133383" y="4583745"/>
              <a:ext cx="1084680" cy="25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38F305E-174A-44A1-A922-87D20DB020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4383" y="4574745"/>
                <a:ext cx="11023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32D1A6B-2CC6-4549-BCFE-D70D3FDD54E1}"/>
                  </a:ext>
                </a:extLst>
              </p14:cNvPr>
              <p14:cNvContentPartPr/>
              <p14:nvPr/>
            </p14:nvContentPartPr>
            <p14:xfrm>
              <a:off x="5160383" y="5341545"/>
              <a:ext cx="999000" cy="277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32D1A6B-2CC6-4549-BCFE-D70D3FDD54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51383" y="5332545"/>
                <a:ext cx="10166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2FF24C33-E22A-438A-ADE2-315CE715F079}"/>
                  </a:ext>
                </a:extLst>
              </p14:cNvPr>
              <p14:cNvContentPartPr/>
              <p14:nvPr/>
            </p14:nvContentPartPr>
            <p14:xfrm>
              <a:off x="2697623" y="3032505"/>
              <a:ext cx="1011600" cy="136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2FF24C33-E22A-438A-ADE2-315CE715F0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88983" y="3023865"/>
                <a:ext cx="10292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9FE8F79-B847-4E26-88C5-BDB342453CF8}"/>
                  </a:ext>
                </a:extLst>
              </p14:cNvPr>
              <p14:cNvContentPartPr/>
              <p14:nvPr/>
            </p14:nvContentPartPr>
            <p14:xfrm>
              <a:off x="2715623" y="3775185"/>
              <a:ext cx="986400" cy="9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9FE8F79-B847-4E26-88C5-BDB342453C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06983" y="3766545"/>
                <a:ext cx="10040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CFBAFC7C-2F94-4A86-8373-E55E257D9DC4}"/>
                  </a:ext>
                </a:extLst>
              </p14:cNvPr>
              <p14:cNvContentPartPr/>
              <p14:nvPr/>
            </p14:nvContentPartPr>
            <p14:xfrm>
              <a:off x="2724983" y="4534065"/>
              <a:ext cx="977040" cy="381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CFBAFC7C-2F94-4A86-8373-E55E257D9D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16343" y="4525065"/>
                <a:ext cx="9946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C69EBDA9-AC1C-4B12-8F45-2941DF3895E6}"/>
                  </a:ext>
                </a:extLst>
              </p14:cNvPr>
              <p14:cNvContentPartPr/>
              <p14:nvPr/>
            </p14:nvContentPartPr>
            <p14:xfrm>
              <a:off x="2706983" y="5323185"/>
              <a:ext cx="977400" cy="187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C69EBDA9-AC1C-4B12-8F45-2941DF3895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97983" y="5314545"/>
                <a:ext cx="995040" cy="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07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72F43AE8-2C1F-4BDE-9603-9039AA25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Board_Main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9E00C03-CDBA-43EB-8A13-C140AC7A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4768158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"navbar-nav ml-auto"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"login.html"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로그인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"join.html"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회원가입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"modify_user.html"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정보수정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"index.html"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로그아웃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79C4654-422C-4B68-89D9-AE57DB5C3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en-US" dirty="0" err="1"/>
              <a:t>Ml</a:t>
            </a:r>
            <a:r>
              <a:rPr lang="en-US" dirty="0"/>
              <a:t>- auto</a:t>
            </a:r>
          </a:p>
          <a:p>
            <a:r>
              <a:rPr lang="ko-KR" altLang="en-US" dirty="0"/>
              <a:t>우측으로 자동 정렬설정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E69E6-B616-41F6-BDB2-F29F3593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2022-02-05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947DD13-90BB-470F-B2B3-25A695F41B46}"/>
                  </a:ext>
                </a:extLst>
              </p14:cNvPr>
              <p14:cNvContentPartPr/>
              <p14:nvPr/>
            </p14:nvContentPartPr>
            <p14:xfrm>
              <a:off x="9261503" y="2525625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947DD13-90BB-470F-B2B3-25A695F41B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52863" y="25169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DC58ABB3-E277-49B9-9719-B6D4564047E5}"/>
                  </a:ext>
                </a:extLst>
              </p14:cNvPr>
              <p14:cNvContentPartPr/>
              <p14:nvPr/>
            </p14:nvContentPartPr>
            <p14:xfrm>
              <a:off x="9469583" y="2579985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C58ABB3-E277-49B9-9719-B6D4564047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0943" y="25713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FE44D73-DFDA-484D-BD46-02DF973086BB}"/>
                  </a:ext>
                </a:extLst>
              </p14:cNvPr>
              <p14:cNvContentPartPr/>
              <p14:nvPr/>
            </p14:nvContentPartPr>
            <p14:xfrm>
              <a:off x="3186503" y="1094985"/>
              <a:ext cx="680760" cy="291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FE44D73-DFDA-484D-BD46-02DF973086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7863" y="1085985"/>
                <a:ext cx="69840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2AC2CF13-3F2F-4AF6-8DFD-CF3DB73C7BC4}"/>
              </a:ext>
            </a:extLst>
          </p:cNvPr>
          <p:cNvGrpSpPr/>
          <p:nvPr/>
        </p:nvGrpSpPr>
        <p:grpSpPr>
          <a:xfrm>
            <a:off x="6188183" y="1583505"/>
            <a:ext cx="684360" cy="2873160"/>
            <a:chOff x="6188183" y="1583505"/>
            <a:chExt cx="684360" cy="28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565910E2-3244-4C61-BDD6-63580F5AE34B}"/>
                    </a:ext>
                  </a:extLst>
                </p14:cNvPr>
                <p14:cNvContentPartPr/>
                <p14:nvPr/>
              </p14:nvContentPartPr>
              <p14:xfrm>
                <a:off x="6188183" y="1593225"/>
                <a:ext cx="684360" cy="286344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565910E2-3244-4C61-BDD6-63580F5AE3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79543" y="1584225"/>
                  <a:ext cx="702000" cy="28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9ED7A9DD-5FA2-45E6-8CA3-251606593B5F}"/>
                    </a:ext>
                  </a:extLst>
                </p14:cNvPr>
                <p14:cNvContentPartPr/>
                <p14:nvPr/>
              </p14:nvContentPartPr>
              <p14:xfrm>
                <a:off x="6189263" y="1583505"/>
                <a:ext cx="564840" cy="280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9ED7A9DD-5FA2-45E6-8CA3-251606593B5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80623" y="1574865"/>
                  <a:ext cx="58248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E04B3C7-11DD-4774-A4D2-E9599C456EFF}"/>
                  </a:ext>
                </a:extLst>
              </p14:cNvPr>
              <p14:cNvContentPartPr/>
              <p14:nvPr/>
            </p14:nvContentPartPr>
            <p14:xfrm>
              <a:off x="2887703" y="1719945"/>
              <a:ext cx="615240" cy="9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E04B3C7-11DD-4774-A4D2-E9599C456E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79063" y="1711305"/>
                <a:ext cx="6328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2D3D1A1-8FBC-4F05-BA84-98CE364F65A3}"/>
                  </a:ext>
                </a:extLst>
              </p14:cNvPr>
              <p14:cNvContentPartPr/>
              <p14:nvPr/>
            </p14:nvContentPartPr>
            <p14:xfrm>
              <a:off x="2869703" y="2643345"/>
              <a:ext cx="61524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2D3D1A1-8FBC-4F05-BA84-98CE364F65A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61063" y="2634705"/>
                <a:ext cx="632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C9CDE8B-6C0A-4B87-AF56-56EBDB03C878}"/>
                  </a:ext>
                </a:extLst>
              </p14:cNvPr>
              <p14:cNvContentPartPr/>
              <p14:nvPr/>
            </p14:nvContentPartPr>
            <p14:xfrm>
              <a:off x="2842703" y="3512025"/>
              <a:ext cx="1143720" cy="288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C9CDE8B-6C0A-4B87-AF56-56EBDB03C87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34063" y="3503385"/>
                <a:ext cx="11613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ADB1B71-B365-4156-91F5-5FF464279558}"/>
                  </a:ext>
                </a:extLst>
              </p14:cNvPr>
              <p14:cNvContentPartPr/>
              <p14:nvPr/>
            </p14:nvContentPartPr>
            <p14:xfrm>
              <a:off x="2915063" y="4363065"/>
              <a:ext cx="642240" cy="100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ADB1B71-B365-4156-91F5-5FF46427955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6063" y="4354425"/>
                <a:ext cx="659880" cy="2772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내용 개체 틀 7">
            <a:extLst>
              <a:ext uri="{FF2B5EF4-FFF2-40B4-BE49-F238E27FC236}">
                <a16:creationId xmlns:a16="http://schemas.microsoft.com/office/drawing/2014/main" id="{F18C3AA2-C961-400D-8861-B893BF36895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613587"/>
            <a:ext cx="6858000" cy="231371"/>
          </a:xfrm>
          <a:prstGeom prst="rect">
            <a:avLst/>
          </a:prstGeom>
        </p:spPr>
      </p:pic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B90A52EE-3B87-46A2-BD49-694C0F9DB9C5}"/>
              </a:ext>
            </a:extLst>
          </p:cNvPr>
          <p:cNvSpPr/>
          <p:nvPr/>
        </p:nvSpPr>
        <p:spPr>
          <a:xfrm rot="3399979">
            <a:off x="6233986" y="5706398"/>
            <a:ext cx="126748" cy="4744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9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B2631-5B4D-4A32-A846-A01E6E70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2022-02-05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E040A-13AD-41A4-B765-0486E22C4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25102"/>
            <a:ext cx="10058400" cy="5428024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게시글 리스트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"margin-top:100px"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마진은 외부여백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패딩은 내부여백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 shadow"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card-header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클래스는 카드에 머리글을 추가하고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card-footer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클래스는 카드에 바닥글을 추가합니다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--&gt;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"card-body"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"card-title"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게시판 이름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 table-hover"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board_list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&lt;!--d-none :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공간이 좁아지면 가려짐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&lt;!--d-md-table-cell :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테이블 화면 출력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글번호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&lt;!--w-50 :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해당 성분이 테이블 전체 너비의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점유함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글제목을 누르면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board_read.html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이동함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"w-50"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작성자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d-none d-md-table-cell"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작성날짜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0854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{07D068F8-3F56-425A-BD4C-F94B4A425D4C}tf78438558_win32</Template>
  <TotalTime>384</TotalTime>
  <Words>1129</Words>
  <Application>Microsoft Office PowerPoint</Application>
  <PresentationFormat>와이드스크린</PresentationFormat>
  <Paragraphs>519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notokr</vt:lpstr>
      <vt:lpstr>Arial</vt:lpstr>
      <vt:lpstr>Calibri</vt:lpstr>
      <vt:lpstr>Century Gothic</vt:lpstr>
      <vt:lpstr>Consolas</vt:lpstr>
      <vt:lpstr>Garamond</vt:lpstr>
      <vt:lpstr>맑은 고딕</vt:lpstr>
      <vt:lpstr>맑은 고딕</vt:lpstr>
      <vt:lpstr>SavonVTI</vt:lpstr>
      <vt:lpstr>2022 주말과제</vt:lpstr>
      <vt:lpstr>INDEX</vt:lpstr>
      <vt:lpstr>1.1 Board_Main</vt:lpstr>
      <vt:lpstr>1.1 Board_Main</vt:lpstr>
      <vt:lpstr>1.1 Board_Main</vt:lpstr>
      <vt:lpstr>1.1 Board_Main</vt:lpstr>
      <vt:lpstr>1.1 Board_Main</vt:lpstr>
      <vt:lpstr>1.1 Board_Main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회원가입 이벤트 발생시</vt:lpstr>
      <vt:lpstr>정보수정 이벤트 실행시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주말과제</dc:title>
  <dc:creator>cho hong min</dc:creator>
  <cp:lastModifiedBy>guro-hi</cp:lastModifiedBy>
  <cp:revision>2</cp:revision>
  <dcterms:created xsi:type="dcterms:W3CDTF">2022-02-06T10:12:13Z</dcterms:created>
  <dcterms:modified xsi:type="dcterms:W3CDTF">2022-07-29T05:43:36Z</dcterms:modified>
</cp:coreProperties>
</file>