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40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40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20631504_0_49:notes"/>
          <p:cNvSpPr/>
          <p:nvPr>
            <p:ph idx="2" type="sldImg"/>
          </p:nvPr>
        </p:nvSpPr>
        <p:spPr>
          <a:xfrm>
            <a:off x="2104440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206315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400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49"/>
            <a:ext cx="38862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5700" lIns="125700" spcFirstLastPara="1" rIns="125700" wrap="square" tIns="12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6213"/>
            <a:ext cx="3261600" cy="72261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200"/>
              </a:spcBef>
              <a:spcAft>
                <a:spcPts val="22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700" lIns="125700" spcFirstLastPara="1" rIns="125700" wrap="square" tIns="12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700" lIns="125700" spcFirstLastPara="1" rIns="125700" wrap="square" tIns="125700">
            <a:no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  <a:defRPr sz="25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700" lIns="125700" spcFirstLastPara="1" rIns="125700" wrap="square" tIns="125700">
            <a:noAutofit/>
          </a:bodyPr>
          <a:lstStyle>
            <a:lvl1pPr lvl="0" algn="r">
              <a:buNone/>
              <a:defRPr sz="1400">
                <a:solidFill>
                  <a:schemeClr val="lt2"/>
                </a:solidFill>
              </a:defRPr>
            </a:lvl1pPr>
            <a:lvl2pPr lvl="1" algn="r">
              <a:buNone/>
              <a:defRPr sz="1400">
                <a:solidFill>
                  <a:schemeClr val="lt2"/>
                </a:solidFill>
              </a:defRPr>
            </a:lvl2pPr>
            <a:lvl3pPr lvl="2" algn="r">
              <a:buNone/>
              <a:defRPr sz="1400">
                <a:solidFill>
                  <a:schemeClr val="lt2"/>
                </a:solidFill>
              </a:defRPr>
            </a:lvl3pPr>
            <a:lvl4pPr lvl="3" algn="r">
              <a:buNone/>
              <a:defRPr sz="1400">
                <a:solidFill>
                  <a:schemeClr val="lt2"/>
                </a:solidFill>
              </a:defRPr>
            </a:lvl4pPr>
            <a:lvl5pPr lvl="4" algn="r">
              <a:buNone/>
              <a:defRPr sz="1400">
                <a:solidFill>
                  <a:schemeClr val="lt2"/>
                </a:solidFill>
              </a:defRPr>
            </a:lvl5pPr>
            <a:lvl6pPr lvl="5" algn="r">
              <a:buNone/>
              <a:defRPr sz="1400">
                <a:solidFill>
                  <a:schemeClr val="lt2"/>
                </a:solidFill>
              </a:defRPr>
            </a:lvl6pPr>
            <a:lvl7pPr lvl="6" algn="r">
              <a:buNone/>
              <a:defRPr sz="1400">
                <a:solidFill>
                  <a:schemeClr val="lt2"/>
                </a:solidFill>
              </a:defRPr>
            </a:lvl7pPr>
            <a:lvl8pPr lvl="7" algn="r">
              <a:buNone/>
              <a:defRPr sz="1400">
                <a:solidFill>
                  <a:schemeClr val="lt2"/>
                </a:solidFill>
              </a:defRPr>
            </a:lvl8pPr>
            <a:lvl9pPr lvl="8" algn="r"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2121">
            <a:alpha val="8500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8897" l="21520" r="25837" t="0"/>
          <a:stretch/>
        </p:blipFill>
        <p:spPr>
          <a:xfrm>
            <a:off x="2" y="55350"/>
            <a:ext cx="2879950" cy="211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238425" y="471400"/>
            <a:ext cx="3534000" cy="8568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Group 17</a:t>
            </a:r>
            <a:r>
              <a:rPr lang="en" sz="4800" u="sng"/>
              <a:t> </a:t>
            </a:r>
            <a:r>
              <a:rPr lang="en" sz="4800" u="sng"/>
              <a:t>   </a:t>
            </a:r>
            <a:endParaRPr sz="4800" u="sng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238425" y="706625"/>
            <a:ext cx="3534000" cy="3877200"/>
          </a:xfrm>
          <a:prstGeom prst="rect">
            <a:avLst/>
          </a:prstGeom>
        </p:spPr>
        <p:txBody>
          <a:bodyPr anchorCtr="0" anchor="b" bIns="125700" lIns="125700" spcFirstLastPara="1" rIns="125700" wrap="square" tIns="12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Keeyan Haghshenas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Umer Qazi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Joe Gordon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Dunbar Birnie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Ludwig Randazzo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Colter Mooney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Bohdan Kryzh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Ashish Motyala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29800" y="-1"/>
            <a:ext cx="7242600" cy="5448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Date: April 22  2:00PM - 2:30PM</a:t>
            </a:r>
            <a:endParaRPr sz="2400"/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148700" y="2782500"/>
            <a:ext cx="7242600" cy="544800"/>
          </a:xfrm>
          <a:prstGeom prst="rect">
            <a:avLst/>
          </a:prstGeom>
        </p:spPr>
        <p:txBody>
          <a:bodyPr anchorCtr="0" anchor="t" bIns="125700" lIns="125700" spcFirstLastPara="1" rIns="125700" wrap="square" tIns="12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Features </a:t>
            </a:r>
            <a:endParaRPr b="1" sz="2400" u="sng"/>
          </a:p>
        </p:txBody>
      </p:sp>
      <p:sp>
        <p:nvSpPr>
          <p:cNvPr id="59" name="Google Shape;59;p13"/>
          <p:cNvSpPr txBox="1"/>
          <p:nvPr>
            <p:ph idx="4294967295" type="body"/>
          </p:nvPr>
        </p:nvSpPr>
        <p:spPr>
          <a:xfrm>
            <a:off x="0" y="3327300"/>
            <a:ext cx="7242600" cy="494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2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Multi-user &amp; Cross-platform Application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 app available at ducklabinvestments.azurewebsites.net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Android phone application accessible on the go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Alexa </a:t>
            </a:r>
            <a:r>
              <a:rPr lang="en" sz="2000"/>
              <a:t>assistance</a:t>
            </a:r>
            <a:r>
              <a:rPr lang="en" sz="2000"/>
              <a:t> for hands-free game updates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Custom Games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users to create and join games to compete for ranking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Supports Timed game mode for a set length game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Supports Profit Goal game mode for another gaming experience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Solo mode investing practice for beginners and experts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Stock Commerce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thousands of stocks and their past history trends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Purchase and sell brand name stocks at real prices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Educational Support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Startup tutorial for new users and stock trading beginners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System Requirements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computer with internet access.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Android Device running Marshmallow 6.0 or later.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60" name="Google Shape;60;p13"/>
          <p:cNvSpPr txBox="1"/>
          <p:nvPr/>
        </p:nvSpPr>
        <p:spPr>
          <a:xfrm>
            <a:off x="148700" y="9505850"/>
            <a:ext cx="6651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</a:rPr>
              <a:t>www.ducklabinvestments.azurewebsites.net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1606488"/>
            <a:ext cx="4238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DuckLab Investments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2121">
            <a:alpha val="8500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863" y="4468800"/>
            <a:ext cx="3955912" cy="2225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624675" y="85725"/>
            <a:ext cx="247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62700" y="4810175"/>
            <a:ext cx="34002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Games </a:t>
            </a:r>
            <a:r>
              <a:rPr b="1" lang="en" sz="1800" u="sng">
                <a:solidFill>
                  <a:srgbClr val="FFFFFF"/>
                </a:solidFill>
              </a:rPr>
              <a:t>Screenshot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Users have access to creating and joining leagues which show up on their personal portfolio.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62704" y="7133475"/>
            <a:ext cx="29634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Now Featuring Alexa Interface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Users can now interact with their stocks by giving verbal commands to Alexa.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07775" y="270525"/>
            <a:ext cx="29634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Android App Screenshot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android app is a fully functional way to experience the game on the go.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00" y="228600"/>
            <a:ext cx="4089250" cy="40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700" y="6980975"/>
            <a:ext cx="4341501" cy="30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