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81d863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81d863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81d863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81d863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81d863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81d863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181d863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181d863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81d863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81d863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81d863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81d863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81d863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181d863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81d863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181d863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 Анализ деловой переписки методами машинного обучения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письма Хиллари Клинтон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Госдепартамент США опубликовал почти 7000 страниц отредактированных электронных писем Клинтон.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Формат писем - pdf.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Kaggle обработал и выложил датасет.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Перевод в удобный нам формат.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Игнорируем пропущенные данные.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Удаляем знаки препинания, выделяем отдельные слова.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Фильтрация по стоп-листу.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Лемматизация.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25" y="2159118"/>
            <a:ext cx="4088525" cy="19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455" y="2159126"/>
            <a:ext cx="4030120" cy="1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	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Используем L</a:t>
            </a:r>
            <a:r>
              <a:rPr lang="ru"/>
              <a:t>atent Dirichlet Allocation, LDA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Для оценивания считаем perplexity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45" y="2442745"/>
            <a:ext cx="4911724" cy="24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LDA Model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924" y="1779613"/>
            <a:ext cx="3387576" cy="32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00" y="2245476"/>
            <a:ext cx="4682426" cy="21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 слов из писем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Word2Vec word embeddings.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Датасет только из слов из писем слишком маленький для Word2Vec.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Берем готовый из gensim (glove-twitter-50) и дообучаем его словами из переписок.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Кластеризуем с помощью k-means.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 слов из писем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Визуализируем с помощью t-SNE и Bokeh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45" y="1966032"/>
            <a:ext cx="3912725" cy="27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800" y="2905713"/>
            <a:ext cx="1843225" cy="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800" y="2905725"/>
            <a:ext cx="1666498" cy="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6375" y="3969150"/>
            <a:ext cx="2133274" cy="8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80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 :)</a:t>
            </a:r>
            <a:endParaRPr sz="49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