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81d863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81d863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81d863c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81d863c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d075bfed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d075bfed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81d863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81d863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d075bfe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d075bf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81d863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181d863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181d863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181d863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d075bfe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d075bfe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181d863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181d863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181d863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181d863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075bfed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075bfed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 Анализ деловой переписки методами машинного обучения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Кластеризация слов из писем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Word2Vec word embeddings.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Датасет только из слов из писем слишком маленький для Word2Vec.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Берем предобученный glove-twitter-50 и дообучаем его словами из переписок.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Кластеризуем с помощью k-means и hdbscan.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Кластеризация слов из писем (k-means)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75" y="2078876"/>
            <a:ext cx="2619341" cy="12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975" y="2078875"/>
            <a:ext cx="2368175" cy="12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1300" y="3195100"/>
            <a:ext cx="2555376" cy="10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Кластеризация слов из писем (hdbscan)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[text follow txt plz reply pls please repeat anniversary surprise]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[angel queen princess prince savage poetic explicit remix prod barbie]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[hawaii disneyland jamaica alaska beach resort skyline harbor atlantic caribbean]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[satisify vain endless definition quite priceless compete successfully separate genius]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Электронные письма Хиллари Клинтон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Госдепартамент США опубликовал почти 7000 страниц отредактированных электронных писем Клинтон.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Формат писем - pdf.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Kaggle обработал и выложил датасет.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Электронные письма корпорации Enron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Американская корпорация активная в начале 2000-х но обанкротившаяся в конце 2001 года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Более 500 000 писем сотрудников корпорации в датасете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Перевод в удобный нам формат.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Игнорируем пропущенные данные.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Удаляем знаки препинания выделяем отдельные слова.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Фильтрация по стоп-листу.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Лемматизация.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			Клинтон							               Enron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50" y="2418900"/>
            <a:ext cx="3646325" cy="24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875" y="2535575"/>
            <a:ext cx="3241675" cy="21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			Клинтон							               Enron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575" y="2500988"/>
            <a:ext cx="3234225" cy="20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425" y="2571758"/>
            <a:ext cx="2980475" cy="19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	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Используем L</a:t>
            </a:r>
            <a:r>
              <a:rPr lang="ru"/>
              <a:t>atent Dirichlet Allocation (LDA)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Используем BERTopic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LDA Model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924" y="1779613"/>
            <a:ext cx="3387576" cy="32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00" y="2245476"/>
            <a:ext cx="4682426" cy="21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BERTopic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[congrats congra</a:t>
            </a:r>
            <a:r>
              <a:rPr lang="ru" sz="1200">
                <a:solidFill>
                  <a:srgbClr val="000000"/>
                </a:solidFill>
              </a:rPr>
              <a:t>t</a:t>
            </a:r>
            <a:r>
              <a:rPr lang="ru" sz="1200">
                <a:solidFill>
                  <a:srgbClr val="000000"/>
                </a:solidFill>
              </a:rPr>
              <a:t>ulations exciting promotions jeff]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[vpn pending applications requested id natgasphillip application]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[prick terrible yellowpages dirty bad dislike]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