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2" r:id="rId6"/>
    <p:sldId id="279" r:id="rId7"/>
    <p:sldId id="271" r:id="rId8"/>
    <p:sldId id="268" r:id="rId9"/>
  </p:sldIdLst>
  <p:sldSz cx="9144000" cy="5143500" type="screen16x9"/>
  <p:notesSz cx="6858000" cy="9144000"/>
  <p:embeddedFontLst>
    <p:embeddedFont>
      <p:font typeface="DengXian" panose="02010600030101010101" pitchFamily="2" charset="-122"/>
      <p:regular r:id="rId11"/>
      <p:bold r:id="rId12"/>
    </p:embeddedFont>
    <p:embeddedFont>
      <p:font typeface="Cambria Math" panose="02040503050406030204" pitchFamily="18" charset="0"/>
      <p:regular r:id="rId13"/>
    </p:embeddedFont>
    <p:embeddedFont>
      <p:font typeface="Fira Sans" panose="020B0503050000020004" pitchFamily="34" charset="0"/>
      <p:regular r:id="rId14"/>
      <p:bold r:id="rId15"/>
      <p:italic r:id="rId16"/>
      <p:boldItalic r:id="rId17"/>
    </p:embeddedFont>
    <p:embeddedFont>
      <p:font typeface="Fira Sans Extra Condensed" panose="020B0503050000020004" pitchFamily="34" charset="0"/>
      <p:regular r:id="rId18"/>
      <p:bold r:id="rId19"/>
      <p:italic r:id="rId20"/>
      <p:boldItalic r:id="rId21"/>
    </p:embeddedFont>
    <p:embeddedFont>
      <p:font typeface="Fira Sans Extra Condensed SemiBold" panose="02010600030101010101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40D9CA-0D45-694A-A297-3F93C74D98E4}" v="58" dt="2021-12-27T13:21:44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06" d="100"/>
          <a:sy n="106" d="100"/>
        </p:scale>
        <p:origin x="10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trate Ramona" userId="9b78c30f-0a46-42f1-8c37-67acacf63945" providerId="ADAL" clId="{6640D9CA-0D45-694A-A297-3F93C74D98E4}"/>
    <pc:docChg chg="undo custSel addSld modSld sldOrd">
      <pc:chgData name="Istrate Ramona" userId="9b78c30f-0a46-42f1-8c37-67acacf63945" providerId="ADAL" clId="{6640D9CA-0D45-694A-A297-3F93C74D98E4}" dt="2021-12-27T13:21:51.356" v="2446" actId="1076"/>
      <pc:docMkLst>
        <pc:docMk/>
      </pc:docMkLst>
      <pc:sldChg chg="modSp mod">
        <pc:chgData name="Istrate Ramona" userId="9b78c30f-0a46-42f1-8c37-67acacf63945" providerId="ADAL" clId="{6640D9CA-0D45-694A-A297-3F93C74D98E4}" dt="2021-12-27T11:08:11.881" v="130" actId="14100"/>
        <pc:sldMkLst>
          <pc:docMk/>
          <pc:sldMk cId="0" sldId="256"/>
        </pc:sldMkLst>
        <pc:spChg chg="mod">
          <ac:chgData name="Istrate Ramona" userId="9b78c30f-0a46-42f1-8c37-67acacf63945" providerId="ADAL" clId="{6640D9CA-0D45-694A-A297-3F93C74D98E4}" dt="2021-12-27T11:08:11.881" v="130" actId="14100"/>
          <ac:spMkLst>
            <pc:docMk/>
            <pc:sldMk cId="0" sldId="256"/>
            <ac:spMk id="56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07:30.211" v="86" actId="20577"/>
          <ac:spMkLst>
            <pc:docMk/>
            <pc:sldMk cId="0" sldId="256"/>
            <ac:spMk id="57" creationId="{00000000-0000-0000-0000-000000000000}"/>
          </ac:spMkLst>
        </pc:spChg>
      </pc:sldChg>
      <pc:sldChg chg="delSp modSp mod">
        <pc:chgData name="Istrate Ramona" userId="9b78c30f-0a46-42f1-8c37-67acacf63945" providerId="ADAL" clId="{6640D9CA-0D45-694A-A297-3F93C74D98E4}" dt="2021-12-27T12:12:49.756" v="1376" actId="20577"/>
        <pc:sldMkLst>
          <pc:docMk/>
          <pc:sldMk cId="0" sldId="257"/>
        </pc:sldMkLst>
        <pc:spChg chg="mod">
          <ac:chgData name="Istrate Ramona" userId="9b78c30f-0a46-42f1-8c37-67acacf63945" providerId="ADAL" clId="{6640D9CA-0D45-694A-A297-3F93C74D98E4}" dt="2021-12-27T11:09:14.740" v="195" actId="20577"/>
          <ac:spMkLst>
            <pc:docMk/>
            <pc:sldMk cId="0" sldId="257"/>
            <ac:spMk id="93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11:03.571" v="213" actId="14100"/>
          <ac:spMkLst>
            <pc:docMk/>
            <pc:sldMk cId="0" sldId="257"/>
            <ac:spMk id="96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11:43.421" v="247" actId="20577"/>
          <ac:spMkLst>
            <pc:docMk/>
            <pc:sldMk cId="0" sldId="257"/>
            <ac:spMk id="99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12:49.756" v="1376" actId="20577"/>
          <ac:spMkLst>
            <pc:docMk/>
            <pc:sldMk cId="0" sldId="257"/>
            <ac:spMk id="102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12:03.248" v="1316" actId="20577"/>
          <ac:spMkLst>
            <pc:docMk/>
            <pc:sldMk cId="0" sldId="257"/>
            <ac:spMk id="105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11:10.129" v="215" actId="478"/>
          <ac:spMkLst>
            <pc:docMk/>
            <pc:sldMk cId="0" sldId="257"/>
            <ac:spMk id="106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11:07.760" v="214" actId="478"/>
          <ac:spMkLst>
            <pc:docMk/>
            <pc:sldMk cId="0" sldId="257"/>
            <ac:spMk id="107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11:14.652" v="217" actId="478"/>
          <ac:spMkLst>
            <pc:docMk/>
            <pc:sldMk cId="0" sldId="257"/>
            <ac:spMk id="108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11:11.930" v="216" actId="478"/>
          <ac:spMkLst>
            <pc:docMk/>
            <pc:sldMk cId="0" sldId="257"/>
            <ac:spMk id="109" creationId="{00000000-0000-0000-0000-000000000000}"/>
          </ac:spMkLst>
        </pc:spChg>
      </pc:sldChg>
      <pc:sldChg chg="addSp delSp modSp mod">
        <pc:chgData name="Istrate Ramona" userId="9b78c30f-0a46-42f1-8c37-67acacf63945" providerId="ADAL" clId="{6640D9CA-0D45-694A-A297-3F93C74D98E4}" dt="2021-12-27T11:31:16.041" v="648" actId="1076"/>
        <pc:sldMkLst>
          <pc:docMk/>
          <pc:sldMk cId="0" sldId="258"/>
        </pc:sldMkLst>
        <pc:spChg chg="add del">
          <ac:chgData name="Istrate Ramona" userId="9b78c30f-0a46-42f1-8c37-67acacf63945" providerId="ADAL" clId="{6640D9CA-0D45-694A-A297-3F93C74D98E4}" dt="2021-12-27T11:17:44.293" v="320" actId="22"/>
          <ac:spMkLst>
            <pc:docMk/>
            <pc:sldMk cId="0" sldId="258"/>
            <ac:spMk id="97" creationId="{9FC73DA1-4BB5-C848-B7E0-989DEAAAA5B3}"/>
          </ac:spMkLst>
        </pc:spChg>
        <pc:spChg chg="add 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00" creationId="{E1304C8E-E8CF-7F49-A154-41DB5B8144D0}"/>
          </ac:spMkLst>
        </pc:spChg>
        <pc:spChg chg="add 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01" creationId="{817F5D5A-DEEF-E04C-849B-B745CF2F92C3}"/>
          </ac:spMkLst>
        </pc:spChg>
        <pc:spChg chg="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41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14:29.830" v="300" actId="5793"/>
          <ac:spMkLst>
            <pc:docMk/>
            <pc:sldMk cId="0" sldId="258"/>
            <ac:spMk id="142" creationId="{00000000-0000-0000-0000-000000000000}"/>
          </ac:spMkLst>
        </pc:spChg>
        <pc:spChg chg="add del 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43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44" creationId="{00000000-0000-0000-0000-000000000000}"/>
          </ac:spMkLst>
        </pc:spChg>
        <pc:spChg chg="del mod">
          <ac:chgData name="Istrate Ramona" userId="9b78c30f-0a46-42f1-8c37-67acacf63945" providerId="ADAL" clId="{6640D9CA-0D45-694A-A297-3F93C74D98E4}" dt="2021-12-27T11:22:32.369" v="383" actId="478"/>
          <ac:spMkLst>
            <pc:docMk/>
            <pc:sldMk cId="0" sldId="258"/>
            <ac:spMk id="145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46" creationId="{00000000-0000-0000-0000-000000000000}"/>
          </ac:spMkLst>
        </pc:spChg>
        <pc:spChg chg="del mod">
          <ac:chgData name="Istrate Ramona" userId="9b78c30f-0a46-42f1-8c37-67acacf63945" providerId="ADAL" clId="{6640D9CA-0D45-694A-A297-3F93C74D98E4}" dt="2021-12-27T11:26:38.038" v="533" actId="478"/>
          <ac:spMkLst>
            <pc:docMk/>
            <pc:sldMk cId="0" sldId="258"/>
            <ac:spMk id="147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48" creationId="{00000000-0000-0000-0000-000000000000}"/>
          </ac:spMkLst>
        </pc:spChg>
        <pc:spChg chg="del mod">
          <ac:chgData name="Istrate Ramona" userId="9b78c30f-0a46-42f1-8c37-67acacf63945" providerId="ADAL" clId="{6640D9CA-0D45-694A-A297-3F93C74D98E4}" dt="2021-12-27T11:27:51.768" v="645" actId="478"/>
          <ac:spMkLst>
            <pc:docMk/>
            <pc:sldMk cId="0" sldId="258"/>
            <ac:spMk id="149" creationId="{00000000-0000-0000-0000-000000000000}"/>
          </ac:spMkLst>
        </pc:spChg>
        <pc:spChg chg="add del mod">
          <ac:chgData name="Istrate Ramona" userId="9b78c30f-0a46-42f1-8c37-67acacf63945" providerId="ADAL" clId="{6640D9CA-0D45-694A-A297-3F93C74D98E4}" dt="2021-12-27T11:27:51.768" v="645" actId="478"/>
          <ac:spMkLst>
            <pc:docMk/>
            <pc:sldMk cId="0" sldId="258"/>
            <ac:spMk id="150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51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52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53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54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55" creationId="{00000000-0000-0000-0000-000000000000}"/>
          </ac:spMkLst>
        </pc:spChg>
        <pc:spChg chg="del mod">
          <ac:chgData name="Istrate Ramona" userId="9b78c30f-0a46-42f1-8c37-67acacf63945" providerId="ADAL" clId="{6640D9CA-0D45-694A-A297-3F93C74D98E4}" dt="2021-12-27T11:27:51.768" v="645" actId="478"/>
          <ac:spMkLst>
            <pc:docMk/>
            <pc:sldMk cId="0" sldId="258"/>
            <ac:spMk id="156" creationId="{00000000-0000-0000-0000-000000000000}"/>
          </ac:spMkLst>
        </pc:spChg>
        <pc:spChg chg="del mod">
          <ac:chgData name="Istrate Ramona" userId="9b78c30f-0a46-42f1-8c37-67acacf63945" providerId="ADAL" clId="{6640D9CA-0D45-694A-A297-3F93C74D98E4}" dt="2021-12-27T11:27:51.768" v="645" actId="478"/>
          <ac:spMkLst>
            <pc:docMk/>
            <pc:sldMk cId="0" sldId="258"/>
            <ac:spMk id="157" creationId="{00000000-0000-0000-0000-000000000000}"/>
          </ac:spMkLst>
        </pc:spChg>
        <pc:grpChg chg="del">
          <ac:chgData name="Istrate Ramona" userId="9b78c30f-0a46-42f1-8c37-67acacf63945" providerId="ADAL" clId="{6640D9CA-0D45-694A-A297-3F93C74D98E4}" dt="2021-12-27T11:18:14.013" v="326" actId="478"/>
          <ac:grpSpMkLst>
            <pc:docMk/>
            <pc:sldMk cId="0" sldId="258"/>
            <ac:grpSpMk id="158" creationId="{00000000-0000-0000-0000-000000000000}"/>
          </ac:grpSpMkLst>
        </pc:grpChg>
        <pc:picChg chg="add del mod">
          <ac:chgData name="Istrate Ramona" userId="9b78c30f-0a46-42f1-8c37-67acacf63945" providerId="ADAL" clId="{6640D9CA-0D45-694A-A297-3F93C74D98E4}" dt="2021-12-27T11:17:49.552" v="321" actId="478"/>
          <ac:picMkLst>
            <pc:docMk/>
            <pc:sldMk cId="0" sldId="258"/>
            <ac:picMk id="3" creationId="{F76571E2-A67A-8A4A-8CA7-C9BE3231E019}"/>
          </ac:picMkLst>
        </pc:picChg>
        <pc:picChg chg="add mod">
          <ac:chgData name="Istrate Ramona" userId="9b78c30f-0a46-42f1-8c37-67acacf63945" providerId="ADAL" clId="{6640D9CA-0D45-694A-A297-3F93C74D98E4}" dt="2021-12-27T11:18:29.271" v="332" actId="1076"/>
          <ac:picMkLst>
            <pc:docMk/>
            <pc:sldMk cId="0" sldId="258"/>
            <ac:picMk id="6" creationId="{94499276-3D26-414E-BCC7-C0542592BB57}"/>
          </ac:picMkLst>
        </pc:picChg>
      </pc:sldChg>
      <pc:sldChg chg="addSp delSp modSp mod ord">
        <pc:chgData name="Istrate Ramona" userId="9b78c30f-0a46-42f1-8c37-67acacf63945" providerId="ADAL" clId="{6640D9CA-0D45-694A-A297-3F93C74D98E4}" dt="2021-12-27T12:18:12.124" v="1391" actId="1076"/>
        <pc:sldMkLst>
          <pc:docMk/>
          <pc:sldMk cId="0" sldId="262"/>
        </pc:sldMkLst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06" creationId="{FDED1C09-8081-6147-91DF-99E6F096EB09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07" creationId="{AB139224-ED06-DC40-8361-174DD2F77386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08" creationId="{C8EF9CCC-1491-BF4E-B04D-08CF58FC2EC5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09" creationId="{78D25FED-D998-B847-AD59-EC891AF1DB78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10" creationId="{96B37552-EBCF-AB45-A420-EB088B411344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11" creationId="{D45508C0-F96D-E145-B169-7376FBC51D90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12" creationId="{3F17416D-2026-3245-96E3-C4DDDA4DF501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13" creationId="{59F3BB95-B637-5E44-9F23-B59B2341C37B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14" creationId="{5720DED1-A860-554D-B3D2-771C1068E26A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15" creationId="{85A712DB-9907-B44E-8692-B881DEAA7370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16" creationId="{BE71433E-FE7D-EE4B-91B9-6EAC4DA76B9B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17" creationId="{30696F41-AA62-E549-9837-737410EC84ED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18" creationId="{F1378AB2-24DC-574D-9C45-510ED771BC19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19" creationId="{163AEF40-7F96-DE4B-ACB4-57C083C93C5C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20" creationId="{760CD20D-C3E3-E646-AC1E-90D4D73D7C38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21" creationId="{6A8C2B90-E6B9-DA4F-9E30-A6C6B6C51EC9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22" creationId="{272A288C-D9EB-BC41-8A0B-A8CB507174AD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23" creationId="{32D5B29D-068E-5C4B-AB5E-0844B2BC3E0B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24" creationId="{FBABB3EA-ECA0-4940-A25A-9D0DFDE353DA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25" creationId="{F116D3E4-B47F-6542-997C-2338E14EB400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26" creationId="{E710073A-8D6E-E347-BFDB-9DE4FD635B35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27" creationId="{6A0A38E6-93B7-3E47-9105-21ACF2E21C98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28" creationId="{70CDB549-4BB4-6E48-BC04-01F170FC0FFC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29" creationId="{56BD2AF1-0826-074C-893F-DD3F5F1AFE50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30" creationId="{CA04061D-9B13-FC45-8615-3939AF9163DF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31" creationId="{5CF902BE-29B4-7B4C-9CB1-8AB6ADEBE5EC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32" creationId="{2D6788EC-96A6-C049-A3E3-A2E647CF9DAD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33" creationId="{6C52248D-FCB5-E04A-86DE-241A6A3B9B32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34" creationId="{10B042AC-36DD-A74E-90F4-63E1783ACE56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35" creationId="{E4D0CEBE-3145-C04D-8D99-82C72FBECB9E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36" creationId="{9933620A-2104-2143-B341-BAE8E3EC3A18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37" creationId="{5D2BD8D0-55EB-044D-AB5F-3C0EACEF9AD4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38" creationId="{3A788B44-BB64-5B48-B633-B3E60A90B02F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39" creationId="{AA5D266D-753F-6C4F-8F53-72A8967B8077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40" creationId="{C796D220-CA37-A442-86F4-B70D94B9009F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41" creationId="{A4A091DA-490B-AD47-ABDE-A331DB235C49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42" creationId="{31DFEE3F-05F6-A140-BC33-88FCBAFF179D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43" creationId="{D0A50A25-CD34-5949-B3E3-98E7857D33C8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44" creationId="{47A18442-9D9F-2B4A-9FE8-C7A57093C6C2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45" creationId="{6DB64E59-1F51-864E-A588-4F7280A7BB12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46" creationId="{E05F5138-A420-7A47-A94C-0BB2FEE04C82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47" creationId="{B803F3DB-5CEE-4E46-B4C6-672FD8B62F1B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48" creationId="{DBAD6A66-327C-A043-8518-F6F9F762B0A7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49" creationId="{ACCD7553-4F31-4347-847F-6249EE972266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50" creationId="{D314DDD2-C8FE-544F-A6B8-2A9520616A13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51" creationId="{24E74542-1C13-354E-9308-ED89419A02EF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52" creationId="{3E01C74D-773A-6C44-8F6A-89F813966896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53" creationId="{4900A1EA-7C62-684F-870C-9345D888692E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54" creationId="{145E7E85-51EA-464C-B656-887D05F2A2AD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55" creationId="{AFE7187F-C507-DE4B-AACA-08CEDA787F96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56" creationId="{B0683781-AB22-8746-8AF7-B201874B051E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57" creationId="{6D7ECE52-EDB5-4D42-B4D8-3D6B3DF6E5A8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58" creationId="{924083E5-5CEE-2A43-BB80-A27AC85C0841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59" creationId="{1929FDCD-5541-E046-AF23-42FB0D59FA6D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60" creationId="{C54C511F-857B-C344-A0CA-EEF28998E322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61" creationId="{73ED4275-118E-3C43-B6F6-2C79139140D4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62" creationId="{CD3661B3-4596-F04D-B0C3-6CB4DBFBB61D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63" creationId="{350C7E98-3D3F-DE4C-8D4E-2D9DDD0FE978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64" creationId="{19089E4A-9FA2-D345-9858-3F3D978A78E6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65" creationId="{2ED6C52A-C934-934D-B1A7-54B5CF1AF777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66" creationId="{04CB9525-7DE6-3A4C-BCA6-E495319F7DA9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67" creationId="{95243426-2DCB-ED40-A1C8-8311EE5D0635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68" creationId="{C55E2C15-CACF-5749-8D63-99A2B63DBE64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69" creationId="{2FA3517D-E8E1-5A4F-BB55-364288BD836C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70" creationId="{36A953FD-B758-5C40-A5A3-C93ADC93A321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71" creationId="{E19C4D79-D1F7-4447-82B5-71C5B59B4C12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72" creationId="{009E0C99-5893-0145-8179-754DC6192614}"/>
          </ac:spMkLst>
        </pc:spChg>
        <pc:spChg chg="add del mod">
          <ac:chgData name="Istrate Ramona" userId="9b78c30f-0a46-42f1-8c37-67acacf63945" providerId="ADAL" clId="{6640D9CA-0D45-694A-A297-3F93C74D98E4}" dt="2021-12-27T11:51:16.723" v="1100"/>
          <ac:spMkLst>
            <pc:docMk/>
            <pc:sldMk cId="0" sldId="262"/>
            <ac:spMk id="173" creationId="{E36DDB0B-4289-7D4A-AB98-04D3E290F21E}"/>
          </ac:spMkLst>
        </pc:spChg>
        <pc:spChg chg="add del mod">
          <ac:chgData name="Istrate Ramona" userId="9b78c30f-0a46-42f1-8c37-67acacf63945" providerId="ADAL" clId="{6640D9CA-0D45-694A-A297-3F93C74D98E4}" dt="2021-12-27T11:51:34.572" v="1104"/>
          <ac:spMkLst>
            <pc:docMk/>
            <pc:sldMk cId="0" sldId="262"/>
            <ac:spMk id="174" creationId="{B30D7274-7FEF-4744-806C-18EA6BEB8000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75" creationId="{39C5077D-293B-F94E-8280-0301A8CF797C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76" creationId="{FEF5D206-9C1F-0A45-92C7-35E95DF35246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77" creationId="{A5CCB80B-9FCE-174D-961A-03813EB9ED0B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78" creationId="{8D524DF9-9D41-3149-B83E-84D557B8ACBE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79" creationId="{BF335D0C-5D73-A34C-AD96-CBDF2394AAFC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80" creationId="{77FAA6B5-A782-5B4C-A401-6FE6C133E6FA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81" creationId="{CB26FA5B-E9B5-C748-BB8E-B5FBF20E5642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82" creationId="{EE92A9E0-AD8B-2D41-88AC-1F67F3242C59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83" creationId="{CC3EA0A3-90F1-514D-9E8E-EA0A1F278602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84" creationId="{99BE3D70-F495-734E-8FD6-113E89A4708E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85" creationId="{660D7642-FB1D-BC48-BE91-3A6326C58ED1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86" creationId="{C7A20F61-E549-B64A-8EA4-8A6D3BDD3CB2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87" creationId="{6A355CFD-436E-ED4A-AC2F-0D801B7DCCBF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88" creationId="{F23F62C3-BE7D-5749-BA45-570C1DEAE3A7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89" creationId="{2F36AB49-DBF6-1E4B-B2D6-7F834B8569EE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90" creationId="{11290687-E062-4F49-8237-E3CC043914A9}"/>
          </ac:spMkLst>
        </pc:spChg>
        <pc:spChg chg="add mod">
          <ac:chgData name="Istrate Ramona" userId="9b78c30f-0a46-42f1-8c37-67acacf63945" providerId="ADAL" clId="{6640D9CA-0D45-694A-A297-3F93C74D98E4}" dt="2021-12-27T12:01:11.302" v="1230" actId="1076"/>
          <ac:spMkLst>
            <pc:docMk/>
            <pc:sldMk cId="0" sldId="262"/>
            <ac:spMk id="191" creationId="{A7374258-B44A-D447-8B1E-D68B79CEB49B}"/>
          </ac:spMkLst>
        </pc:spChg>
        <pc:spChg chg="add mod">
          <ac:chgData name="Istrate Ramona" userId="9b78c30f-0a46-42f1-8c37-67acacf63945" providerId="ADAL" clId="{6640D9CA-0D45-694A-A297-3F93C74D98E4}" dt="2021-12-27T12:01:11.302" v="1230" actId="1076"/>
          <ac:spMkLst>
            <pc:docMk/>
            <pc:sldMk cId="0" sldId="262"/>
            <ac:spMk id="192" creationId="{19E8CC06-FA22-A847-8A90-5D2762076C46}"/>
          </ac:spMkLst>
        </pc:spChg>
        <pc:spChg chg="add mod">
          <ac:chgData name="Istrate Ramona" userId="9b78c30f-0a46-42f1-8c37-67acacf63945" providerId="ADAL" clId="{6640D9CA-0D45-694A-A297-3F93C74D98E4}" dt="2021-12-27T12:01:11.302" v="1230" actId="1076"/>
          <ac:spMkLst>
            <pc:docMk/>
            <pc:sldMk cId="0" sldId="262"/>
            <ac:spMk id="193" creationId="{A8EA45AB-5EF3-FC40-B193-E693E49BC2E6}"/>
          </ac:spMkLst>
        </pc:spChg>
        <pc:spChg chg="add mod">
          <ac:chgData name="Istrate Ramona" userId="9b78c30f-0a46-42f1-8c37-67acacf63945" providerId="ADAL" clId="{6640D9CA-0D45-694A-A297-3F93C74D98E4}" dt="2021-12-27T12:01:11.302" v="1230" actId="1076"/>
          <ac:spMkLst>
            <pc:docMk/>
            <pc:sldMk cId="0" sldId="262"/>
            <ac:spMk id="194" creationId="{BD2F05CE-FD1B-E840-AD35-2C8C36FE4C70}"/>
          </ac:spMkLst>
        </pc:spChg>
        <pc:spChg chg="add mod">
          <ac:chgData name="Istrate Ramona" userId="9b78c30f-0a46-42f1-8c37-67acacf63945" providerId="ADAL" clId="{6640D9CA-0D45-694A-A297-3F93C74D98E4}" dt="2021-12-27T12:01:11.302" v="1230" actId="1076"/>
          <ac:spMkLst>
            <pc:docMk/>
            <pc:sldMk cId="0" sldId="262"/>
            <ac:spMk id="195" creationId="{9C18BE4E-730E-8149-A9E4-CE0F1F48E645}"/>
          </ac:spMkLst>
        </pc:spChg>
        <pc:spChg chg="add mod">
          <ac:chgData name="Istrate Ramona" userId="9b78c30f-0a46-42f1-8c37-67acacf63945" providerId="ADAL" clId="{6640D9CA-0D45-694A-A297-3F93C74D98E4}" dt="2021-12-27T12:01:11.302" v="1230" actId="1076"/>
          <ac:spMkLst>
            <pc:docMk/>
            <pc:sldMk cId="0" sldId="262"/>
            <ac:spMk id="196" creationId="{374F850E-DEF8-624A-B3BF-50A031AAAC0F}"/>
          </ac:spMkLst>
        </pc:spChg>
        <pc:spChg chg="add del mod">
          <ac:chgData name="Istrate Ramona" userId="9b78c30f-0a46-42f1-8c37-67acacf63945" providerId="ADAL" clId="{6640D9CA-0D45-694A-A297-3F93C74D98E4}" dt="2021-12-27T12:04:07.670" v="1255" actId="478"/>
          <ac:spMkLst>
            <pc:docMk/>
            <pc:sldMk cId="0" sldId="262"/>
            <ac:spMk id="197" creationId="{4BFEA5FB-F468-474C-B8F9-EB041A5D85CF}"/>
          </ac:spMkLst>
        </pc:spChg>
        <pc:spChg chg="add del mod">
          <ac:chgData name="Istrate Ramona" userId="9b78c30f-0a46-42f1-8c37-67acacf63945" providerId="ADAL" clId="{6640D9CA-0D45-694A-A297-3F93C74D98E4}" dt="2021-12-27T12:04:02.732" v="1254" actId="478"/>
          <ac:spMkLst>
            <pc:docMk/>
            <pc:sldMk cId="0" sldId="262"/>
            <ac:spMk id="198" creationId="{A11DEE1A-04DA-544C-91FD-97A82E881C55}"/>
          </ac:spMkLst>
        </pc:spChg>
        <pc:spChg chg="add del mod">
          <ac:chgData name="Istrate Ramona" userId="9b78c30f-0a46-42f1-8c37-67acacf63945" providerId="ADAL" clId="{6640D9CA-0D45-694A-A297-3F93C74D98E4}" dt="2021-12-27T12:04:09.446" v="1256" actId="478"/>
          <ac:spMkLst>
            <pc:docMk/>
            <pc:sldMk cId="0" sldId="262"/>
            <ac:spMk id="199" creationId="{FB1EAE71-415F-CE43-A1C1-F3CD7EDD925A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00" creationId="{6ABF725B-C066-C14D-96A6-66DD18783796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01" creationId="{28AE0F85-E8A8-C346-A29F-DC20609BD6B8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02" creationId="{6472267E-1198-804D-8B1B-C79F50FBDF08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03" creationId="{493DE804-56BC-FE47-AACE-F02DBBD8DB70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04" creationId="{826945B0-FDF4-3D47-A614-535951AB9B29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05" creationId="{9A2BE711-A5C2-1B4E-A381-984C7DE10800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06" creationId="{A95BF59E-4A39-C840-B32F-990E7A3DF00C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07" creationId="{AA202980-53AF-2248-BE04-D31629658F82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08" creationId="{76214C6B-9B94-7342-AA36-A2B137175985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09" creationId="{11F8EDB7-AE92-7F48-9FCE-9F2E6CD3CA6D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10" creationId="{A1F96954-9991-D14E-815B-FA73F1F4DD61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11" creationId="{80651518-C2A2-4B4B-A955-2EFFBD8659EF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12" creationId="{9766E758-652A-E34B-9BF9-9714064028C6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14" creationId="{1569355A-3D6C-D84B-9AE4-2A75120836C3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15" creationId="{1C4B1272-1D7E-1046-991F-0C77AF3CE7AC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16" creationId="{1D1C0C68-58C6-4E4E-AFE5-B7895EEA11D9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17" creationId="{7D1107A4-41D4-F44E-9A9C-0B998FA26D4F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18" creationId="{57E5C1B0-C90B-F247-83CE-6990B6FA229D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19" creationId="{A7B150E2-4D53-9742-AB5A-41E2C5092004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20" creationId="{089F62EB-6043-5D48-8AE7-6DA7B73188AF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21" creationId="{73AC7655-EFD4-854D-B686-62D0F036E4F5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22" creationId="{9BA4BBA1-D0E8-F440-94AF-CCFBE15B393A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23" creationId="{77621BA5-E3DA-9345-9F27-C827F89D1736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24" creationId="{95AEF02F-174B-4843-BF77-3DBC99C07097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25" creationId="{1C6F6B29-F8F0-4549-8E70-BE9EABC33834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26" creationId="{00081AA6-03C5-8246-9F18-7BE3ACFAAE4B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27" creationId="{6522E51C-D04E-5A44-8AA9-BDA58C985C2C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28" creationId="{3C2AD3B8-0DE2-9A46-9C32-C3D33C4143AA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29" creationId="{8C2B8D2F-87E5-D34A-9134-05EB86E2369B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30" creationId="{663F8EBC-9D65-624E-A682-F6209E9AE8E0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31" creationId="{F9344B06-A413-D142-9A9C-061C4AF43788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32" creationId="{97FAA49C-6C42-E548-9EE9-8C8D24351F5B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33" creationId="{E4B17AD4-04C9-E942-9E6C-33C895D1A697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34" creationId="{ADCE16D6-160B-3749-B01B-E9A750B602BE}"/>
          </ac:spMkLst>
        </pc:spChg>
        <pc:spChg chg="del mod">
          <ac:chgData name="Istrate Ramona" userId="9b78c30f-0a46-42f1-8c37-67acacf63945" providerId="ADAL" clId="{6640D9CA-0D45-694A-A297-3F93C74D98E4}" dt="2021-12-27T12:05:34.038" v="1266" actId="478"/>
          <ac:spMkLst>
            <pc:docMk/>
            <pc:sldMk cId="0" sldId="262"/>
            <ac:spMk id="358" creationId="{00000000-0000-0000-0000-000000000000}"/>
          </ac:spMkLst>
        </pc:spChg>
        <pc:spChg chg="del mod">
          <ac:chgData name="Istrate Ramona" userId="9b78c30f-0a46-42f1-8c37-67acacf63945" providerId="ADAL" clId="{6640D9CA-0D45-694A-A297-3F93C74D98E4}" dt="2021-12-27T12:05:34.038" v="1266" actId="478"/>
          <ac:spMkLst>
            <pc:docMk/>
            <pc:sldMk cId="0" sldId="262"/>
            <ac:spMk id="359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50:02" v="1083" actId="478"/>
          <ac:spMkLst>
            <pc:docMk/>
            <pc:sldMk cId="0" sldId="262"/>
            <ac:spMk id="361" creationId="{00000000-0000-0000-0000-000000000000}"/>
          </ac:spMkLst>
        </pc:spChg>
        <pc:spChg chg="del mod">
          <ac:chgData name="Istrate Ramona" userId="9b78c30f-0a46-42f1-8c37-67acacf63945" providerId="ADAL" clId="{6640D9CA-0D45-694A-A297-3F93C74D98E4}" dt="2021-12-27T12:05:34.038" v="1266" actId="478"/>
          <ac:spMkLst>
            <pc:docMk/>
            <pc:sldMk cId="0" sldId="262"/>
            <ac:spMk id="363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01:03.968" v="1229" actId="1076"/>
          <ac:spMkLst>
            <pc:docMk/>
            <pc:sldMk cId="0" sldId="262"/>
            <ac:spMk id="365" creationId="{00000000-0000-0000-0000-000000000000}"/>
          </ac:spMkLst>
        </pc:spChg>
        <pc:spChg chg="add del mod">
          <ac:chgData name="Istrate Ramona" userId="9b78c30f-0a46-42f1-8c37-67acacf63945" providerId="ADAL" clId="{6640D9CA-0D45-694A-A297-3F93C74D98E4}" dt="2021-12-27T12:05:54.488" v="1267" actId="1076"/>
          <ac:spMkLst>
            <pc:docMk/>
            <pc:sldMk cId="0" sldId="262"/>
            <ac:spMk id="366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01:11.302" v="1230" actId="1076"/>
          <ac:spMkLst>
            <pc:docMk/>
            <pc:sldMk cId="0" sldId="262"/>
            <ac:spMk id="367" creationId="{00000000-0000-0000-0000-000000000000}"/>
          </ac:spMkLst>
        </pc:spChg>
        <pc:spChg chg="del mod">
          <ac:chgData name="Istrate Ramona" userId="9b78c30f-0a46-42f1-8c37-67acacf63945" providerId="ADAL" clId="{6640D9CA-0D45-694A-A297-3F93C74D98E4}" dt="2021-12-27T12:05:34.038" v="1266" actId="478"/>
          <ac:spMkLst>
            <pc:docMk/>
            <pc:sldMk cId="0" sldId="262"/>
            <ac:spMk id="368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01:11.302" v="1230" actId="1076"/>
          <ac:spMkLst>
            <pc:docMk/>
            <pc:sldMk cId="0" sldId="262"/>
            <ac:spMk id="369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2:00:34.604" v="1218" actId="478"/>
          <ac:spMkLst>
            <pc:docMk/>
            <pc:sldMk cId="0" sldId="262"/>
            <ac:spMk id="370" creationId="{00000000-0000-0000-0000-000000000000}"/>
          </ac:spMkLst>
        </pc:spChg>
        <pc:spChg chg="del mod">
          <ac:chgData name="Istrate Ramona" userId="9b78c30f-0a46-42f1-8c37-67acacf63945" providerId="ADAL" clId="{6640D9CA-0D45-694A-A297-3F93C74D98E4}" dt="2021-12-27T12:05:34.038" v="1266" actId="478"/>
          <ac:spMkLst>
            <pc:docMk/>
            <pc:sldMk cId="0" sldId="262"/>
            <ac:spMk id="371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2:00:34.604" v="1218" actId="478"/>
          <ac:spMkLst>
            <pc:docMk/>
            <pc:sldMk cId="0" sldId="262"/>
            <ac:spMk id="372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2:00:34.604" v="1218" actId="478"/>
          <ac:spMkLst>
            <pc:docMk/>
            <pc:sldMk cId="0" sldId="262"/>
            <ac:spMk id="373" creationId="{00000000-0000-0000-0000-000000000000}"/>
          </ac:spMkLst>
        </pc:spChg>
        <pc:spChg chg="del mod">
          <ac:chgData name="Istrate Ramona" userId="9b78c30f-0a46-42f1-8c37-67acacf63945" providerId="ADAL" clId="{6640D9CA-0D45-694A-A297-3F93C74D98E4}" dt="2021-12-27T12:05:34.038" v="1266" actId="478"/>
          <ac:spMkLst>
            <pc:docMk/>
            <pc:sldMk cId="0" sldId="262"/>
            <ac:spMk id="374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50:06.435" v="1086" actId="478"/>
          <ac:spMkLst>
            <pc:docMk/>
            <pc:sldMk cId="0" sldId="262"/>
            <ac:spMk id="457" creationId="{00000000-0000-0000-0000-000000000000}"/>
          </ac:spMkLst>
        </pc:spChg>
        <pc:grpChg chg="add mod">
          <ac:chgData name="Istrate Ramona" userId="9b78c30f-0a46-42f1-8c37-67acacf63945" providerId="ADAL" clId="{6640D9CA-0D45-694A-A297-3F93C74D98E4}" dt="2021-12-27T12:18:12.124" v="1391" actId="1076"/>
          <ac:grpSpMkLst>
            <pc:docMk/>
            <pc:sldMk cId="0" sldId="262"/>
            <ac:grpSpMk id="105" creationId="{473E9741-A1D2-C149-AC8B-625B187D0846}"/>
          </ac:grpSpMkLst>
        </pc:grpChg>
        <pc:grpChg chg="add mod">
          <ac:chgData name="Istrate Ramona" userId="9b78c30f-0a46-42f1-8c37-67acacf63945" providerId="ADAL" clId="{6640D9CA-0D45-694A-A297-3F93C74D98E4}" dt="2021-12-27T12:18:12.124" v="1391" actId="1076"/>
          <ac:grpSpMkLst>
            <pc:docMk/>
            <pc:sldMk cId="0" sldId="262"/>
            <ac:grpSpMk id="213" creationId="{F37FD50B-59D1-9C4A-8C25-6EFACD059632}"/>
          </ac:grpSpMkLst>
        </pc:grpChg>
        <pc:grpChg chg="mod">
          <ac:chgData name="Istrate Ramona" userId="9b78c30f-0a46-42f1-8c37-67acacf63945" providerId="ADAL" clId="{6640D9CA-0D45-694A-A297-3F93C74D98E4}" dt="2021-12-27T12:18:12.124" v="1391" actId="1076"/>
          <ac:grpSpMkLst>
            <pc:docMk/>
            <pc:sldMk cId="0" sldId="262"/>
            <ac:grpSpMk id="375" creationId="{00000000-0000-0000-0000-000000000000}"/>
          </ac:grpSpMkLst>
        </pc:grpChg>
        <pc:grpChg chg="del">
          <ac:chgData name="Istrate Ramona" userId="9b78c30f-0a46-42f1-8c37-67acacf63945" providerId="ADAL" clId="{6640D9CA-0D45-694A-A297-3F93C74D98E4}" dt="2021-12-27T11:49:56.374" v="1077" actId="478"/>
          <ac:grpSpMkLst>
            <pc:docMk/>
            <pc:sldMk cId="0" sldId="262"/>
            <ac:grpSpMk id="443" creationId="{00000000-0000-0000-0000-000000000000}"/>
          </ac:grpSpMkLst>
        </pc:grpChg>
        <pc:grpChg chg="del">
          <ac:chgData name="Istrate Ramona" userId="9b78c30f-0a46-42f1-8c37-67acacf63945" providerId="ADAL" clId="{6640D9CA-0D45-694A-A297-3F93C74D98E4}" dt="2021-12-27T11:49:55.530" v="1076" actId="478"/>
          <ac:grpSpMkLst>
            <pc:docMk/>
            <pc:sldMk cId="0" sldId="262"/>
            <ac:grpSpMk id="447" creationId="{00000000-0000-0000-0000-000000000000}"/>
          </ac:grpSpMkLst>
        </pc:grpChg>
        <pc:grpChg chg="del">
          <ac:chgData name="Istrate Ramona" userId="9b78c30f-0a46-42f1-8c37-67acacf63945" providerId="ADAL" clId="{6640D9CA-0D45-694A-A297-3F93C74D98E4}" dt="2021-12-27T11:50:04.102" v="1084" actId="478"/>
          <ac:grpSpMkLst>
            <pc:docMk/>
            <pc:sldMk cId="0" sldId="262"/>
            <ac:grpSpMk id="458" creationId="{00000000-0000-0000-0000-000000000000}"/>
          </ac:grpSpMkLst>
        </pc:grpChg>
        <pc:cxnChg chg="del mod">
          <ac:chgData name="Istrate Ramona" userId="9b78c30f-0a46-42f1-8c37-67acacf63945" providerId="ADAL" clId="{6640D9CA-0D45-694A-A297-3F93C74D98E4}" dt="2021-12-27T11:49:59.727" v="1080" actId="478"/>
          <ac:cxnSpMkLst>
            <pc:docMk/>
            <pc:sldMk cId="0" sldId="262"/>
            <ac:cxnSpMk id="360" creationId="{00000000-0000-0000-0000-000000000000}"/>
          </ac:cxnSpMkLst>
        </pc:cxnChg>
        <pc:cxnChg chg="del mod">
          <ac:chgData name="Istrate Ramona" userId="9b78c30f-0a46-42f1-8c37-67acacf63945" providerId="ADAL" clId="{6640D9CA-0D45-694A-A297-3F93C74D98E4}" dt="2021-12-27T11:49:57.623" v="1078" actId="478"/>
          <ac:cxnSpMkLst>
            <pc:docMk/>
            <pc:sldMk cId="0" sldId="262"/>
            <ac:cxnSpMk id="362" creationId="{00000000-0000-0000-0000-000000000000}"/>
          </ac:cxnSpMkLst>
        </pc:cxnChg>
        <pc:cxnChg chg="del mod">
          <ac:chgData name="Istrate Ramona" userId="9b78c30f-0a46-42f1-8c37-67acacf63945" providerId="ADAL" clId="{6640D9CA-0D45-694A-A297-3F93C74D98E4}" dt="2021-12-27T11:49:58.376" v="1079" actId="478"/>
          <ac:cxnSpMkLst>
            <pc:docMk/>
            <pc:sldMk cId="0" sldId="262"/>
            <ac:cxnSpMk id="364" creationId="{00000000-0000-0000-0000-000000000000}"/>
          </ac:cxnSpMkLst>
        </pc:cxnChg>
      </pc:sldChg>
      <pc:sldChg chg="addSp delSp modSp mod ord">
        <pc:chgData name="Istrate Ramona" userId="9b78c30f-0a46-42f1-8c37-67acacf63945" providerId="ADAL" clId="{6640D9CA-0D45-694A-A297-3F93C74D98E4}" dt="2021-12-27T11:47:57.428" v="1071" actId="1076"/>
        <pc:sldMkLst>
          <pc:docMk/>
          <pc:sldMk cId="0" sldId="263"/>
        </pc:sldMkLst>
        <pc:spChg chg="add del mod">
          <ac:chgData name="Istrate Ramona" userId="9b78c30f-0a46-42f1-8c37-67acacf63945" providerId="ADAL" clId="{6640D9CA-0D45-694A-A297-3F93C74D98E4}" dt="2021-12-27T11:33:48.604" v="693"/>
          <ac:spMkLst>
            <pc:docMk/>
            <pc:sldMk cId="0" sldId="263"/>
            <ac:spMk id="27" creationId="{D366C450-CD84-FE40-9720-D4E5A25D0787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29" creationId="{24E4FFAB-F0A3-634F-9FFD-55745A50F6F2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30" creationId="{B06923D7-4363-324B-B2F1-5FACB2A31DC8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31" creationId="{2DEFEADD-7EC1-CC42-B37E-158C5335EBB5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32" creationId="{6FF9F3FA-2C13-1F44-93FA-7942F6A6134D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33" creationId="{C9FECC7E-9AF9-D147-BCA9-8A1F9DCB86ED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34" creationId="{0DEF963A-ADCF-9D4B-988A-1E40824C0620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35" creationId="{39F61DE8-F411-4E42-A162-8C55ECC6D407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36" creationId="{4DD41D29-00BE-9545-8329-71B458B0BAAF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37" creationId="{184ECA88-A436-7944-99B2-841595203CBA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38" creationId="{6FDFFA04-F44D-C641-990A-624D1116D501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39" creationId="{6D72F00B-D78A-7F46-87F2-C9230D127EC9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40" creationId="{737C87FF-11E5-A244-85E1-4DF3BC7BA538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41" creationId="{21A1EBD3-7D10-2A47-BE96-61ED27E46D16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42" creationId="{274734EE-292A-B245-84C9-F390F85BB271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43" creationId="{52DA9C41-0EC7-5141-A8ED-AD4CC95E230B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44" creationId="{26644B2C-EC6F-B34A-B80A-38055BAC2525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45" creationId="{20FB841C-54ED-A94A-ACDF-9B032FDBCEA8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46" creationId="{76529CBF-D628-2B40-A5C1-7E270CC4117A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47" creationId="{06EF4945-250B-C345-B60D-DF56109BB81C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48" creationId="{F0087FC1-24E0-724D-8533-FA5AB987F30F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49" creationId="{CCEBF705-C251-464F-B8F8-1B5329627ECD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50" creationId="{54549B63-DA33-2A49-85DE-D899E3167B0E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51" creationId="{F99C4710-700E-0F46-97C8-9172958E8F53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52" creationId="{B297B75E-CB21-BD47-B767-777F1A135B9C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53" creationId="{1A13DD7D-CE0F-534D-8C47-0BAA2CA7FBD2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54" creationId="{57ED9900-75A9-EA45-87D7-00EAB5CCE07A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55" creationId="{CACFA1D2-9586-5A45-8088-5D347858D476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56" creationId="{444636A9-F78C-0A4D-A8A7-B44A04DC276C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57" creationId="{85F47E71-D2D3-214B-8863-BBC0C2644903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58" creationId="{D7488CC8-EB9E-394E-941C-1738FADBE600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59" creationId="{94BF05B7-C2F6-6943-98B4-26FC14A79242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60" creationId="{B2BE989D-6AD1-BD49-A7E3-7D757FF4B6BB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61" creationId="{DFE289FC-3C0C-EA43-B92F-B4A5A55A5D35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62" creationId="{D2B19A9A-3389-6248-AC20-160D7B91EC62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63" creationId="{E0DFD34B-1FC5-494E-8A8A-33B8A0431504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64" creationId="{CE5A7619-30BD-524A-9D05-33AC242CE2BF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65" creationId="{EA0010DD-8B19-F249-BE8C-4ED2D96C9108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66" creationId="{968F52F1-E0BE-1E44-9693-DA9775EE3ABE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67" creationId="{6473DEC3-5CD3-784A-9331-4C866289BAB2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68" creationId="{3378CF36-4E67-174B-AEE3-2507CD2CF5F0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69" creationId="{F58ADD94-71A4-DB4E-9BB3-9FFD8DD16436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70" creationId="{18C36710-5727-534A-8AD7-0AB616D89D42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71" creationId="{821C6BD9-29CD-4645-B42E-B474B690D4C9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72" creationId="{E835AF06-E634-A74A-B4B8-D8DE153B93B2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73" creationId="{5D0547F1-A364-1345-A747-86A0C07E114A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74" creationId="{B99E6AA0-7195-254B-ABAF-8C8D3CFB6B64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75" creationId="{BEB26907-6DAA-F94B-B482-112DE4694AD2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76" creationId="{F87194AB-1A1D-764E-927A-B38CB02DB17A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77" creationId="{DA07D19F-12AD-0544-986C-15A822B68872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78" creationId="{FDD6213F-2633-BB46-B0FC-E5FB77B6C2BF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79" creationId="{F57DC819-0C25-E54D-A7BB-F6FEE3157B85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80" creationId="{FAF3EBF8-34FF-D24E-92A5-FB9CB2731324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81" creationId="{46533182-CD85-D340-A8B4-E00A17772C05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82" creationId="{6A5430BF-D3F2-DB4C-BAAE-E1A85DDD0982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83" creationId="{9878D411-926D-D54A-95BE-0390A8201CE5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84" creationId="{C828A015-7BEA-F94B-8174-C1050314478C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85" creationId="{935E774A-63D2-5F49-9D8D-94EB049D59FF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86" creationId="{508AAAFC-5230-D54C-903D-1BD806ADE1D9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87" creationId="{E02FE2F0-1D08-304B-AF5C-5D059AE06916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88" creationId="{AFC31B48-0CD4-C346-B80E-0B9101EED5F0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89" creationId="{D1EC0A43-A5A2-BE4A-AD86-04F49D2DBA8A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90" creationId="{0CF820DD-6579-3B48-A729-032646F469DE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91" creationId="{57CE8ACF-33DB-8B4A-9C7C-58619D6B97AD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92" creationId="{3CD19EBB-2F6E-FB43-A4B0-501135B6C778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93" creationId="{F0F91CC0-942F-A046-8A7D-AEA1E95CCD96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94" creationId="{AF82475D-9768-5A43-A3E5-01D89A3E6C14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95" creationId="{4407BCE2-47F0-FD4B-99D2-300ACF67A1D8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97" creationId="{6FF7901D-5495-384C-A32F-C650162C5C29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98" creationId="{357CC42A-2F85-7E45-BDDD-62DE4F75DE7A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99" creationId="{5132DA20-02D6-6043-9F94-7027DCE1DC38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00" creationId="{C320DCC6-A467-194A-A3E6-AD2E7F7BD44E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01" creationId="{5D36E442-5523-814A-9180-0374DEC78271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02" creationId="{032E0EB3-55AD-C14C-80E6-EED8B6185C37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03" creationId="{C8CAC5BD-82B6-134B-A0E3-596E3ACCE44E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04" creationId="{A0DAAB0F-ACB5-9540-8959-F1CEF6B584A1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05" creationId="{0F5BD17D-A626-3B40-A43D-725AC961D336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06" creationId="{8C0E50B4-5981-BA4C-BF51-B27AFCD17C37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07" creationId="{67615D72-7651-BA4C-9EA9-CFE12E159417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08" creationId="{848894B4-2640-8C4E-9398-D63C8DE95DED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09" creationId="{7BDEDE62-9D0D-394E-A1C3-C4D903B066AF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10" creationId="{A20C9170-0871-654C-AE6F-C868E874A2A5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11" creationId="{0971E79E-26A2-784E-93BF-9391727A6638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12" creationId="{40E3A630-C205-AB44-8075-AE5DB643AF2A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13" creationId="{A643F5AB-B8CD-104C-A451-8780C475BBE4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14" creationId="{0FFB661F-B273-0C4E-8C70-8A325B347EF8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15" creationId="{D63AA58C-A459-354D-8868-AD923EF61640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16" creationId="{78FFE03B-2333-4946-BD0D-1CB178688A02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17" creationId="{DBF785B4-DF18-444B-9E02-A0F7279A287C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18" creationId="{5BFBC472-C831-4E48-BDB5-B10DEE3454D0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19" creationId="{C3805948-4049-FA4C-A5CB-9AB876DED777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20" creationId="{E1C60894-887D-7944-8BD5-8FDE09CBE64C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21" creationId="{83C72AE3-9218-4147-9D17-35FF621988DD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22" creationId="{2E2B65F4-0310-DB48-8CA9-36854A4B81F1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23" creationId="{EDC9BA24-3827-5147-8FCD-3AB229CF717B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24" creationId="{ADA2471D-C933-9544-9F53-1B9F00FB6F2F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25" creationId="{82B5EBDE-10D4-9446-8D00-795E77FD396F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26" creationId="{5DD71BFB-0016-6544-B4E5-5399CC725897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27" creationId="{E6D82D28-390F-7146-92BC-F1B706126906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28" creationId="{328DAC61-0004-C647-83F8-5E16B574E1BD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29" creationId="{6649BA0A-C41C-B34E-8CB4-3DD63E37E663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30" creationId="{7791F160-548E-0E43-A20B-13187C21F5F4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31" creationId="{BF5AB0BB-9D02-4D46-8DA4-12F2EABCEA2D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32" creationId="{3CBD64D4-5026-A848-9AD1-6DAF453BE815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33" creationId="{FE343D0B-C5D9-6B48-8CB9-97007ACDC652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34" creationId="{11553FD0-F5B7-DB4E-ADAF-8C9258E8EC80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35" creationId="{D7D185A3-7FB0-6D40-8B6F-79A68681347B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36" creationId="{6BC5F7CF-58A2-494D-9DBA-9DD976E8543E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37" creationId="{F97575DB-AED0-BE48-9446-B9BE5949DD1F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38" creationId="{915F6B83-3BD2-864E-8233-49248C027AE4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39" creationId="{982FE3C9-7852-7244-894B-E897F60FC035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40" creationId="{BB9FC1F8-634E-184C-B5F4-A26AB89CB5EB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41" creationId="{67AC2F4B-6A78-7349-8908-0C8D794CBFE8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42" creationId="{C9ABD6AB-6191-0549-991F-E2B5064DD6C1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43" creationId="{0EF4AD80-68F2-9141-979B-77BECDACF3E9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44" creationId="{1A3F5311-0062-AE40-AD12-9D8F90CE2F5B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45" creationId="{794906DC-7D3D-9C47-BD6A-DFD1E17A2FE0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46" creationId="{EDC76346-542F-5046-9025-7467C3FA4C77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47" creationId="{BEEC5E82-3D46-D948-A86A-57B1BC9B738C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48" creationId="{20875AF4-1BBC-6D49-A0F9-3C5B622976E0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49" creationId="{B643A905-897A-2144-9BE2-5DF16FD2C2F5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50" creationId="{D417984E-14D5-D94C-93A8-C1D12A9BCC0F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51" creationId="{09CA0442-B4FB-5B40-A931-6FD37432025B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52" creationId="{6A22CB1E-7507-5545-A592-AE9601613349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53" creationId="{7EE60C5B-F8B5-C940-8956-3B41CAC286C8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54" creationId="{6FB3E726-8AEF-864F-A740-2ED139C988BE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55" creationId="{580DB14E-E6F4-7145-99D4-321887A9577D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56" creationId="{D35D7194-885F-0B40-A781-232E4B3E4DDC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57" creationId="{57AB39DE-564F-EA43-9B84-44A2A0BEF91D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58" creationId="{90FD2F07-A0DD-1748-8EC5-F4A65A5DFD61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59" creationId="{A375C89F-45C1-5740-825D-56F8F894FCB3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60" creationId="{F4F17187-FFC3-E74D-881E-6689C30B93B1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61" creationId="{3F7FBF07-CF4B-2F42-9BD6-7A0D33A99AF0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62" creationId="{037FA1EB-7F31-3D48-84C4-059232C25C4F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63" creationId="{7C7036E0-8459-C04B-BEC6-E3C0166012E4}"/>
          </ac:spMkLst>
        </pc:spChg>
        <pc:spChg chg="add del mod">
          <ac:chgData name="Istrate Ramona" userId="9b78c30f-0a46-42f1-8c37-67acacf63945" providerId="ADAL" clId="{6640D9CA-0D45-694A-A297-3F93C74D98E4}" dt="2021-12-27T11:39:58.416" v="781" actId="478"/>
          <ac:spMkLst>
            <pc:docMk/>
            <pc:sldMk cId="0" sldId="263"/>
            <ac:spMk id="165" creationId="{8C10A7C0-E868-AC4E-B646-3D85E22B7278}"/>
          </ac:spMkLst>
        </pc:spChg>
        <pc:spChg chg="add del mod">
          <ac:chgData name="Istrate Ramona" userId="9b78c30f-0a46-42f1-8c37-67acacf63945" providerId="ADAL" clId="{6640D9CA-0D45-694A-A297-3F93C74D98E4}" dt="2021-12-27T11:39:56.856" v="780" actId="478"/>
          <ac:spMkLst>
            <pc:docMk/>
            <pc:sldMk cId="0" sldId="263"/>
            <ac:spMk id="167" creationId="{827C8679-AEA2-1641-B0FA-D05E51556566}"/>
          </ac:spMkLst>
        </pc:spChg>
        <pc:spChg chg="add del mod">
          <ac:chgData name="Istrate Ramona" userId="9b78c30f-0a46-42f1-8c37-67acacf63945" providerId="ADAL" clId="{6640D9CA-0D45-694A-A297-3F93C74D98E4}" dt="2021-12-27T11:39:58.416" v="781" actId="478"/>
          <ac:spMkLst>
            <pc:docMk/>
            <pc:sldMk cId="0" sldId="263"/>
            <ac:spMk id="168" creationId="{CE0CAEBE-9BE1-7E48-9BF1-6E1A4142B376}"/>
          </ac:spMkLst>
        </pc:spChg>
        <pc:spChg chg="add del mod">
          <ac:chgData name="Istrate Ramona" userId="9b78c30f-0a46-42f1-8c37-67acacf63945" providerId="ADAL" clId="{6640D9CA-0D45-694A-A297-3F93C74D98E4}" dt="2021-12-27T11:39:58.416" v="781" actId="478"/>
          <ac:spMkLst>
            <pc:docMk/>
            <pc:sldMk cId="0" sldId="263"/>
            <ac:spMk id="169" creationId="{D13398B1-FE9E-2248-AEF5-BF52BA5D36D3}"/>
          </ac:spMkLst>
        </pc:spChg>
        <pc:spChg chg="add mod">
          <ac:chgData name="Istrate Ramona" userId="9b78c30f-0a46-42f1-8c37-67acacf63945" providerId="ADAL" clId="{6640D9CA-0D45-694A-A297-3F93C74D98E4}" dt="2021-12-27T11:47:47.149" v="1069" actId="1076"/>
          <ac:spMkLst>
            <pc:docMk/>
            <pc:sldMk cId="0" sldId="263"/>
            <ac:spMk id="174" creationId="{71E5408A-AB66-D441-A351-FD26A69D0F38}"/>
          </ac:spMkLst>
        </pc:spChg>
        <pc:spChg chg="add mod">
          <ac:chgData name="Istrate Ramona" userId="9b78c30f-0a46-42f1-8c37-67acacf63945" providerId="ADAL" clId="{6640D9CA-0D45-694A-A297-3F93C74D98E4}" dt="2021-12-27T11:47:47.149" v="1069" actId="1076"/>
          <ac:spMkLst>
            <pc:docMk/>
            <pc:sldMk cId="0" sldId="263"/>
            <ac:spMk id="175" creationId="{25A96187-A567-0048-998A-7D068B4E9E0C}"/>
          </ac:spMkLst>
        </pc:spChg>
        <pc:spChg chg="add mod">
          <ac:chgData name="Istrate Ramona" userId="9b78c30f-0a46-42f1-8c37-67acacf63945" providerId="ADAL" clId="{6640D9CA-0D45-694A-A297-3F93C74D98E4}" dt="2021-12-27T11:47:47.149" v="1069" actId="1076"/>
          <ac:spMkLst>
            <pc:docMk/>
            <pc:sldMk cId="0" sldId="263"/>
            <ac:spMk id="176" creationId="{594DC725-155A-A34A-A5FF-9B1743AC0B84}"/>
          </ac:spMkLst>
        </pc:spChg>
        <pc:spChg chg="add del mod">
          <ac:chgData name="Istrate Ramona" userId="9b78c30f-0a46-42f1-8c37-67acacf63945" providerId="ADAL" clId="{6640D9CA-0D45-694A-A297-3F93C74D98E4}" dt="2021-12-27T11:40:19.264" v="788" actId="478"/>
          <ac:spMkLst>
            <pc:docMk/>
            <pc:sldMk cId="0" sldId="263"/>
            <ac:spMk id="177" creationId="{54FE31A5-4C72-9448-9636-FD70E1594BB9}"/>
          </ac:spMkLst>
        </pc:spChg>
        <pc:spChg chg="add mod">
          <ac:chgData name="Istrate Ramona" userId="9b78c30f-0a46-42f1-8c37-67acacf63945" providerId="ADAL" clId="{6640D9CA-0D45-694A-A297-3F93C74D98E4}" dt="2021-12-27T11:47:47.149" v="1069" actId="1076"/>
          <ac:spMkLst>
            <pc:docMk/>
            <pc:sldMk cId="0" sldId="263"/>
            <ac:spMk id="178" creationId="{001EF9AD-F113-F342-BCF2-8F6CC336F04C}"/>
          </ac:spMkLst>
        </pc:spChg>
        <pc:spChg chg="add mod">
          <ac:chgData name="Istrate Ramona" userId="9b78c30f-0a46-42f1-8c37-67acacf63945" providerId="ADAL" clId="{6640D9CA-0D45-694A-A297-3F93C74D98E4}" dt="2021-12-27T11:47:47.149" v="1069" actId="1076"/>
          <ac:spMkLst>
            <pc:docMk/>
            <pc:sldMk cId="0" sldId="263"/>
            <ac:spMk id="179" creationId="{A01B00EC-6430-8343-A860-7A60B93E67FA}"/>
          </ac:spMkLst>
        </pc:spChg>
        <pc:spChg chg="add mod">
          <ac:chgData name="Istrate Ramona" userId="9b78c30f-0a46-42f1-8c37-67acacf63945" providerId="ADAL" clId="{6640D9CA-0D45-694A-A297-3F93C74D98E4}" dt="2021-12-27T11:47:47.149" v="1069" actId="1076"/>
          <ac:spMkLst>
            <pc:docMk/>
            <pc:sldMk cId="0" sldId="263"/>
            <ac:spMk id="180" creationId="{7B2B2781-0488-4F46-8B8E-FEA4950BE997}"/>
          </ac:spMkLst>
        </pc:spChg>
        <pc:spChg chg="add del mod">
          <ac:chgData name="Istrate Ramona" userId="9b78c30f-0a46-42f1-8c37-67acacf63945" providerId="ADAL" clId="{6640D9CA-0D45-694A-A297-3F93C74D98E4}" dt="2021-12-27T11:42:11.915" v="872" actId="478"/>
          <ac:spMkLst>
            <pc:docMk/>
            <pc:sldMk cId="0" sldId="263"/>
            <ac:spMk id="181" creationId="{E60A0571-9CFD-134A-8810-91982AD8CB5E}"/>
          </ac:spMkLst>
        </pc:spChg>
        <pc:spChg chg="add mod">
          <ac:chgData name="Istrate Ramona" userId="9b78c30f-0a46-42f1-8c37-67acacf63945" providerId="ADAL" clId="{6640D9CA-0D45-694A-A297-3F93C74D98E4}" dt="2021-12-27T11:47:47.149" v="1069" actId="1076"/>
          <ac:spMkLst>
            <pc:docMk/>
            <pc:sldMk cId="0" sldId="263"/>
            <ac:spMk id="194" creationId="{0E9D8C01-29E2-924F-987C-7D37DC649040}"/>
          </ac:spMkLst>
        </pc:spChg>
        <pc:spChg chg="add mod">
          <ac:chgData name="Istrate Ramona" userId="9b78c30f-0a46-42f1-8c37-67acacf63945" providerId="ADAL" clId="{6640D9CA-0D45-694A-A297-3F93C74D98E4}" dt="2021-12-27T11:47:47.149" v="1069" actId="1076"/>
          <ac:spMkLst>
            <pc:docMk/>
            <pc:sldMk cId="0" sldId="263"/>
            <ac:spMk id="195" creationId="{07A15711-7246-144B-B318-5580DA0220A4}"/>
          </ac:spMkLst>
        </pc:spChg>
        <pc:spChg chg="add mod">
          <ac:chgData name="Istrate Ramona" userId="9b78c30f-0a46-42f1-8c37-67acacf63945" providerId="ADAL" clId="{6640D9CA-0D45-694A-A297-3F93C74D98E4}" dt="2021-12-27T11:47:57.428" v="1071" actId="1076"/>
          <ac:spMkLst>
            <pc:docMk/>
            <pc:sldMk cId="0" sldId="263"/>
            <ac:spMk id="196" creationId="{016782A5-45A0-7E41-996B-BAB0C543BDA4}"/>
          </ac:spMkLst>
        </pc:spChg>
        <pc:spChg chg="add del mod">
          <ac:chgData name="Istrate Ramona" userId="9b78c30f-0a46-42f1-8c37-67acacf63945" providerId="ADAL" clId="{6640D9CA-0D45-694A-A297-3F93C74D98E4}" dt="2021-12-27T11:45:43.293" v="978" actId="478"/>
          <ac:spMkLst>
            <pc:docMk/>
            <pc:sldMk cId="0" sldId="263"/>
            <ac:spMk id="197" creationId="{D2FA3219-E7BF-484B-81B0-6DB772FC9FDB}"/>
          </ac:spMkLst>
        </pc:spChg>
        <pc:spChg chg="add del">
          <ac:chgData name="Istrate Ramona" userId="9b78c30f-0a46-42f1-8c37-67acacf63945" providerId="ADAL" clId="{6640D9CA-0D45-694A-A297-3F93C74D98E4}" dt="2021-12-27T11:37:43.427" v="757" actId="478"/>
          <ac:spMkLst>
            <pc:docMk/>
            <pc:sldMk cId="0" sldId="263"/>
            <ac:spMk id="465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7:48.848" v="759" actId="478"/>
          <ac:spMkLst>
            <pc:docMk/>
            <pc:sldMk cId="0" sldId="263"/>
            <ac:spMk id="466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9:01.514" v="774" actId="478"/>
          <ac:spMkLst>
            <pc:docMk/>
            <pc:sldMk cId="0" sldId="263"/>
            <ac:spMk id="467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9:01.514" v="774" actId="478"/>
          <ac:spMkLst>
            <pc:docMk/>
            <pc:sldMk cId="0" sldId="263"/>
            <ac:spMk id="468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9:01.514" v="774" actId="478"/>
          <ac:spMkLst>
            <pc:docMk/>
            <pc:sldMk cId="0" sldId="263"/>
            <ac:spMk id="473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9:01.514" v="774" actId="478"/>
          <ac:spMkLst>
            <pc:docMk/>
            <pc:sldMk cId="0" sldId="263"/>
            <ac:spMk id="474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7:43.427" v="757" actId="478"/>
          <ac:spMkLst>
            <pc:docMk/>
            <pc:sldMk cId="0" sldId="263"/>
            <ac:spMk id="475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7:48.848" v="759" actId="478"/>
          <ac:spMkLst>
            <pc:docMk/>
            <pc:sldMk cId="0" sldId="263"/>
            <ac:spMk id="476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7:48.848" v="759" actId="478"/>
          <ac:spMkLst>
            <pc:docMk/>
            <pc:sldMk cId="0" sldId="263"/>
            <ac:spMk id="477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47:31.088" v="1063" actId="1076"/>
          <ac:spMkLst>
            <pc:docMk/>
            <pc:sldMk cId="0" sldId="263"/>
            <ac:spMk id="478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7:48.848" v="759" actId="478"/>
          <ac:spMkLst>
            <pc:docMk/>
            <pc:sldMk cId="0" sldId="263"/>
            <ac:spMk id="479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7:43.427" v="757" actId="478"/>
          <ac:spMkLst>
            <pc:docMk/>
            <pc:sldMk cId="0" sldId="263"/>
            <ac:spMk id="480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7:43.427" v="757" actId="478"/>
          <ac:spMkLst>
            <pc:docMk/>
            <pc:sldMk cId="0" sldId="263"/>
            <ac:spMk id="481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9:01.514" v="774" actId="478"/>
          <ac:spMkLst>
            <pc:docMk/>
            <pc:sldMk cId="0" sldId="263"/>
            <ac:spMk id="482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9:01.514" v="774" actId="478"/>
          <ac:spMkLst>
            <pc:docMk/>
            <pc:sldMk cId="0" sldId="263"/>
            <ac:spMk id="483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9:01.514" v="774" actId="478"/>
          <ac:spMkLst>
            <pc:docMk/>
            <pc:sldMk cId="0" sldId="263"/>
            <ac:spMk id="484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9:01.514" v="774" actId="478"/>
          <ac:spMkLst>
            <pc:docMk/>
            <pc:sldMk cId="0" sldId="263"/>
            <ac:spMk id="485" creationId="{00000000-0000-0000-0000-000000000000}"/>
          </ac:spMkLst>
        </pc:spChg>
        <pc:grpChg chg="add mod">
          <ac:chgData name="Istrate Ramona" userId="9b78c30f-0a46-42f1-8c37-67acacf63945" providerId="ADAL" clId="{6640D9CA-0D45-694A-A297-3F93C74D98E4}" dt="2021-12-27T11:37:59.630" v="762" actId="1076"/>
          <ac:grpSpMkLst>
            <pc:docMk/>
            <pc:sldMk cId="0" sldId="263"/>
            <ac:grpSpMk id="28" creationId="{8B9EB158-D673-0D4B-8224-15B8E7101DAA}"/>
          </ac:grpSpMkLst>
        </pc:grpChg>
        <pc:grpChg chg="add mod">
          <ac:chgData name="Istrate Ramona" userId="9b78c30f-0a46-42f1-8c37-67acacf63945" providerId="ADAL" clId="{6640D9CA-0D45-694A-A297-3F93C74D98E4}" dt="2021-12-27T11:37:59.630" v="762" actId="1076"/>
          <ac:grpSpMkLst>
            <pc:docMk/>
            <pc:sldMk cId="0" sldId="263"/>
            <ac:grpSpMk id="96" creationId="{54170463-A95C-D241-B6A1-C27098C0C800}"/>
          </ac:grpSpMkLst>
        </pc:grpChg>
        <pc:grpChg chg="mod">
          <ac:chgData name="Istrate Ramona" userId="9b78c30f-0a46-42f1-8c37-67acacf63945" providerId="ADAL" clId="{6640D9CA-0D45-694A-A297-3F93C74D98E4}" dt="2021-12-27T11:37:59.630" v="762" actId="1076"/>
          <ac:grpSpMkLst>
            <pc:docMk/>
            <pc:sldMk cId="0" sldId="263"/>
            <ac:grpSpMk id="486" creationId="{00000000-0000-0000-0000-000000000000}"/>
          </ac:grpSpMkLst>
        </pc:grpChg>
        <pc:picChg chg="add mod">
          <ac:chgData name="Istrate Ramona" userId="9b78c30f-0a46-42f1-8c37-67acacf63945" providerId="ADAL" clId="{6640D9CA-0D45-694A-A297-3F93C74D98E4}" dt="2021-12-27T11:37:59.630" v="762" actId="1076"/>
          <ac:picMkLst>
            <pc:docMk/>
            <pc:sldMk cId="0" sldId="263"/>
            <ac:picMk id="2" creationId="{51355609-5DC8-8143-9F66-6506E278C382}"/>
          </ac:picMkLst>
        </pc:picChg>
        <pc:cxnChg chg="add mod">
          <ac:chgData name="Istrate Ramona" userId="9b78c30f-0a46-42f1-8c37-67acacf63945" providerId="ADAL" clId="{6640D9CA-0D45-694A-A297-3F93C74D98E4}" dt="2021-12-27T11:47:51.737" v="1070" actId="14100"/>
          <ac:cxnSpMkLst>
            <pc:docMk/>
            <pc:sldMk cId="0" sldId="263"/>
            <ac:cxnSpMk id="166" creationId="{227237A8-6ABD-8C48-862E-9E307D520B04}"/>
          </ac:cxnSpMkLst>
        </pc:cxnChg>
        <pc:cxnChg chg="add mod">
          <ac:chgData name="Istrate Ramona" userId="9b78c30f-0a46-42f1-8c37-67acacf63945" providerId="ADAL" clId="{6640D9CA-0D45-694A-A297-3F93C74D98E4}" dt="2021-12-27T11:47:47.149" v="1069" actId="1076"/>
          <ac:cxnSpMkLst>
            <pc:docMk/>
            <pc:sldMk cId="0" sldId="263"/>
            <ac:cxnSpMk id="190" creationId="{3A7F810C-6F83-974C-80A4-4EF68D207E41}"/>
          </ac:cxnSpMkLst>
        </pc:cxnChg>
        <pc:cxnChg chg="add mod">
          <ac:chgData name="Istrate Ramona" userId="9b78c30f-0a46-42f1-8c37-67acacf63945" providerId="ADAL" clId="{6640D9CA-0D45-694A-A297-3F93C74D98E4}" dt="2021-12-27T11:47:47.149" v="1069" actId="1076"/>
          <ac:cxnSpMkLst>
            <pc:docMk/>
            <pc:sldMk cId="0" sldId="263"/>
            <ac:cxnSpMk id="198" creationId="{D5512269-C728-5B4E-BB69-13D364840D6B}"/>
          </ac:cxnSpMkLst>
        </pc:cxnChg>
        <pc:cxnChg chg="del mod">
          <ac:chgData name="Istrate Ramona" userId="9b78c30f-0a46-42f1-8c37-67acacf63945" providerId="ADAL" clId="{6640D9CA-0D45-694A-A297-3F93C74D98E4}" dt="2021-12-27T11:37:45.068" v="758" actId="478"/>
          <ac:cxnSpMkLst>
            <pc:docMk/>
            <pc:sldMk cId="0" sldId="263"/>
            <ac:cxnSpMk id="469" creationId="{00000000-0000-0000-0000-000000000000}"/>
          </ac:cxnSpMkLst>
        </pc:cxnChg>
        <pc:cxnChg chg="del mod">
          <ac:chgData name="Istrate Ramona" userId="9b78c30f-0a46-42f1-8c37-67acacf63945" providerId="ADAL" clId="{6640D9CA-0D45-694A-A297-3F93C74D98E4}" dt="2021-12-27T11:37:50.311" v="760" actId="478"/>
          <ac:cxnSpMkLst>
            <pc:docMk/>
            <pc:sldMk cId="0" sldId="263"/>
            <ac:cxnSpMk id="470" creationId="{00000000-0000-0000-0000-000000000000}"/>
          </ac:cxnSpMkLst>
        </pc:cxnChg>
        <pc:cxnChg chg="del mod">
          <ac:chgData name="Istrate Ramona" userId="9b78c30f-0a46-42f1-8c37-67acacf63945" providerId="ADAL" clId="{6640D9CA-0D45-694A-A297-3F93C74D98E4}" dt="2021-12-27T11:39:01.514" v="774" actId="478"/>
          <ac:cxnSpMkLst>
            <pc:docMk/>
            <pc:sldMk cId="0" sldId="263"/>
            <ac:cxnSpMk id="471" creationId="{00000000-0000-0000-0000-000000000000}"/>
          </ac:cxnSpMkLst>
        </pc:cxnChg>
        <pc:cxnChg chg="del mod">
          <ac:chgData name="Istrate Ramona" userId="9b78c30f-0a46-42f1-8c37-67acacf63945" providerId="ADAL" clId="{6640D9CA-0D45-694A-A297-3F93C74D98E4}" dt="2021-12-27T11:39:01.514" v="774" actId="478"/>
          <ac:cxnSpMkLst>
            <pc:docMk/>
            <pc:sldMk cId="0" sldId="263"/>
            <ac:cxnSpMk id="472" creationId="{00000000-0000-0000-0000-000000000000}"/>
          </ac:cxnSpMkLst>
        </pc:cxnChg>
      </pc:sldChg>
      <pc:sldChg chg="addSp delSp modSp mod ord">
        <pc:chgData name="Istrate Ramona" userId="9b78c30f-0a46-42f1-8c37-67acacf63945" providerId="ADAL" clId="{6640D9CA-0D45-694A-A297-3F93C74D98E4}" dt="2021-12-27T13:21:51.356" v="2446" actId="1076"/>
        <pc:sldMkLst>
          <pc:docMk/>
          <pc:sldMk cId="0" sldId="268"/>
        </pc:sldMkLst>
        <pc:spChg chg="mod">
          <ac:chgData name="Istrate Ramona" userId="9b78c30f-0a46-42f1-8c37-67acacf63945" providerId="ADAL" clId="{6640D9CA-0D45-694A-A297-3F93C74D98E4}" dt="2021-12-27T13:21:37.525" v="2443"/>
          <ac:spMkLst>
            <pc:docMk/>
            <pc:sldMk cId="0" sldId="268"/>
            <ac:spMk id="25" creationId="{FC12CC1E-BF3C-0545-88AD-27211BDE33FB}"/>
          </ac:spMkLst>
        </pc:spChg>
        <pc:spChg chg="mod">
          <ac:chgData name="Istrate Ramona" userId="9b78c30f-0a46-42f1-8c37-67acacf63945" providerId="ADAL" clId="{6640D9CA-0D45-694A-A297-3F93C74D98E4}" dt="2021-12-27T13:21:37.525" v="2443"/>
          <ac:spMkLst>
            <pc:docMk/>
            <pc:sldMk cId="0" sldId="268"/>
            <ac:spMk id="26" creationId="{0EFCE9BB-2E90-A945-B5DA-CCFC367B2318}"/>
          </ac:spMkLst>
        </pc:spChg>
        <pc:spChg chg="mod">
          <ac:chgData name="Istrate Ramona" userId="9b78c30f-0a46-42f1-8c37-67acacf63945" providerId="ADAL" clId="{6640D9CA-0D45-694A-A297-3F93C74D98E4}" dt="2021-12-27T13:21:37.525" v="2443"/>
          <ac:spMkLst>
            <pc:docMk/>
            <pc:sldMk cId="0" sldId="268"/>
            <ac:spMk id="27" creationId="{4E63C110-004B-F846-AC5F-1B893C8C8448}"/>
          </ac:spMkLst>
        </pc:spChg>
        <pc:spChg chg="mod">
          <ac:chgData name="Istrate Ramona" userId="9b78c30f-0a46-42f1-8c37-67acacf63945" providerId="ADAL" clId="{6640D9CA-0D45-694A-A297-3F93C74D98E4}" dt="2021-12-27T13:21:37.525" v="2443"/>
          <ac:spMkLst>
            <pc:docMk/>
            <pc:sldMk cId="0" sldId="268"/>
            <ac:spMk id="28" creationId="{DAE94CAE-4DBF-BA41-B10E-7C41A2337413}"/>
          </ac:spMkLst>
        </pc:spChg>
        <pc:spChg chg="mod">
          <ac:chgData name="Istrate Ramona" userId="9b78c30f-0a46-42f1-8c37-67acacf63945" providerId="ADAL" clId="{6640D9CA-0D45-694A-A297-3F93C74D98E4}" dt="2021-12-27T13:21:44.390" v="2445"/>
          <ac:spMkLst>
            <pc:docMk/>
            <pc:sldMk cId="0" sldId="268"/>
            <ac:spMk id="30" creationId="{314E463B-53CB-CA42-8488-F6B51A7DD829}"/>
          </ac:spMkLst>
        </pc:spChg>
        <pc:spChg chg="mod">
          <ac:chgData name="Istrate Ramona" userId="9b78c30f-0a46-42f1-8c37-67acacf63945" providerId="ADAL" clId="{6640D9CA-0D45-694A-A297-3F93C74D98E4}" dt="2021-12-27T13:21:44.390" v="2445"/>
          <ac:spMkLst>
            <pc:docMk/>
            <pc:sldMk cId="0" sldId="268"/>
            <ac:spMk id="31" creationId="{1D335F2E-1B82-804F-8E60-9EEA14351340}"/>
          </ac:spMkLst>
        </pc:spChg>
        <pc:spChg chg="mod">
          <ac:chgData name="Istrate Ramona" userId="9b78c30f-0a46-42f1-8c37-67acacf63945" providerId="ADAL" clId="{6640D9CA-0D45-694A-A297-3F93C74D98E4}" dt="2021-12-27T13:21:44.390" v="2445"/>
          <ac:spMkLst>
            <pc:docMk/>
            <pc:sldMk cId="0" sldId="268"/>
            <ac:spMk id="32" creationId="{507255D0-AAC5-A147-924D-9D1ED3C4A140}"/>
          </ac:spMkLst>
        </pc:spChg>
        <pc:spChg chg="mod">
          <ac:chgData name="Istrate Ramona" userId="9b78c30f-0a46-42f1-8c37-67acacf63945" providerId="ADAL" clId="{6640D9CA-0D45-694A-A297-3F93C74D98E4}" dt="2021-12-27T13:21:44.390" v="2445"/>
          <ac:spMkLst>
            <pc:docMk/>
            <pc:sldMk cId="0" sldId="268"/>
            <ac:spMk id="33" creationId="{3E8132AF-97BF-1148-AD81-B918EA14FC30}"/>
          </ac:spMkLst>
        </pc:spChg>
        <pc:spChg chg="mod">
          <ac:chgData name="Istrate Ramona" userId="9b78c30f-0a46-42f1-8c37-67acacf63945" providerId="ADAL" clId="{6640D9CA-0D45-694A-A297-3F93C74D98E4}" dt="2021-12-27T13:20:47.578" v="2428" actId="20577"/>
          <ac:spMkLst>
            <pc:docMk/>
            <pc:sldMk cId="0" sldId="268"/>
            <ac:spMk id="1524" creationId="{00000000-0000-0000-0000-000000000000}"/>
          </ac:spMkLst>
        </pc:spChg>
        <pc:spChg chg="add del">
          <ac:chgData name="Istrate Ramona" userId="9b78c30f-0a46-42f1-8c37-67acacf63945" providerId="ADAL" clId="{6640D9CA-0D45-694A-A297-3F93C74D98E4}" dt="2021-12-27T13:21:19.483" v="2437" actId="478"/>
          <ac:spMkLst>
            <pc:docMk/>
            <pc:sldMk cId="0" sldId="268"/>
            <ac:spMk id="1533" creationId="{00000000-0000-0000-0000-000000000000}"/>
          </ac:spMkLst>
        </pc:spChg>
        <pc:spChg chg="add del">
          <ac:chgData name="Istrate Ramona" userId="9b78c30f-0a46-42f1-8c37-67acacf63945" providerId="ADAL" clId="{6640D9CA-0D45-694A-A297-3F93C74D98E4}" dt="2021-12-27T13:21:19.483" v="2437" actId="478"/>
          <ac:spMkLst>
            <pc:docMk/>
            <pc:sldMk cId="0" sldId="268"/>
            <ac:spMk id="1534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3:21:28.999" v="2440" actId="14100"/>
          <ac:spMkLst>
            <pc:docMk/>
            <pc:sldMk cId="0" sldId="268"/>
            <ac:spMk id="1535" creationId="{00000000-0000-0000-0000-000000000000}"/>
          </ac:spMkLst>
        </pc:spChg>
        <pc:spChg chg="add del">
          <ac:chgData name="Istrate Ramona" userId="9b78c30f-0a46-42f1-8c37-67acacf63945" providerId="ADAL" clId="{6640D9CA-0D45-694A-A297-3F93C74D98E4}" dt="2021-12-27T13:21:19.483" v="2437" actId="478"/>
          <ac:spMkLst>
            <pc:docMk/>
            <pc:sldMk cId="0" sldId="268"/>
            <ac:spMk id="1537" creationId="{00000000-0000-0000-0000-000000000000}"/>
          </ac:spMkLst>
        </pc:spChg>
        <pc:spChg chg="add del">
          <ac:chgData name="Istrate Ramona" userId="9b78c30f-0a46-42f1-8c37-67acacf63945" providerId="ADAL" clId="{6640D9CA-0D45-694A-A297-3F93C74D98E4}" dt="2021-12-27T13:21:22.100" v="2438" actId="478"/>
          <ac:spMkLst>
            <pc:docMk/>
            <pc:sldMk cId="0" sldId="268"/>
            <ac:spMk id="1538" creationId="{00000000-0000-0000-0000-000000000000}"/>
          </ac:spMkLst>
        </pc:spChg>
        <pc:grpChg chg="add mod">
          <ac:chgData name="Istrate Ramona" userId="9b78c30f-0a46-42f1-8c37-67acacf63945" providerId="ADAL" clId="{6640D9CA-0D45-694A-A297-3F93C74D98E4}" dt="2021-12-27T13:21:42.398" v="2444" actId="1076"/>
          <ac:grpSpMkLst>
            <pc:docMk/>
            <pc:sldMk cId="0" sldId="268"/>
            <ac:grpSpMk id="24" creationId="{C73D0ADB-50AB-954A-8FF7-F2882AB9D469}"/>
          </ac:grpSpMkLst>
        </pc:grpChg>
        <pc:grpChg chg="add mod">
          <ac:chgData name="Istrate Ramona" userId="9b78c30f-0a46-42f1-8c37-67acacf63945" providerId="ADAL" clId="{6640D9CA-0D45-694A-A297-3F93C74D98E4}" dt="2021-12-27T13:21:51.356" v="2446" actId="1076"/>
          <ac:grpSpMkLst>
            <pc:docMk/>
            <pc:sldMk cId="0" sldId="268"/>
            <ac:grpSpMk id="29" creationId="{029CAA71-A3DC-324F-AD97-B05A23EEDF2F}"/>
          </ac:grpSpMkLst>
        </pc:grpChg>
        <pc:grpChg chg="add del">
          <ac:chgData name="Istrate Ramona" userId="9b78c30f-0a46-42f1-8c37-67acacf63945" providerId="ADAL" clId="{6640D9CA-0D45-694A-A297-3F93C74D98E4}" dt="2021-12-27T13:21:22.100" v="2438" actId="478"/>
          <ac:grpSpMkLst>
            <pc:docMk/>
            <pc:sldMk cId="0" sldId="268"/>
            <ac:grpSpMk id="1530" creationId="{00000000-0000-0000-0000-000000000000}"/>
          </ac:grpSpMkLst>
        </pc:grpChg>
        <pc:cxnChg chg="add del">
          <ac:chgData name="Istrate Ramona" userId="9b78c30f-0a46-42f1-8c37-67acacf63945" providerId="ADAL" clId="{6640D9CA-0D45-694A-A297-3F93C74D98E4}" dt="2021-12-27T13:21:31.374" v="2441" actId="478"/>
          <ac:cxnSpMkLst>
            <pc:docMk/>
            <pc:sldMk cId="0" sldId="268"/>
            <ac:cxnSpMk id="1522" creationId="{00000000-0000-0000-0000-000000000000}"/>
          </ac:cxnSpMkLst>
        </pc:cxnChg>
        <pc:cxnChg chg="add del">
          <ac:chgData name="Istrate Ramona" userId="9b78c30f-0a46-42f1-8c37-67acacf63945" providerId="ADAL" clId="{6640D9CA-0D45-694A-A297-3F93C74D98E4}" dt="2021-12-27T13:21:34.039" v="2442" actId="478"/>
          <ac:cxnSpMkLst>
            <pc:docMk/>
            <pc:sldMk cId="0" sldId="268"/>
            <ac:cxnSpMk id="1523" creationId="{00000000-0000-0000-0000-000000000000}"/>
          </ac:cxnSpMkLst>
        </pc:cxnChg>
      </pc:sldChg>
      <pc:sldChg chg="modSp mod ord">
        <pc:chgData name="Istrate Ramona" userId="9b78c30f-0a46-42f1-8c37-67acacf63945" providerId="ADAL" clId="{6640D9CA-0D45-694A-A297-3F93C74D98E4}" dt="2021-12-27T12:25:12.747" v="1686" actId="20577"/>
        <pc:sldMkLst>
          <pc:docMk/>
          <pc:sldMk cId="0" sldId="271"/>
        </pc:sldMkLst>
        <pc:spChg chg="mod">
          <ac:chgData name="Istrate Ramona" userId="9b78c30f-0a46-42f1-8c37-67acacf63945" providerId="ADAL" clId="{6640D9CA-0D45-694A-A297-3F93C74D98E4}" dt="2021-12-27T12:18:42.931" v="1401" actId="20577"/>
          <ac:spMkLst>
            <pc:docMk/>
            <pc:sldMk cId="0" sldId="271"/>
            <ac:spMk id="1794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22:49.046" v="1556" actId="1076"/>
          <ac:spMkLst>
            <pc:docMk/>
            <pc:sldMk cId="0" sldId="271"/>
            <ac:spMk id="1799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22:45.142" v="1555" actId="120"/>
          <ac:spMkLst>
            <pc:docMk/>
            <pc:sldMk cId="0" sldId="271"/>
            <ac:spMk id="1800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24:21.268" v="1640" actId="20577"/>
          <ac:spMkLst>
            <pc:docMk/>
            <pc:sldMk cId="0" sldId="271"/>
            <ac:spMk id="1803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23:47.482" v="1614" actId="1076"/>
          <ac:spMkLst>
            <pc:docMk/>
            <pc:sldMk cId="0" sldId="271"/>
            <ac:spMk id="1805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23:53.264" v="1615" actId="1076"/>
          <ac:spMkLst>
            <pc:docMk/>
            <pc:sldMk cId="0" sldId="271"/>
            <ac:spMk id="1806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25:12.747" v="1686" actId="20577"/>
          <ac:spMkLst>
            <pc:docMk/>
            <pc:sldMk cId="0" sldId="271"/>
            <ac:spMk id="1808" creationId="{00000000-0000-0000-0000-000000000000}"/>
          </ac:spMkLst>
        </pc:spChg>
      </pc:sldChg>
      <pc:sldChg chg="modSp mod">
        <pc:chgData name="Istrate Ramona" userId="9b78c30f-0a46-42f1-8c37-67acacf63945" providerId="ADAL" clId="{6640D9CA-0D45-694A-A297-3F93C74D98E4}" dt="2021-12-27T12:02:16.013" v="1244" actId="1076"/>
        <pc:sldMkLst>
          <pc:docMk/>
          <pc:sldMk cId="0" sldId="278"/>
        </pc:sldMkLst>
        <pc:spChg chg="mod">
          <ac:chgData name="Istrate Ramona" userId="9b78c30f-0a46-42f1-8c37-67acacf63945" providerId="ADAL" clId="{6640D9CA-0D45-694A-A297-3F93C74D98E4}" dt="2021-12-27T12:02:16.013" v="1244" actId="1076"/>
          <ac:spMkLst>
            <pc:docMk/>
            <pc:sldMk cId="0" sldId="278"/>
            <ac:spMk id="2279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02:09.285" v="1240" actId="1076"/>
          <ac:spMkLst>
            <pc:docMk/>
            <pc:sldMk cId="0" sldId="278"/>
            <ac:spMk id="2674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02:07.522" v="1239" actId="1076"/>
          <ac:spMkLst>
            <pc:docMk/>
            <pc:sldMk cId="0" sldId="278"/>
            <ac:spMk id="2677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02:15.265" v="1243" actId="1076"/>
          <ac:spMkLst>
            <pc:docMk/>
            <pc:sldMk cId="0" sldId="278"/>
            <ac:spMk id="2680" creationId="{00000000-0000-0000-0000-000000000000}"/>
          </ac:spMkLst>
        </pc:spChg>
        <pc:cxnChg chg="mod">
          <ac:chgData name="Istrate Ramona" userId="9b78c30f-0a46-42f1-8c37-67acacf63945" providerId="ADAL" clId="{6640D9CA-0D45-694A-A297-3F93C74D98E4}" dt="2021-12-27T12:02:16.013" v="1244" actId="1076"/>
          <ac:cxnSpMkLst>
            <pc:docMk/>
            <pc:sldMk cId="0" sldId="278"/>
            <ac:cxnSpMk id="2278" creationId="{00000000-0000-0000-0000-000000000000}"/>
          </ac:cxnSpMkLst>
        </pc:cxnChg>
      </pc:sldChg>
      <pc:sldChg chg="addSp delSp modSp mod ord">
        <pc:chgData name="Istrate Ramona" userId="9b78c30f-0a46-42f1-8c37-67acacf63945" providerId="ADAL" clId="{6640D9CA-0D45-694A-A297-3F93C74D98E4}" dt="2021-12-27T13:05:02.788" v="2404" actId="1076"/>
        <pc:sldMkLst>
          <pc:docMk/>
          <pc:sldMk cId="0" sldId="279"/>
        </pc:sldMkLst>
        <pc:spChg chg="add mod">
          <ac:chgData name="Istrate Ramona" userId="9b78c30f-0a46-42f1-8c37-67acacf63945" providerId="ADAL" clId="{6640D9CA-0D45-694A-A297-3F93C74D98E4}" dt="2021-12-27T12:59:42.467" v="2081" actId="20577"/>
          <ac:spMkLst>
            <pc:docMk/>
            <pc:sldMk cId="0" sldId="279"/>
            <ac:spMk id="151" creationId="{20498CB2-A23C-3143-8A18-55868585F1F9}"/>
          </ac:spMkLst>
        </pc:spChg>
        <pc:spChg chg="add mod">
          <ac:chgData name="Istrate Ramona" userId="9b78c30f-0a46-42f1-8c37-67acacf63945" providerId="ADAL" clId="{6640D9CA-0D45-694A-A297-3F93C74D98E4}" dt="2021-12-27T13:03:12.695" v="2261" actId="1076"/>
          <ac:spMkLst>
            <pc:docMk/>
            <pc:sldMk cId="0" sldId="279"/>
            <ac:spMk id="152" creationId="{222049E8-0CE5-1C43-9F69-EED78AC22014}"/>
          </ac:spMkLst>
        </pc:spChg>
        <pc:spChg chg="add mod">
          <ac:chgData name="Istrate Ramona" userId="9b78c30f-0a46-42f1-8c37-67acacf63945" providerId="ADAL" clId="{6640D9CA-0D45-694A-A297-3F93C74D98E4}" dt="2021-12-27T13:04:51.292" v="2402" actId="20577"/>
          <ac:spMkLst>
            <pc:docMk/>
            <pc:sldMk cId="0" sldId="279"/>
            <ac:spMk id="153" creationId="{35717BE9-7237-B640-B597-8CF5A13FB3C3}"/>
          </ac:spMkLst>
        </pc:spChg>
        <pc:spChg chg="mod">
          <ac:chgData name="Istrate Ramona" userId="9b78c30f-0a46-42f1-8c37-67acacf63945" providerId="ADAL" clId="{6640D9CA-0D45-694A-A297-3F93C74D98E4}" dt="2021-12-27T12:45:37.926" v="1720" actId="20577"/>
          <ac:spMkLst>
            <pc:docMk/>
            <pc:sldMk cId="0" sldId="279"/>
            <ac:spMk id="2728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2:52:16.979" v="1723" actId="478"/>
          <ac:spMkLst>
            <pc:docMk/>
            <pc:sldMk cId="0" sldId="279"/>
            <ac:spMk id="2853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55:17.701" v="1951" actId="20577"/>
          <ac:spMkLst>
            <pc:docMk/>
            <pc:sldMk cId="0" sldId="279"/>
            <ac:spMk id="2854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2:55:28.510" v="1954" actId="478"/>
          <ac:spMkLst>
            <pc:docMk/>
            <pc:sldMk cId="0" sldId="279"/>
            <ac:spMk id="2855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2:55:31.335" v="1955" actId="478"/>
          <ac:spMkLst>
            <pc:docMk/>
            <pc:sldMk cId="0" sldId="279"/>
            <ac:spMk id="2856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3:00:04.442" v="2082" actId="478"/>
          <ac:spMkLst>
            <pc:docMk/>
            <pc:sldMk cId="0" sldId="279"/>
            <ac:spMk id="2857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3:00:04.442" v="2082" actId="478"/>
          <ac:spMkLst>
            <pc:docMk/>
            <pc:sldMk cId="0" sldId="279"/>
            <ac:spMk id="2858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3:03:02.383" v="2256" actId="478"/>
          <ac:spMkLst>
            <pc:docMk/>
            <pc:sldMk cId="0" sldId="279"/>
            <ac:spMk id="2859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3:03:09.371" v="2259" actId="478"/>
          <ac:spMkLst>
            <pc:docMk/>
            <pc:sldMk cId="0" sldId="279"/>
            <ac:spMk id="2860" creationId="{00000000-0000-0000-0000-000000000000}"/>
          </ac:spMkLst>
        </pc:spChg>
        <pc:grpChg chg="mod">
          <ac:chgData name="Istrate Ramona" userId="9b78c30f-0a46-42f1-8c37-67acacf63945" providerId="ADAL" clId="{6640D9CA-0D45-694A-A297-3F93C74D98E4}" dt="2021-12-27T13:05:02.788" v="2404" actId="1076"/>
          <ac:grpSpMkLst>
            <pc:docMk/>
            <pc:sldMk cId="0" sldId="279"/>
            <ac:grpSpMk id="2729" creationId="{00000000-0000-0000-0000-000000000000}"/>
          </ac:grpSpMkLst>
        </pc:grpChg>
      </pc:sldChg>
      <pc:sldChg chg="modSp add mod">
        <pc:chgData name="Istrate Ramona" userId="9b78c30f-0a46-42f1-8c37-67acacf63945" providerId="ADAL" clId="{6640D9CA-0D45-694A-A297-3F93C74D98E4}" dt="2021-12-27T11:40:02.696" v="783" actId="1076"/>
        <pc:sldMkLst>
          <pc:docMk/>
          <pc:sldMk cId="3046856521" sldId="290"/>
        </pc:sldMkLst>
        <pc:spChg chg="mod">
          <ac:chgData name="Istrate Ramona" userId="9b78c30f-0a46-42f1-8c37-67acacf63945" providerId="ADAL" clId="{6640D9CA-0D45-694A-A297-3F93C74D98E4}" dt="2021-12-27T11:40:02.696" v="783" actId="1076"/>
          <ac:spMkLst>
            <pc:docMk/>
            <pc:sldMk cId="3046856521" sldId="290"/>
            <ac:spMk id="47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502d2014c_3_2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502d2014c_3_2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871f8ddf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871f8ddf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502d2014c_3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502d2014c_3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502d2014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a502d2014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502d2014c_3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a502d2014c_3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ac43a48afa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6" name="Google Shape;2726;gac43a48afa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gac16db6928_0_2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2" name="Google Shape;1792;gac16db6928_0_2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ac16db6928_0_2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ac16db6928_0_2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59500" y="1541550"/>
            <a:ext cx="39273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378750" y="2825850"/>
            <a:ext cx="23079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-1507800" y="-561900"/>
            <a:ext cx="6267300" cy="6267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6378750" y="2482949"/>
            <a:ext cx="2307900" cy="1093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CN" dirty="0"/>
              <a:t>1950072</a:t>
            </a:r>
            <a:r>
              <a:rPr lang="zh-CN" altLang="en-US" dirty="0"/>
              <a:t> 郑柯凡</a:t>
            </a:r>
            <a:endParaRPr lang="en-US" altLang="zh-CN"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CN" dirty="0"/>
              <a:t>1953981</a:t>
            </a:r>
            <a:r>
              <a:rPr lang="zh-CN" altLang="en-US" dirty="0"/>
              <a:t> 吴昊天</a:t>
            </a:r>
            <a:endParaRPr dirty="0"/>
          </a:p>
        </p:txBody>
      </p:sp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4759500" y="1198650"/>
            <a:ext cx="39273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202</a:t>
            </a:r>
            <a:r>
              <a:rPr lang="en-US" altLang="zh-CN" dirty="0"/>
              <a:t>1</a:t>
            </a:r>
            <a:r>
              <a:rPr lang="zh-CN" altLang="en-US" dirty="0"/>
              <a:t>云计算课程</a:t>
            </a:r>
            <a:br>
              <a:rPr lang="en-US" altLang="zh-CN" dirty="0"/>
            </a:br>
            <a:r>
              <a:rPr lang="zh-CN" altLang="en-US" dirty="0"/>
              <a:t>项目答辩</a:t>
            </a:r>
            <a:endParaRPr lang="en-US" dirty="0"/>
          </a:p>
        </p:txBody>
      </p:sp>
      <p:grpSp>
        <p:nvGrpSpPr>
          <p:cNvPr id="58" name="Google Shape;58;p15"/>
          <p:cNvGrpSpPr/>
          <p:nvPr/>
        </p:nvGrpSpPr>
        <p:grpSpPr>
          <a:xfrm>
            <a:off x="-1026792" y="411477"/>
            <a:ext cx="5114802" cy="3767390"/>
            <a:chOff x="-219011" y="590289"/>
            <a:chExt cx="5623133" cy="4141810"/>
          </a:xfrm>
        </p:grpSpPr>
        <p:sp>
          <p:nvSpPr>
            <p:cNvPr id="59" name="Google Shape;59;p15"/>
            <p:cNvSpPr/>
            <p:nvPr/>
          </p:nvSpPr>
          <p:spPr>
            <a:xfrm>
              <a:off x="4152087" y="3026998"/>
              <a:ext cx="1252034" cy="1668692"/>
            </a:xfrm>
            <a:custGeom>
              <a:avLst/>
              <a:gdLst/>
              <a:ahLst/>
              <a:cxnLst/>
              <a:rect l="l" t="t" r="r" b="b"/>
              <a:pathLst>
                <a:path w="37658" h="50190" extrusionOk="0">
                  <a:moveTo>
                    <a:pt x="25623" y="0"/>
                  </a:moveTo>
                  <a:lnTo>
                    <a:pt x="1" y="14874"/>
                  </a:lnTo>
                  <a:cubicBezTo>
                    <a:pt x="6934" y="20969"/>
                    <a:pt x="12036" y="31190"/>
                    <a:pt x="12021" y="39813"/>
                  </a:cubicBezTo>
                  <a:cubicBezTo>
                    <a:pt x="12005" y="44880"/>
                    <a:pt x="10232" y="48463"/>
                    <a:pt x="7352" y="50153"/>
                  </a:cubicBezTo>
                  <a:lnTo>
                    <a:pt x="7352" y="50153"/>
                  </a:lnTo>
                  <a:lnTo>
                    <a:pt x="32928" y="35300"/>
                  </a:lnTo>
                  <a:cubicBezTo>
                    <a:pt x="35828" y="33609"/>
                    <a:pt x="37627" y="30027"/>
                    <a:pt x="37642" y="24939"/>
                  </a:cubicBezTo>
                  <a:cubicBezTo>
                    <a:pt x="37658" y="16301"/>
                    <a:pt x="32555" y="6095"/>
                    <a:pt x="25623" y="0"/>
                  </a:cubicBezTo>
                  <a:close/>
                  <a:moveTo>
                    <a:pt x="7352" y="50153"/>
                  </a:moveTo>
                  <a:lnTo>
                    <a:pt x="7290" y="50189"/>
                  </a:lnTo>
                  <a:cubicBezTo>
                    <a:pt x="7311" y="50177"/>
                    <a:pt x="7332" y="50165"/>
                    <a:pt x="7352" y="501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640042" y="2191854"/>
              <a:ext cx="1414482" cy="1329667"/>
            </a:xfrm>
            <a:custGeom>
              <a:avLst/>
              <a:gdLst/>
              <a:ahLst/>
              <a:cxnLst/>
              <a:rect l="l" t="t" r="r" b="b"/>
              <a:pathLst>
                <a:path w="42544" h="39993" extrusionOk="0">
                  <a:moveTo>
                    <a:pt x="27202" y="1"/>
                  </a:moveTo>
                  <a:cubicBezTo>
                    <a:pt x="26646" y="1"/>
                    <a:pt x="26118" y="72"/>
                    <a:pt x="25623" y="211"/>
                  </a:cubicBezTo>
                  <a:lnTo>
                    <a:pt x="1" y="15100"/>
                  </a:lnTo>
                  <a:cubicBezTo>
                    <a:pt x="496" y="14961"/>
                    <a:pt x="1024" y="14890"/>
                    <a:pt x="1580" y="14890"/>
                  </a:cubicBezTo>
                  <a:cubicBezTo>
                    <a:pt x="3009" y="14890"/>
                    <a:pt x="4620" y="15358"/>
                    <a:pt x="6329" y="16341"/>
                  </a:cubicBezTo>
                  <a:cubicBezTo>
                    <a:pt x="12176" y="19722"/>
                    <a:pt x="16906" y="27911"/>
                    <a:pt x="16891" y="34642"/>
                  </a:cubicBezTo>
                  <a:cubicBezTo>
                    <a:pt x="16891" y="36906"/>
                    <a:pt x="16348" y="38721"/>
                    <a:pt x="15402" y="39993"/>
                  </a:cubicBezTo>
                  <a:lnTo>
                    <a:pt x="41024" y="25104"/>
                  </a:lnTo>
                  <a:cubicBezTo>
                    <a:pt x="41970" y="23832"/>
                    <a:pt x="42512" y="22017"/>
                    <a:pt x="42512" y="19753"/>
                  </a:cubicBezTo>
                  <a:cubicBezTo>
                    <a:pt x="42543" y="13022"/>
                    <a:pt x="37813" y="4832"/>
                    <a:pt x="31950" y="1451"/>
                  </a:cubicBezTo>
                  <a:cubicBezTo>
                    <a:pt x="30242" y="469"/>
                    <a:pt x="28630" y="1"/>
                    <a:pt x="27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942673" y="1008376"/>
              <a:ext cx="1388682" cy="621230"/>
            </a:xfrm>
            <a:custGeom>
              <a:avLst/>
              <a:gdLst/>
              <a:ahLst/>
              <a:cxnLst/>
              <a:rect l="l" t="t" r="r" b="b"/>
              <a:pathLst>
                <a:path w="41768" h="18685" extrusionOk="0">
                  <a:moveTo>
                    <a:pt x="31034" y="0"/>
                  </a:moveTo>
                  <a:cubicBezTo>
                    <a:pt x="29026" y="0"/>
                    <a:pt x="27204" y="477"/>
                    <a:pt x="25638" y="1391"/>
                  </a:cubicBezTo>
                  <a:lnTo>
                    <a:pt x="1" y="16280"/>
                  </a:lnTo>
                  <a:cubicBezTo>
                    <a:pt x="1568" y="15369"/>
                    <a:pt x="3386" y="14895"/>
                    <a:pt x="5391" y="14895"/>
                  </a:cubicBezTo>
                  <a:cubicBezTo>
                    <a:pt x="8166" y="14895"/>
                    <a:pt x="11296" y="15804"/>
                    <a:pt x="14610" y="17722"/>
                  </a:cubicBezTo>
                  <a:cubicBezTo>
                    <a:pt x="15122" y="18017"/>
                    <a:pt x="15650" y="18343"/>
                    <a:pt x="16161" y="18684"/>
                  </a:cubicBezTo>
                  <a:lnTo>
                    <a:pt x="41768" y="3779"/>
                  </a:lnTo>
                  <a:cubicBezTo>
                    <a:pt x="41271" y="3438"/>
                    <a:pt x="40744" y="3112"/>
                    <a:pt x="40217" y="2818"/>
                  </a:cubicBezTo>
                  <a:cubicBezTo>
                    <a:pt x="36920" y="904"/>
                    <a:pt x="33800" y="0"/>
                    <a:pt x="3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1783701" y="590289"/>
              <a:ext cx="1653731" cy="649989"/>
            </a:xfrm>
            <a:custGeom>
              <a:avLst/>
              <a:gdLst/>
              <a:ahLst/>
              <a:cxnLst/>
              <a:rect l="l" t="t" r="r" b="b"/>
              <a:pathLst>
                <a:path w="49740" h="19550" extrusionOk="0">
                  <a:moveTo>
                    <a:pt x="16" y="17167"/>
                  </a:moveTo>
                  <a:cubicBezTo>
                    <a:pt x="11" y="17170"/>
                    <a:pt x="6" y="17173"/>
                    <a:pt x="1" y="17176"/>
                  </a:cubicBezTo>
                  <a:lnTo>
                    <a:pt x="16" y="17167"/>
                  </a:lnTo>
                  <a:close/>
                  <a:moveTo>
                    <a:pt x="34527" y="1"/>
                  </a:moveTo>
                  <a:cubicBezTo>
                    <a:pt x="31213" y="1"/>
                    <a:pt x="28207" y="783"/>
                    <a:pt x="25622" y="2287"/>
                  </a:cubicBezTo>
                  <a:lnTo>
                    <a:pt x="16" y="17167"/>
                  </a:lnTo>
                  <a:lnTo>
                    <a:pt x="16" y="17167"/>
                  </a:lnTo>
                  <a:cubicBezTo>
                    <a:pt x="2595" y="15670"/>
                    <a:pt x="5593" y="14891"/>
                    <a:pt x="8898" y="14891"/>
                  </a:cubicBezTo>
                  <a:cubicBezTo>
                    <a:pt x="13481" y="14891"/>
                    <a:pt x="18653" y="16389"/>
                    <a:pt x="24118" y="19549"/>
                  </a:cubicBezTo>
                  <a:lnTo>
                    <a:pt x="49740" y="4645"/>
                  </a:lnTo>
                  <a:cubicBezTo>
                    <a:pt x="44278" y="1495"/>
                    <a:pt x="39108" y="1"/>
                    <a:pt x="34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585531" y="745222"/>
              <a:ext cx="1906412" cy="1948669"/>
            </a:xfrm>
            <a:custGeom>
              <a:avLst/>
              <a:gdLst/>
              <a:ahLst/>
              <a:cxnLst/>
              <a:rect l="l" t="t" r="r" b="b"/>
              <a:pathLst>
                <a:path w="57340" h="58611" extrusionOk="0">
                  <a:moveTo>
                    <a:pt x="25623" y="0"/>
                  </a:moveTo>
                  <a:lnTo>
                    <a:pt x="1" y="14889"/>
                  </a:lnTo>
                  <a:cubicBezTo>
                    <a:pt x="14564" y="23296"/>
                    <a:pt x="26956" y="41023"/>
                    <a:pt x="31718" y="58611"/>
                  </a:cubicBezTo>
                  <a:lnTo>
                    <a:pt x="57340" y="43722"/>
                  </a:lnTo>
                  <a:cubicBezTo>
                    <a:pt x="52578" y="26134"/>
                    <a:pt x="40186" y="8406"/>
                    <a:pt x="256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742589" y="1085410"/>
              <a:ext cx="3809698" cy="3646519"/>
            </a:xfrm>
            <a:custGeom>
              <a:avLst/>
              <a:gdLst/>
              <a:ahLst/>
              <a:cxnLst/>
              <a:rect l="l" t="t" r="r" b="b"/>
              <a:pathLst>
                <a:path w="114586" h="109678" extrusionOk="0">
                  <a:moveTo>
                    <a:pt x="40215" y="0"/>
                  </a:moveTo>
                  <a:cubicBezTo>
                    <a:pt x="31129" y="0"/>
                    <a:pt x="24360" y="5890"/>
                    <a:pt x="22164" y="16367"/>
                  </a:cubicBezTo>
                  <a:cubicBezTo>
                    <a:pt x="21652" y="16026"/>
                    <a:pt x="21140" y="15700"/>
                    <a:pt x="20613" y="15390"/>
                  </a:cubicBezTo>
                  <a:cubicBezTo>
                    <a:pt x="17309" y="13485"/>
                    <a:pt x="14185" y="12582"/>
                    <a:pt x="11416" y="12582"/>
                  </a:cubicBezTo>
                  <a:cubicBezTo>
                    <a:pt x="4696" y="12582"/>
                    <a:pt x="69" y="17900"/>
                    <a:pt x="47" y="27115"/>
                  </a:cubicBezTo>
                  <a:cubicBezTo>
                    <a:pt x="1" y="40128"/>
                    <a:pt x="9151" y="55979"/>
                    <a:pt x="20489" y="62524"/>
                  </a:cubicBezTo>
                  <a:lnTo>
                    <a:pt x="98331" y="107455"/>
                  </a:lnTo>
                  <a:cubicBezTo>
                    <a:pt x="100940" y="108963"/>
                    <a:pt x="103408" y="109678"/>
                    <a:pt x="105595" y="109678"/>
                  </a:cubicBezTo>
                  <a:cubicBezTo>
                    <a:pt x="110896" y="109678"/>
                    <a:pt x="114548" y="105480"/>
                    <a:pt x="114570" y="98211"/>
                  </a:cubicBezTo>
                  <a:cubicBezTo>
                    <a:pt x="114585" y="89588"/>
                    <a:pt x="109483" y="79367"/>
                    <a:pt x="102550" y="73272"/>
                  </a:cubicBezTo>
                  <a:cubicBezTo>
                    <a:pt x="103480" y="72000"/>
                    <a:pt x="104039" y="70185"/>
                    <a:pt x="104039" y="67921"/>
                  </a:cubicBezTo>
                  <a:cubicBezTo>
                    <a:pt x="104054" y="61190"/>
                    <a:pt x="99324" y="53001"/>
                    <a:pt x="93461" y="49620"/>
                  </a:cubicBezTo>
                  <a:cubicBezTo>
                    <a:pt x="91764" y="48637"/>
                    <a:pt x="90147" y="48169"/>
                    <a:pt x="88715" y="48169"/>
                  </a:cubicBezTo>
                  <a:cubicBezTo>
                    <a:pt x="88158" y="48169"/>
                    <a:pt x="87629" y="48240"/>
                    <a:pt x="87133" y="48379"/>
                  </a:cubicBezTo>
                  <a:cubicBezTo>
                    <a:pt x="82372" y="30791"/>
                    <a:pt x="69995" y="13064"/>
                    <a:pt x="55432" y="4657"/>
                  </a:cubicBezTo>
                  <a:cubicBezTo>
                    <a:pt x="49964" y="1497"/>
                    <a:pt x="44795" y="0"/>
                    <a:pt x="40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152635" y="3546148"/>
              <a:ext cx="870915" cy="1160742"/>
            </a:xfrm>
            <a:custGeom>
              <a:avLst/>
              <a:gdLst/>
              <a:ahLst/>
              <a:cxnLst/>
              <a:rect l="l" t="t" r="r" b="b"/>
              <a:pathLst>
                <a:path w="37658" h="50190" extrusionOk="0">
                  <a:moveTo>
                    <a:pt x="25623" y="0"/>
                  </a:moveTo>
                  <a:lnTo>
                    <a:pt x="1" y="14874"/>
                  </a:lnTo>
                  <a:cubicBezTo>
                    <a:pt x="6934" y="20969"/>
                    <a:pt x="12036" y="31190"/>
                    <a:pt x="12021" y="39813"/>
                  </a:cubicBezTo>
                  <a:cubicBezTo>
                    <a:pt x="12005" y="44880"/>
                    <a:pt x="10232" y="48463"/>
                    <a:pt x="7352" y="50153"/>
                  </a:cubicBezTo>
                  <a:lnTo>
                    <a:pt x="7352" y="50153"/>
                  </a:lnTo>
                  <a:lnTo>
                    <a:pt x="32928" y="35300"/>
                  </a:lnTo>
                  <a:cubicBezTo>
                    <a:pt x="35828" y="33609"/>
                    <a:pt x="37627" y="30027"/>
                    <a:pt x="37642" y="24939"/>
                  </a:cubicBezTo>
                  <a:cubicBezTo>
                    <a:pt x="37658" y="16301"/>
                    <a:pt x="32555" y="6095"/>
                    <a:pt x="25623" y="0"/>
                  </a:cubicBezTo>
                  <a:close/>
                  <a:moveTo>
                    <a:pt x="7352" y="50153"/>
                  </a:moveTo>
                  <a:lnTo>
                    <a:pt x="7290" y="50189"/>
                  </a:lnTo>
                  <a:cubicBezTo>
                    <a:pt x="7311" y="50177"/>
                    <a:pt x="7332" y="50165"/>
                    <a:pt x="7352" y="501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796457" y="2965222"/>
              <a:ext cx="983913" cy="924917"/>
            </a:xfrm>
            <a:custGeom>
              <a:avLst/>
              <a:gdLst/>
              <a:ahLst/>
              <a:cxnLst/>
              <a:rect l="l" t="t" r="r" b="b"/>
              <a:pathLst>
                <a:path w="42544" h="39993" extrusionOk="0">
                  <a:moveTo>
                    <a:pt x="27202" y="1"/>
                  </a:moveTo>
                  <a:cubicBezTo>
                    <a:pt x="26646" y="1"/>
                    <a:pt x="26118" y="72"/>
                    <a:pt x="25623" y="211"/>
                  </a:cubicBezTo>
                  <a:lnTo>
                    <a:pt x="1" y="15100"/>
                  </a:lnTo>
                  <a:cubicBezTo>
                    <a:pt x="496" y="14961"/>
                    <a:pt x="1024" y="14890"/>
                    <a:pt x="1580" y="14890"/>
                  </a:cubicBezTo>
                  <a:cubicBezTo>
                    <a:pt x="3009" y="14890"/>
                    <a:pt x="4620" y="15358"/>
                    <a:pt x="6329" y="16341"/>
                  </a:cubicBezTo>
                  <a:cubicBezTo>
                    <a:pt x="12176" y="19722"/>
                    <a:pt x="16906" y="27911"/>
                    <a:pt x="16891" y="34642"/>
                  </a:cubicBezTo>
                  <a:cubicBezTo>
                    <a:pt x="16891" y="36906"/>
                    <a:pt x="16348" y="38721"/>
                    <a:pt x="15402" y="39993"/>
                  </a:cubicBezTo>
                  <a:lnTo>
                    <a:pt x="41024" y="25104"/>
                  </a:lnTo>
                  <a:cubicBezTo>
                    <a:pt x="41970" y="23832"/>
                    <a:pt x="42512" y="22017"/>
                    <a:pt x="42512" y="19753"/>
                  </a:cubicBezTo>
                  <a:cubicBezTo>
                    <a:pt x="42543" y="13022"/>
                    <a:pt x="37813" y="4832"/>
                    <a:pt x="31950" y="1451"/>
                  </a:cubicBezTo>
                  <a:cubicBezTo>
                    <a:pt x="30242" y="469"/>
                    <a:pt x="28630" y="1"/>
                    <a:pt x="27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-79833" y="2141994"/>
              <a:ext cx="965967" cy="432127"/>
            </a:xfrm>
            <a:custGeom>
              <a:avLst/>
              <a:gdLst/>
              <a:ahLst/>
              <a:cxnLst/>
              <a:rect l="l" t="t" r="r" b="b"/>
              <a:pathLst>
                <a:path w="41768" h="18685" extrusionOk="0">
                  <a:moveTo>
                    <a:pt x="31034" y="0"/>
                  </a:moveTo>
                  <a:cubicBezTo>
                    <a:pt x="29026" y="0"/>
                    <a:pt x="27204" y="477"/>
                    <a:pt x="25638" y="1391"/>
                  </a:cubicBezTo>
                  <a:lnTo>
                    <a:pt x="1" y="16280"/>
                  </a:lnTo>
                  <a:cubicBezTo>
                    <a:pt x="1568" y="15369"/>
                    <a:pt x="3386" y="14895"/>
                    <a:pt x="5391" y="14895"/>
                  </a:cubicBezTo>
                  <a:cubicBezTo>
                    <a:pt x="8166" y="14895"/>
                    <a:pt x="11296" y="15804"/>
                    <a:pt x="14610" y="17722"/>
                  </a:cubicBezTo>
                  <a:cubicBezTo>
                    <a:pt x="15122" y="18017"/>
                    <a:pt x="15650" y="18343"/>
                    <a:pt x="16161" y="18684"/>
                  </a:cubicBezTo>
                  <a:lnTo>
                    <a:pt x="41768" y="3779"/>
                  </a:lnTo>
                  <a:cubicBezTo>
                    <a:pt x="41271" y="3438"/>
                    <a:pt x="40744" y="3112"/>
                    <a:pt x="40217" y="2818"/>
                  </a:cubicBezTo>
                  <a:cubicBezTo>
                    <a:pt x="36920" y="904"/>
                    <a:pt x="33800" y="0"/>
                    <a:pt x="3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505186" y="1851173"/>
              <a:ext cx="1150335" cy="452132"/>
            </a:xfrm>
            <a:custGeom>
              <a:avLst/>
              <a:gdLst/>
              <a:ahLst/>
              <a:cxnLst/>
              <a:rect l="l" t="t" r="r" b="b"/>
              <a:pathLst>
                <a:path w="49740" h="19550" extrusionOk="0">
                  <a:moveTo>
                    <a:pt x="16" y="17167"/>
                  </a:moveTo>
                  <a:cubicBezTo>
                    <a:pt x="11" y="17170"/>
                    <a:pt x="6" y="17173"/>
                    <a:pt x="1" y="17176"/>
                  </a:cubicBezTo>
                  <a:lnTo>
                    <a:pt x="16" y="17167"/>
                  </a:lnTo>
                  <a:close/>
                  <a:moveTo>
                    <a:pt x="34527" y="1"/>
                  </a:moveTo>
                  <a:cubicBezTo>
                    <a:pt x="31213" y="1"/>
                    <a:pt x="28207" y="783"/>
                    <a:pt x="25622" y="2287"/>
                  </a:cubicBezTo>
                  <a:lnTo>
                    <a:pt x="16" y="17167"/>
                  </a:lnTo>
                  <a:lnTo>
                    <a:pt x="16" y="17167"/>
                  </a:lnTo>
                  <a:cubicBezTo>
                    <a:pt x="2595" y="15670"/>
                    <a:pt x="5593" y="14891"/>
                    <a:pt x="8898" y="14891"/>
                  </a:cubicBezTo>
                  <a:cubicBezTo>
                    <a:pt x="13481" y="14891"/>
                    <a:pt x="18653" y="16389"/>
                    <a:pt x="24118" y="19549"/>
                  </a:cubicBezTo>
                  <a:lnTo>
                    <a:pt x="49740" y="4645"/>
                  </a:lnTo>
                  <a:cubicBezTo>
                    <a:pt x="44278" y="1495"/>
                    <a:pt x="39108" y="1"/>
                    <a:pt x="34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062939" y="1958945"/>
              <a:ext cx="1326100" cy="1355494"/>
            </a:xfrm>
            <a:custGeom>
              <a:avLst/>
              <a:gdLst/>
              <a:ahLst/>
              <a:cxnLst/>
              <a:rect l="l" t="t" r="r" b="b"/>
              <a:pathLst>
                <a:path w="57340" h="58611" extrusionOk="0">
                  <a:moveTo>
                    <a:pt x="25623" y="0"/>
                  </a:moveTo>
                  <a:lnTo>
                    <a:pt x="1" y="14889"/>
                  </a:lnTo>
                  <a:cubicBezTo>
                    <a:pt x="14564" y="23296"/>
                    <a:pt x="26956" y="41023"/>
                    <a:pt x="31718" y="58611"/>
                  </a:cubicBezTo>
                  <a:lnTo>
                    <a:pt x="57340" y="43722"/>
                  </a:lnTo>
                  <a:cubicBezTo>
                    <a:pt x="52578" y="26134"/>
                    <a:pt x="40186" y="8406"/>
                    <a:pt x="256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219011" y="2195580"/>
              <a:ext cx="2650026" cy="2536519"/>
            </a:xfrm>
            <a:custGeom>
              <a:avLst/>
              <a:gdLst/>
              <a:ahLst/>
              <a:cxnLst/>
              <a:rect l="l" t="t" r="r" b="b"/>
              <a:pathLst>
                <a:path w="114586" h="109678" extrusionOk="0">
                  <a:moveTo>
                    <a:pt x="40215" y="0"/>
                  </a:moveTo>
                  <a:cubicBezTo>
                    <a:pt x="31129" y="0"/>
                    <a:pt x="24360" y="5890"/>
                    <a:pt x="22164" y="16367"/>
                  </a:cubicBezTo>
                  <a:cubicBezTo>
                    <a:pt x="21652" y="16026"/>
                    <a:pt x="21140" y="15700"/>
                    <a:pt x="20613" y="15390"/>
                  </a:cubicBezTo>
                  <a:cubicBezTo>
                    <a:pt x="17309" y="13485"/>
                    <a:pt x="14185" y="12582"/>
                    <a:pt x="11416" y="12582"/>
                  </a:cubicBezTo>
                  <a:cubicBezTo>
                    <a:pt x="4696" y="12582"/>
                    <a:pt x="69" y="17900"/>
                    <a:pt x="47" y="27115"/>
                  </a:cubicBezTo>
                  <a:cubicBezTo>
                    <a:pt x="1" y="40128"/>
                    <a:pt x="9151" y="55979"/>
                    <a:pt x="20489" y="62524"/>
                  </a:cubicBezTo>
                  <a:lnTo>
                    <a:pt x="98331" y="107455"/>
                  </a:lnTo>
                  <a:cubicBezTo>
                    <a:pt x="100940" y="108963"/>
                    <a:pt x="103408" y="109678"/>
                    <a:pt x="105595" y="109678"/>
                  </a:cubicBezTo>
                  <a:cubicBezTo>
                    <a:pt x="110896" y="109678"/>
                    <a:pt x="114548" y="105480"/>
                    <a:pt x="114570" y="98211"/>
                  </a:cubicBezTo>
                  <a:cubicBezTo>
                    <a:pt x="114585" y="89588"/>
                    <a:pt x="109483" y="79367"/>
                    <a:pt x="102550" y="73272"/>
                  </a:cubicBezTo>
                  <a:cubicBezTo>
                    <a:pt x="103480" y="72000"/>
                    <a:pt x="104039" y="70185"/>
                    <a:pt x="104039" y="67921"/>
                  </a:cubicBezTo>
                  <a:cubicBezTo>
                    <a:pt x="104054" y="61190"/>
                    <a:pt x="99324" y="53001"/>
                    <a:pt x="93461" y="49620"/>
                  </a:cubicBezTo>
                  <a:cubicBezTo>
                    <a:pt x="91764" y="48637"/>
                    <a:pt x="90147" y="48169"/>
                    <a:pt x="88715" y="48169"/>
                  </a:cubicBezTo>
                  <a:cubicBezTo>
                    <a:pt x="88158" y="48169"/>
                    <a:pt x="87629" y="48240"/>
                    <a:pt x="87133" y="48379"/>
                  </a:cubicBezTo>
                  <a:cubicBezTo>
                    <a:pt x="82372" y="30791"/>
                    <a:pt x="69995" y="13064"/>
                    <a:pt x="55432" y="4657"/>
                  </a:cubicBezTo>
                  <a:cubicBezTo>
                    <a:pt x="49964" y="1497"/>
                    <a:pt x="44795" y="0"/>
                    <a:pt x="40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5"/>
          <p:cNvSpPr/>
          <p:nvPr/>
        </p:nvSpPr>
        <p:spPr>
          <a:xfrm>
            <a:off x="3781575" y="411475"/>
            <a:ext cx="828600" cy="8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781575" y="3903475"/>
            <a:ext cx="828600" cy="8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324500" y="2157450"/>
            <a:ext cx="828600" cy="8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4027179" y="4160454"/>
            <a:ext cx="457191" cy="413228"/>
            <a:chOff x="6099375" y="2456075"/>
            <a:chExt cx="337684" cy="314194"/>
          </a:xfrm>
        </p:grpSpPr>
        <p:sp>
          <p:nvSpPr>
            <p:cNvPr id="75" name="Google Shape;75;p15"/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15"/>
          <p:cNvGrpSpPr/>
          <p:nvPr/>
        </p:nvGrpSpPr>
        <p:grpSpPr>
          <a:xfrm>
            <a:off x="4035853" y="612421"/>
            <a:ext cx="320042" cy="426717"/>
            <a:chOff x="5194002" y="1511297"/>
            <a:chExt cx="259605" cy="346024"/>
          </a:xfrm>
        </p:grpSpPr>
        <p:sp>
          <p:nvSpPr>
            <p:cNvPr id="78" name="Google Shape;78;p1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4518529" y="2356906"/>
            <a:ext cx="440523" cy="429754"/>
            <a:chOff x="7582302" y="1499934"/>
            <a:chExt cx="369133" cy="360411"/>
          </a:xfrm>
        </p:grpSpPr>
        <p:sp>
          <p:nvSpPr>
            <p:cNvPr id="83" name="Google Shape;83;p15"/>
            <p:cNvSpPr/>
            <p:nvPr/>
          </p:nvSpPr>
          <p:spPr>
            <a:xfrm>
              <a:off x="7582302" y="1499934"/>
              <a:ext cx="369133" cy="360411"/>
            </a:xfrm>
            <a:custGeom>
              <a:avLst/>
              <a:gdLst/>
              <a:ahLst/>
              <a:cxnLst/>
              <a:rect l="l" t="t" r="r" b="b"/>
              <a:pathLst>
                <a:path w="11597" h="11323" extrusionOk="0">
                  <a:moveTo>
                    <a:pt x="7204" y="595"/>
                  </a:moveTo>
                  <a:cubicBezTo>
                    <a:pt x="7418" y="595"/>
                    <a:pt x="7573" y="738"/>
                    <a:pt x="7608" y="917"/>
                  </a:cubicBezTo>
                  <a:cubicBezTo>
                    <a:pt x="7608" y="941"/>
                    <a:pt x="7620" y="976"/>
                    <a:pt x="7620" y="1000"/>
                  </a:cubicBezTo>
                  <a:lnTo>
                    <a:pt x="7620" y="1750"/>
                  </a:lnTo>
                  <a:lnTo>
                    <a:pt x="3322" y="1750"/>
                  </a:lnTo>
                  <a:lnTo>
                    <a:pt x="3322" y="1631"/>
                  </a:lnTo>
                  <a:cubicBezTo>
                    <a:pt x="3322" y="1227"/>
                    <a:pt x="3191" y="869"/>
                    <a:pt x="2953" y="595"/>
                  </a:cubicBezTo>
                  <a:close/>
                  <a:moveTo>
                    <a:pt x="1667" y="310"/>
                  </a:moveTo>
                  <a:cubicBezTo>
                    <a:pt x="2405" y="310"/>
                    <a:pt x="3001" y="905"/>
                    <a:pt x="3001" y="1631"/>
                  </a:cubicBezTo>
                  <a:cubicBezTo>
                    <a:pt x="3001" y="2358"/>
                    <a:pt x="2405" y="2953"/>
                    <a:pt x="1667" y="2953"/>
                  </a:cubicBezTo>
                  <a:cubicBezTo>
                    <a:pt x="941" y="2953"/>
                    <a:pt x="346" y="2358"/>
                    <a:pt x="346" y="1631"/>
                  </a:cubicBezTo>
                  <a:cubicBezTo>
                    <a:pt x="346" y="905"/>
                    <a:pt x="941" y="310"/>
                    <a:pt x="1667" y="310"/>
                  </a:cubicBezTo>
                  <a:close/>
                  <a:moveTo>
                    <a:pt x="7644" y="9775"/>
                  </a:moveTo>
                  <a:lnTo>
                    <a:pt x="7644" y="10513"/>
                  </a:lnTo>
                  <a:cubicBezTo>
                    <a:pt x="7644" y="10549"/>
                    <a:pt x="7644" y="10573"/>
                    <a:pt x="7620" y="10609"/>
                  </a:cubicBezTo>
                  <a:cubicBezTo>
                    <a:pt x="7585" y="10799"/>
                    <a:pt x="7418" y="10930"/>
                    <a:pt x="7227" y="10930"/>
                  </a:cubicBezTo>
                  <a:lnTo>
                    <a:pt x="2358" y="10930"/>
                  </a:lnTo>
                  <a:cubicBezTo>
                    <a:pt x="2131" y="10930"/>
                    <a:pt x="1941" y="10740"/>
                    <a:pt x="1941" y="10513"/>
                  </a:cubicBezTo>
                  <a:lnTo>
                    <a:pt x="1941" y="9775"/>
                  </a:lnTo>
                  <a:close/>
                  <a:moveTo>
                    <a:pt x="1667" y="0"/>
                  </a:moveTo>
                  <a:cubicBezTo>
                    <a:pt x="750" y="0"/>
                    <a:pt x="0" y="738"/>
                    <a:pt x="0" y="1667"/>
                  </a:cubicBezTo>
                  <a:cubicBezTo>
                    <a:pt x="0" y="2560"/>
                    <a:pt x="715" y="3298"/>
                    <a:pt x="1608" y="3334"/>
                  </a:cubicBezTo>
                  <a:lnTo>
                    <a:pt x="1608" y="4917"/>
                  </a:lnTo>
                  <a:cubicBezTo>
                    <a:pt x="1608" y="5013"/>
                    <a:pt x="1691" y="5084"/>
                    <a:pt x="1774" y="5084"/>
                  </a:cubicBezTo>
                  <a:cubicBezTo>
                    <a:pt x="1858" y="5084"/>
                    <a:pt x="1941" y="5013"/>
                    <a:pt x="1941" y="4917"/>
                  </a:cubicBezTo>
                  <a:lnTo>
                    <a:pt x="1941" y="3310"/>
                  </a:lnTo>
                  <a:cubicBezTo>
                    <a:pt x="2572" y="3203"/>
                    <a:pt x="3096" y="2739"/>
                    <a:pt x="3263" y="2119"/>
                  </a:cubicBezTo>
                  <a:lnTo>
                    <a:pt x="7644" y="2119"/>
                  </a:lnTo>
                  <a:lnTo>
                    <a:pt x="7644" y="3489"/>
                  </a:lnTo>
                  <a:lnTo>
                    <a:pt x="4929" y="3489"/>
                  </a:lnTo>
                  <a:lnTo>
                    <a:pt x="4929" y="2905"/>
                  </a:lnTo>
                  <a:cubicBezTo>
                    <a:pt x="4929" y="2822"/>
                    <a:pt x="4858" y="2751"/>
                    <a:pt x="4763" y="2751"/>
                  </a:cubicBezTo>
                  <a:cubicBezTo>
                    <a:pt x="4679" y="2751"/>
                    <a:pt x="4608" y="2822"/>
                    <a:pt x="4608" y="2905"/>
                  </a:cubicBezTo>
                  <a:lnTo>
                    <a:pt x="4608" y="3882"/>
                  </a:lnTo>
                  <a:lnTo>
                    <a:pt x="4608" y="7715"/>
                  </a:lnTo>
                  <a:lnTo>
                    <a:pt x="4608" y="8692"/>
                  </a:lnTo>
                  <a:cubicBezTo>
                    <a:pt x="4608" y="8775"/>
                    <a:pt x="4679" y="8847"/>
                    <a:pt x="4763" y="8847"/>
                  </a:cubicBezTo>
                  <a:cubicBezTo>
                    <a:pt x="4858" y="8847"/>
                    <a:pt x="4929" y="8775"/>
                    <a:pt x="4929" y="8692"/>
                  </a:cubicBezTo>
                  <a:lnTo>
                    <a:pt x="4929" y="8096"/>
                  </a:lnTo>
                  <a:lnTo>
                    <a:pt x="7644" y="8096"/>
                  </a:lnTo>
                  <a:lnTo>
                    <a:pt x="7644" y="9478"/>
                  </a:lnTo>
                  <a:lnTo>
                    <a:pt x="1941" y="9478"/>
                  </a:lnTo>
                  <a:lnTo>
                    <a:pt x="1941" y="5668"/>
                  </a:lnTo>
                  <a:cubicBezTo>
                    <a:pt x="1941" y="5572"/>
                    <a:pt x="1870" y="5501"/>
                    <a:pt x="1774" y="5501"/>
                  </a:cubicBezTo>
                  <a:cubicBezTo>
                    <a:pt x="1691" y="5501"/>
                    <a:pt x="1608" y="5572"/>
                    <a:pt x="1608" y="5668"/>
                  </a:cubicBezTo>
                  <a:lnTo>
                    <a:pt x="1608" y="9656"/>
                  </a:lnTo>
                  <a:lnTo>
                    <a:pt x="1608" y="10561"/>
                  </a:lnTo>
                  <a:cubicBezTo>
                    <a:pt x="1608" y="10978"/>
                    <a:pt x="1953" y="11323"/>
                    <a:pt x="2370" y="11323"/>
                  </a:cubicBezTo>
                  <a:lnTo>
                    <a:pt x="7239" y="11323"/>
                  </a:lnTo>
                  <a:cubicBezTo>
                    <a:pt x="7620" y="11323"/>
                    <a:pt x="7954" y="11025"/>
                    <a:pt x="8001" y="10632"/>
                  </a:cubicBezTo>
                  <a:lnTo>
                    <a:pt x="8001" y="10561"/>
                  </a:lnTo>
                  <a:lnTo>
                    <a:pt x="8001" y="9656"/>
                  </a:lnTo>
                  <a:lnTo>
                    <a:pt x="8001" y="8096"/>
                  </a:lnTo>
                  <a:lnTo>
                    <a:pt x="9025" y="8096"/>
                  </a:lnTo>
                  <a:cubicBezTo>
                    <a:pt x="9109" y="8096"/>
                    <a:pt x="9192" y="8013"/>
                    <a:pt x="9192" y="7930"/>
                  </a:cubicBezTo>
                  <a:cubicBezTo>
                    <a:pt x="9192" y="7834"/>
                    <a:pt x="9109" y="7763"/>
                    <a:pt x="9025" y="7763"/>
                  </a:cubicBezTo>
                  <a:lnTo>
                    <a:pt x="4977" y="7763"/>
                  </a:lnTo>
                  <a:cubicBezTo>
                    <a:pt x="4965" y="7763"/>
                    <a:pt x="4941" y="7751"/>
                    <a:pt x="4941" y="7727"/>
                  </a:cubicBezTo>
                  <a:lnTo>
                    <a:pt x="4941" y="3894"/>
                  </a:lnTo>
                  <a:cubicBezTo>
                    <a:pt x="4941" y="3882"/>
                    <a:pt x="4965" y="3858"/>
                    <a:pt x="4977" y="3858"/>
                  </a:cubicBezTo>
                  <a:lnTo>
                    <a:pt x="11228" y="3858"/>
                  </a:lnTo>
                  <a:cubicBezTo>
                    <a:pt x="11240" y="3858"/>
                    <a:pt x="11252" y="3882"/>
                    <a:pt x="11252" y="3894"/>
                  </a:cubicBezTo>
                  <a:lnTo>
                    <a:pt x="11252" y="7727"/>
                  </a:lnTo>
                  <a:cubicBezTo>
                    <a:pt x="11252" y="7751"/>
                    <a:pt x="11240" y="7763"/>
                    <a:pt x="11228" y="7763"/>
                  </a:cubicBezTo>
                  <a:lnTo>
                    <a:pt x="9763" y="7763"/>
                  </a:lnTo>
                  <a:cubicBezTo>
                    <a:pt x="9680" y="7763"/>
                    <a:pt x="9609" y="7834"/>
                    <a:pt x="9609" y="7930"/>
                  </a:cubicBezTo>
                  <a:cubicBezTo>
                    <a:pt x="9609" y="8013"/>
                    <a:pt x="9680" y="8096"/>
                    <a:pt x="9763" y="8096"/>
                  </a:cubicBezTo>
                  <a:lnTo>
                    <a:pt x="11228" y="8096"/>
                  </a:lnTo>
                  <a:cubicBezTo>
                    <a:pt x="11430" y="8096"/>
                    <a:pt x="11597" y="7930"/>
                    <a:pt x="11597" y="7715"/>
                  </a:cubicBezTo>
                  <a:lnTo>
                    <a:pt x="11597" y="3882"/>
                  </a:lnTo>
                  <a:cubicBezTo>
                    <a:pt x="11585" y="3632"/>
                    <a:pt x="11418" y="3465"/>
                    <a:pt x="11216" y="3465"/>
                  </a:cubicBezTo>
                  <a:lnTo>
                    <a:pt x="7977" y="3465"/>
                  </a:lnTo>
                  <a:lnTo>
                    <a:pt x="7977" y="1929"/>
                  </a:lnTo>
                  <a:lnTo>
                    <a:pt x="7977" y="1024"/>
                  </a:lnTo>
                  <a:lnTo>
                    <a:pt x="7977" y="953"/>
                  </a:lnTo>
                  <a:cubicBezTo>
                    <a:pt x="7942" y="560"/>
                    <a:pt x="7620" y="262"/>
                    <a:pt x="7227" y="262"/>
                  </a:cubicBezTo>
                  <a:lnTo>
                    <a:pt x="2655" y="262"/>
                  </a:lnTo>
                  <a:cubicBezTo>
                    <a:pt x="2643" y="262"/>
                    <a:pt x="2620" y="262"/>
                    <a:pt x="2608" y="274"/>
                  </a:cubicBezTo>
                  <a:cubicBezTo>
                    <a:pt x="2346" y="95"/>
                    <a:pt x="2012" y="0"/>
                    <a:pt x="16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850598" y="1634829"/>
              <a:ext cx="77729" cy="51214"/>
            </a:xfrm>
            <a:custGeom>
              <a:avLst/>
              <a:gdLst/>
              <a:ahLst/>
              <a:cxnLst/>
              <a:rect l="l" t="t" r="r" b="b"/>
              <a:pathLst>
                <a:path w="2442" h="1609" extrusionOk="0">
                  <a:moveTo>
                    <a:pt x="1656" y="322"/>
                  </a:moveTo>
                  <a:cubicBezTo>
                    <a:pt x="1906" y="322"/>
                    <a:pt x="2108" y="537"/>
                    <a:pt x="2108" y="787"/>
                  </a:cubicBezTo>
                  <a:cubicBezTo>
                    <a:pt x="2108" y="1037"/>
                    <a:pt x="1906" y="1251"/>
                    <a:pt x="1656" y="1251"/>
                  </a:cubicBezTo>
                  <a:cubicBezTo>
                    <a:pt x="1394" y="1251"/>
                    <a:pt x="1191" y="1037"/>
                    <a:pt x="1191" y="787"/>
                  </a:cubicBezTo>
                  <a:cubicBezTo>
                    <a:pt x="1191" y="537"/>
                    <a:pt x="1394" y="322"/>
                    <a:pt x="1656" y="322"/>
                  </a:cubicBezTo>
                  <a:close/>
                  <a:moveTo>
                    <a:pt x="799" y="322"/>
                  </a:moveTo>
                  <a:cubicBezTo>
                    <a:pt x="858" y="322"/>
                    <a:pt x="906" y="346"/>
                    <a:pt x="965" y="358"/>
                  </a:cubicBezTo>
                  <a:cubicBezTo>
                    <a:pt x="894" y="477"/>
                    <a:pt x="834" y="632"/>
                    <a:pt x="834" y="787"/>
                  </a:cubicBezTo>
                  <a:cubicBezTo>
                    <a:pt x="834" y="929"/>
                    <a:pt x="870" y="1096"/>
                    <a:pt x="965" y="1215"/>
                  </a:cubicBezTo>
                  <a:cubicBezTo>
                    <a:pt x="918" y="1227"/>
                    <a:pt x="858" y="1251"/>
                    <a:pt x="799" y="1251"/>
                  </a:cubicBezTo>
                  <a:cubicBezTo>
                    <a:pt x="792" y="1251"/>
                    <a:pt x="785" y="1251"/>
                    <a:pt x="779" y="1251"/>
                  </a:cubicBezTo>
                  <a:cubicBezTo>
                    <a:pt x="538" y="1251"/>
                    <a:pt x="346" y="1042"/>
                    <a:pt x="346" y="787"/>
                  </a:cubicBezTo>
                  <a:cubicBezTo>
                    <a:pt x="346" y="537"/>
                    <a:pt x="549" y="322"/>
                    <a:pt x="799" y="322"/>
                  </a:cubicBezTo>
                  <a:close/>
                  <a:moveTo>
                    <a:pt x="799" y="1"/>
                  </a:moveTo>
                  <a:cubicBezTo>
                    <a:pt x="358" y="1"/>
                    <a:pt x="1" y="358"/>
                    <a:pt x="1" y="799"/>
                  </a:cubicBezTo>
                  <a:cubicBezTo>
                    <a:pt x="1" y="1251"/>
                    <a:pt x="358" y="1608"/>
                    <a:pt x="799" y="1608"/>
                  </a:cubicBezTo>
                  <a:cubicBezTo>
                    <a:pt x="953" y="1596"/>
                    <a:pt x="1096" y="1561"/>
                    <a:pt x="1215" y="1489"/>
                  </a:cubicBezTo>
                  <a:cubicBezTo>
                    <a:pt x="1334" y="1561"/>
                    <a:pt x="1489" y="1608"/>
                    <a:pt x="1632" y="1608"/>
                  </a:cubicBezTo>
                  <a:cubicBezTo>
                    <a:pt x="2084" y="1608"/>
                    <a:pt x="2442" y="1251"/>
                    <a:pt x="2442" y="799"/>
                  </a:cubicBezTo>
                  <a:cubicBezTo>
                    <a:pt x="2442" y="358"/>
                    <a:pt x="2084" y="1"/>
                    <a:pt x="1632" y="1"/>
                  </a:cubicBezTo>
                  <a:cubicBezTo>
                    <a:pt x="1489" y="1"/>
                    <a:pt x="1334" y="48"/>
                    <a:pt x="1215" y="120"/>
                  </a:cubicBezTo>
                  <a:cubicBezTo>
                    <a:pt x="1096" y="48"/>
                    <a:pt x="953" y="1"/>
                    <a:pt x="7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753962" y="1635593"/>
              <a:ext cx="70917" cy="48541"/>
            </a:xfrm>
            <a:custGeom>
              <a:avLst/>
              <a:gdLst/>
              <a:ahLst/>
              <a:cxnLst/>
              <a:rect l="l" t="t" r="r" b="b"/>
              <a:pathLst>
                <a:path w="2228" h="1525" extrusionOk="0">
                  <a:moveTo>
                    <a:pt x="1858" y="346"/>
                  </a:moveTo>
                  <a:cubicBezTo>
                    <a:pt x="1870" y="346"/>
                    <a:pt x="1894" y="358"/>
                    <a:pt x="1894" y="382"/>
                  </a:cubicBezTo>
                  <a:lnTo>
                    <a:pt x="1894" y="1156"/>
                  </a:lnTo>
                  <a:cubicBezTo>
                    <a:pt x="1894" y="1167"/>
                    <a:pt x="1870" y="1179"/>
                    <a:pt x="1858" y="1179"/>
                  </a:cubicBezTo>
                  <a:lnTo>
                    <a:pt x="370" y="1179"/>
                  </a:lnTo>
                  <a:cubicBezTo>
                    <a:pt x="358" y="1179"/>
                    <a:pt x="346" y="1167"/>
                    <a:pt x="346" y="1156"/>
                  </a:cubicBezTo>
                  <a:lnTo>
                    <a:pt x="346" y="382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70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1156"/>
                  </a:lnTo>
                  <a:cubicBezTo>
                    <a:pt x="1" y="1358"/>
                    <a:pt x="167" y="1525"/>
                    <a:pt x="370" y="1525"/>
                  </a:cubicBezTo>
                  <a:lnTo>
                    <a:pt x="1858" y="1525"/>
                  </a:lnTo>
                  <a:cubicBezTo>
                    <a:pt x="2072" y="1525"/>
                    <a:pt x="2227" y="1358"/>
                    <a:pt x="2227" y="1156"/>
                  </a:cubicBezTo>
                  <a:lnTo>
                    <a:pt x="2227" y="382"/>
                  </a:lnTo>
                  <a:cubicBezTo>
                    <a:pt x="2227" y="167"/>
                    <a:pt x="2072" y="1"/>
                    <a:pt x="18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750174" y="1695465"/>
              <a:ext cx="180794" cy="31862"/>
            </a:xfrm>
            <a:custGeom>
              <a:avLst/>
              <a:gdLst/>
              <a:ahLst/>
              <a:cxnLst/>
              <a:rect l="l" t="t" r="r" b="b"/>
              <a:pathLst>
                <a:path w="5680" h="1001" extrusionOk="0">
                  <a:moveTo>
                    <a:pt x="5311" y="346"/>
                  </a:moveTo>
                  <a:cubicBezTo>
                    <a:pt x="5323" y="346"/>
                    <a:pt x="5347" y="358"/>
                    <a:pt x="5347" y="370"/>
                  </a:cubicBezTo>
                  <a:lnTo>
                    <a:pt x="5347" y="620"/>
                  </a:lnTo>
                  <a:cubicBezTo>
                    <a:pt x="5347" y="644"/>
                    <a:pt x="5323" y="656"/>
                    <a:pt x="5311" y="656"/>
                  </a:cubicBezTo>
                  <a:lnTo>
                    <a:pt x="370" y="656"/>
                  </a:lnTo>
                  <a:cubicBezTo>
                    <a:pt x="358" y="656"/>
                    <a:pt x="346" y="632"/>
                    <a:pt x="346" y="620"/>
                  </a:cubicBezTo>
                  <a:lnTo>
                    <a:pt x="346" y="370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52" y="0"/>
                  </a:moveTo>
                  <a:cubicBezTo>
                    <a:pt x="168" y="0"/>
                    <a:pt x="1" y="174"/>
                    <a:pt x="1" y="370"/>
                  </a:cubicBezTo>
                  <a:lnTo>
                    <a:pt x="1" y="620"/>
                  </a:lnTo>
                  <a:cubicBezTo>
                    <a:pt x="1" y="834"/>
                    <a:pt x="167" y="1001"/>
                    <a:pt x="370" y="1001"/>
                  </a:cubicBezTo>
                  <a:lnTo>
                    <a:pt x="5311" y="1001"/>
                  </a:lnTo>
                  <a:cubicBezTo>
                    <a:pt x="5525" y="1001"/>
                    <a:pt x="5680" y="834"/>
                    <a:pt x="5680" y="620"/>
                  </a:cubicBezTo>
                  <a:lnTo>
                    <a:pt x="5680" y="370"/>
                  </a:lnTo>
                  <a:cubicBezTo>
                    <a:pt x="5680" y="167"/>
                    <a:pt x="5525" y="1"/>
                    <a:pt x="5311" y="1"/>
                  </a:cubicBezTo>
                  <a:lnTo>
                    <a:pt x="370" y="1"/>
                  </a:lnTo>
                  <a:cubicBezTo>
                    <a:pt x="364" y="0"/>
                    <a:pt x="358" y="0"/>
                    <a:pt x="3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613750" y="1535424"/>
              <a:ext cx="43225" cy="32371"/>
            </a:xfrm>
            <a:custGeom>
              <a:avLst/>
              <a:gdLst/>
              <a:ahLst/>
              <a:cxnLst/>
              <a:rect l="l" t="t" r="r" b="b"/>
              <a:pathLst>
                <a:path w="1358" h="1017" extrusionOk="0">
                  <a:moveTo>
                    <a:pt x="1179" y="1"/>
                  </a:moveTo>
                  <a:cubicBezTo>
                    <a:pt x="1136" y="1"/>
                    <a:pt x="1093" y="19"/>
                    <a:pt x="1060" y="52"/>
                  </a:cubicBezTo>
                  <a:lnTo>
                    <a:pt x="548" y="600"/>
                  </a:lnTo>
                  <a:lnTo>
                    <a:pt x="322" y="326"/>
                  </a:lnTo>
                  <a:cubicBezTo>
                    <a:pt x="287" y="277"/>
                    <a:pt x="240" y="253"/>
                    <a:pt x="191" y="253"/>
                  </a:cubicBezTo>
                  <a:cubicBezTo>
                    <a:pt x="155" y="253"/>
                    <a:pt x="119" y="265"/>
                    <a:pt x="84" y="290"/>
                  </a:cubicBezTo>
                  <a:cubicBezTo>
                    <a:pt x="12" y="350"/>
                    <a:pt x="0" y="457"/>
                    <a:pt x="60" y="528"/>
                  </a:cubicBezTo>
                  <a:lnTo>
                    <a:pt x="405" y="957"/>
                  </a:lnTo>
                  <a:cubicBezTo>
                    <a:pt x="429" y="1004"/>
                    <a:pt x="477" y="1016"/>
                    <a:pt x="536" y="1016"/>
                  </a:cubicBezTo>
                  <a:cubicBezTo>
                    <a:pt x="584" y="1016"/>
                    <a:pt x="620" y="1004"/>
                    <a:pt x="655" y="957"/>
                  </a:cubicBezTo>
                  <a:lnTo>
                    <a:pt x="1298" y="278"/>
                  </a:lnTo>
                  <a:cubicBezTo>
                    <a:pt x="1358" y="207"/>
                    <a:pt x="1358" y="100"/>
                    <a:pt x="1274" y="40"/>
                  </a:cubicBezTo>
                  <a:cubicBezTo>
                    <a:pt x="1248" y="13"/>
                    <a:pt x="1214" y="1"/>
                    <a:pt x="1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3066150" y="1659888"/>
            <a:ext cx="3011700" cy="3011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dk1"/>
                </a:solidFill>
              </a:rPr>
              <a:t>Table</a:t>
            </a:r>
            <a:r>
              <a:rPr lang="zh-CN" altLang="en-US" dirty="0">
                <a:solidFill>
                  <a:schemeClr val="dk1"/>
                </a:solidFill>
              </a:rPr>
              <a:t> </a:t>
            </a:r>
            <a:r>
              <a:rPr lang="en-US" altLang="zh-CN" dirty="0">
                <a:solidFill>
                  <a:schemeClr val="dk1"/>
                </a:solidFill>
              </a:rPr>
              <a:t>of</a:t>
            </a:r>
            <a:r>
              <a:rPr lang="zh-CN" altLang="en-US" dirty="0">
                <a:solidFill>
                  <a:schemeClr val="dk1"/>
                </a:solidFill>
              </a:rPr>
              <a:t> </a:t>
            </a:r>
            <a:r>
              <a:rPr lang="en-US" altLang="zh-CN" dirty="0">
                <a:solidFill>
                  <a:schemeClr val="dk1"/>
                </a:solidFill>
              </a:rPr>
              <a:t>Contents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797174" y="1661125"/>
            <a:ext cx="2085496" cy="667426"/>
          </a:xfrm>
          <a:custGeom>
            <a:avLst/>
            <a:gdLst/>
            <a:ahLst/>
            <a:cxnLst/>
            <a:rect l="l" t="t" r="r" b="b"/>
            <a:pathLst>
              <a:path w="118326" h="33313" extrusionOk="0">
                <a:moveTo>
                  <a:pt x="101670" y="1"/>
                </a:moveTo>
                <a:lnTo>
                  <a:pt x="16696" y="1"/>
                </a:lnTo>
                <a:cubicBezTo>
                  <a:pt x="7461" y="1"/>
                  <a:pt x="0" y="7462"/>
                  <a:pt x="0" y="16657"/>
                </a:cubicBezTo>
                <a:lnTo>
                  <a:pt x="0" y="16657"/>
                </a:lnTo>
                <a:cubicBezTo>
                  <a:pt x="0" y="25852"/>
                  <a:pt x="7461" y="33313"/>
                  <a:pt x="16696" y="33313"/>
                </a:cubicBezTo>
                <a:lnTo>
                  <a:pt x="101670" y="33313"/>
                </a:lnTo>
                <a:cubicBezTo>
                  <a:pt x="110865" y="33313"/>
                  <a:pt x="118326" y="25852"/>
                  <a:pt x="118326" y="16657"/>
                </a:cubicBezTo>
                <a:lnTo>
                  <a:pt x="118326" y="16657"/>
                </a:lnTo>
                <a:cubicBezTo>
                  <a:pt x="118326" y="7462"/>
                  <a:pt x="110865" y="1"/>
                  <a:pt x="101670" y="1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457201" y="1759718"/>
            <a:ext cx="512776" cy="513898"/>
          </a:xfrm>
          <a:custGeom>
            <a:avLst/>
            <a:gdLst/>
            <a:ahLst/>
            <a:cxnLst/>
            <a:rect l="l" t="t" r="r" b="b"/>
            <a:pathLst>
              <a:path w="25610" h="25650" extrusionOk="0">
                <a:moveTo>
                  <a:pt x="25610" y="12825"/>
                </a:moveTo>
                <a:cubicBezTo>
                  <a:pt x="25610" y="19882"/>
                  <a:pt x="19883" y="25649"/>
                  <a:pt x="12785" y="25649"/>
                </a:cubicBezTo>
                <a:cubicBezTo>
                  <a:pt x="5727" y="25649"/>
                  <a:pt x="1" y="19882"/>
                  <a:pt x="1" y="12825"/>
                </a:cubicBezTo>
                <a:cubicBezTo>
                  <a:pt x="1" y="5727"/>
                  <a:pt x="5727" y="0"/>
                  <a:pt x="12785" y="0"/>
                </a:cubicBezTo>
                <a:cubicBezTo>
                  <a:pt x="19883" y="0"/>
                  <a:pt x="25610" y="5727"/>
                  <a:pt x="25610" y="128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0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1086163" y="1674750"/>
            <a:ext cx="1639314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Hadoop</a:t>
            </a:r>
            <a:r>
              <a:rPr lang="zh-CN" altLang="en-US" sz="22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介绍</a:t>
            </a:r>
            <a:endParaRPr sz="2200" dirty="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6259801" y="1661125"/>
            <a:ext cx="2085496" cy="667406"/>
          </a:xfrm>
          <a:custGeom>
            <a:avLst/>
            <a:gdLst/>
            <a:ahLst/>
            <a:cxnLst/>
            <a:rect l="l" t="t" r="r" b="b"/>
            <a:pathLst>
              <a:path w="118326" h="33312" extrusionOk="0">
                <a:moveTo>
                  <a:pt x="16656" y="0"/>
                </a:moveTo>
                <a:lnTo>
                  <a:pt x="101670" y="0"/>
                </a:lnTo>
                <a:cubicBezTo>
                  <a:pt x="110905" y="0"/>
                  <a:pt x="118326" y="7461"/>
                  <a:pt x="118326" y="16656"/>
                </a:cubicBezTo>
                <a:cubicBezTo>
                  <a:pt x="118326" y="25891"/>
                  <a:pt x="110905" y="33312"/>
                  <a:pt x="101670" y="33312"/>
                </a:cubicBezTo>
                <a:lnTo>
                  <a:pt x="16656" y="33312"/>
                </a:lnTo>
                <a:cubicBezTo>
                  <a:pt x="7461" y="33312"/>
                  <a:pt x="0" y="25891"/>
                  <a:pt x="0" y="16656"/>
                </a:cubicBezTo>
                <a:cubicBezTo>
                  <a:pt x="0" y="7461"/>
                  <a:pt x="7461" y="0"/>
                  <a:pt x="1665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8173194" y="1759695"/>
            <a:ext cx="512776" cy="513898"/>
          </a:xfrm>
          <a:custGeom>
            <a:avLst/>
            <a:gdLst/>
            <a:ahLst/>
            <a:cxnLst/>
            <a:rect l="l" t="t" r="r" b="b"/>
            <a:pathLst>
              <a:path w="25610" h="25650" extrusionOk="0">
                <a:moveTo>
                  <a:pt x="25610" y="12825"/>
                </a:moveTo>
                <a:cubicBezTo>
                  <a:pt x="25610" y="19923"/>
                  <a:pt x="19883" y="25649"/>
                  <a:pt x="12785" y="25649"/>
                </a:cubicBezTo>
                <a:cubicBezTo>
                  <a:pt x="5728" y="25649"/>
                  <a:pt x="1" y="19923"/>
                  <a:pt x="1" y="12825"/>
                </a:cubicBezTo>
                <a:cubicBezTo>
                  <a:pt x="1" y="5767"/>
                  <a:pt x="5728" y="0"/>
                  <a:pt x="12785" y="0"/>
                </a:cubicBezTo>
                <a:cubicBezTo>
                  <a:pt x="19883" y="0"/>
                  <a:pt x="25610" y="5767"/>
                  <a:pt x="25610" y="128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0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6592012" y="1667925"/>
            <a:ext cx="14643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环境搭建</a:t>
            </a:r>
            <a:endParaRPr sz="2200" dirty="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797184" y="3375698"/>
            <a:ext cx="2086218" cy="668227"/>
          </a:xfrm>
          <a:custGeom>
            <a:avLst/>
            <a:gdLst/>
            <a:ahLst/>
            <a:cxnLst/>
            <a:rect l="l" t="t" r="r" b="b"/>
            <a:pathLst>
              <a:path w="118367" h="33353" extrusionOk="0">
                <a:moveTo>
                  <a:pt x="101670" y="41"/>
                </a:moveTo>
                <a:lnTo>
                  <a:pt x="16697" y="41"/>
                </a:lnTo>
                <a:cubicBezTo>
                  <a:pt x="7461" y="0"/>
                  <a:pt x="0" y="7461"/>
                  <a:pt x="0" y="16696"/>
                </a:cubicBezTo>
                <a:lnTo>
                  <a:pt x="0" y="16696"/>
                </a:lnTo>
                <a:cubicBezTo>
                  <a:pt x="0" y="25891"/>
                  <a:pt x="7461" y="33352"/>
                  <a:pt x="16697" y="33312"/>
                </a:cubicBezTo>
                <a:lnTo>
                  <a:pt x="101670" y="33312"/>
                </a:lnTo>
                <a:cubicBezTo>
                  <a:pt x="110865" y="33352"/>
                  <a:pt x="118366" y="25891"/>
                  <a:pt x="118326" y="16696"/>
                </a:cubicBezTo>
                <a:lnTo>
                  <a:pt x="118326" y="16696"/>
                </a:lnTo>
                <a:cubicBezTo>
                  <a:pt x="118366" y="7461"/>
                  <a:pt x="110905" y="0"/>
                  <a:pt x="101670" y="4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457212" y="3475074"/>
            <a:ext cx="512776" cy="513096"/>
          </a:xfrm>
          <a:custGeom>
            <a:avLst/>
            <a:gdLst/>
            <a:ahLst/>
            <a:cxnLst/>
            <a:rect l="l" t="t" r="r" b="b"/>
            <a:pathLst>
              <a:path w="25610" h="25610" extrusionOk="0">
                <a:moveTo>
                  <a:pt x="25610" y="12785"/>
                </a:moveTo>
                <a:cubicBezTo>
                  <a:pt x="25610" y="19883"/>
                  <a:pt x="19883" y="25610"/>
                  <a:pt x="12785" y="25610"/>
                </a:cubicBezTo>
                <a:cubicBezTo>
                  <a:pt x="5727" y="25610"/>
                  <a:pt x="1" y="19883"/>
                  <a:pt x="1" y="12785"/>
                </a:cubicBezTo>
                <a:cubicBezTo>
                  <a:pt x="1" y="5727"/>
                  <a:pt x="5727" y="1"/>
                  <a:pt x="12785" y="1"/>
                </a:cubicBezTo>
                <a:cubicBezTo>
                  <a:pt x="19883" y="1"/>
                  <a:pt x="25610" y="5727"/>
                  <a:pt x="25610" y="1278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0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1127700" y="3389700"/>
            <a:ext cx="1446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数据计算</a:t>
            </a:r>
            <a:endParaRPr sz="2200" dirty="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6260521" y="3376476"/>
            <a:ext cx="2084791" cy="667426"/>
          </a:xfrm>
          <a:custGeom>
            <a:avLst/>
            <a:gdLst/>
            <a:ahLst/>
            <a:cxnLst/>
            <a:rect l="l" t="t" r="r" b="b"/>
            <a:pathLst>
              <a:path w="118286" h="33313" extrusionOk="0">
                <a:moveTo>
                  <a:pt x="101670" y="1"/>
                </a:moveTo>
                <a:lnTo>
                  <a:pt x="16656" y="1"/>
                </a:lnTo>
                <a:cubicBezTo>
                  <a:pt x="7461" y="1"/>
                  <a:pt x="0" y="7462"/>
                  <a:pt x="0" y="16657"/>
                </a:cubicBezTo>
                <a:lnTo>
                  <a:pt x="0" y="16657"/>
                </a:lnTo>
                <a:cubicBezTo>
                  <a:pt x="0" y="25852"/>
                  <a:pt x="7461" y="33313"/>
                  <a:pt x="16656" y="33313"/>
                </a:cubicBezTo>
                <a:lnTo>
                  <a:pt x="101670" y="33313"/>
                </a:lnTo>
                <a:cubicBezTo>
                  <a:pt x="110824" y="33313"/>
                  <a:pt x="118285" y="25852"/>
                  <a:pt x="118285" y="16657"/>
                </a:cubicBezTo>
                <a:lnTo>
                  <a:pt x="118285" y="16657"/>
                </a:lnTo>
                <a:cubicBezTo>
                  <a:pt x="118285" y="7462"/>
                  <a:pt x="110865" y="1"/>
                  <a:pt x="101670" y="1"/>
                </a:cubicBez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8173212" y="3475052"/>
            <a:ext cx="513577" cy="513096"/>
          </a:xfrm>
          <a:custGeom>
            <a:avLst/>
            <a:gdLst/>
            <a:ahLst/>
            <a:cxnLst/>
            <a:rect l="l" t="t" r="r" b="b"/>
            <a:pathLst>
              <a:path w="25650" h="25610" extrusionOk="0">
                <a:moveTo>
                  <a:pt x="25650" y="12826"/>
                </a:moveTo>
                <a:cubicBezTo>
                  <a:pt x="25650" y="19883"/>
                  <a:pt x="19882" y="25610"/>
                  <a:pt x="12825" y="25610"/>
                </a:cubicBezTo>
                <a:cubicBezTo>
                  <a:pt x="5767" y="25610"/>
                  <a:pt x="0" y="19883"/>
                  <a:pt x="0" y="12826"/>
                </a:cubicBezTo>
                <a:cubicBezTo>
                  <a:pt x="0" y="5728"/>
                  <a:pt x="5767" y="1"/>
                  <a:pt x="12825" y="1"/>
                </a:cubicBezTo>
                <a:cubicBezTo>
                  <a:pt x="19882" y="1"/>
                  <a:pt x="25650" y="5728"/>
                  <a:pt x="25650" y="1282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20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548812" y="3396900"/>
            <a:ext cx="150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项目演示</a:t>
            </a:r>
            <a:endParaRPr sz="2200" dirty="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0" name="Google Shape;110;p16"/>
          <p:cNvGrpSpPr/>
          <p:nvPr/>
        </p:nvGrpSpPr>
        <p:grpSpPr>
          <a:xfrm>
            <a:off x="3139351" y="2011698"/>
            <a:ext cx="2929996" cy="2308119"/>
            <a:chOff x="3139351" y="2011698"/>
            <a:chExt cx="2929996" cy="2308119"/>
          </a:xfrm>
        </p:grpSpPr>
        <p:grpSp>
          <p:nvGrpSpPr>
            <p:cNvPr id="111" name="Google Shape;111;p16"/>
            <p:cNvGrpSpPr/>
            <p:nvPr/>
          </p:nvGrpSpPr>
          <p:grpSpPr>
            <a:xfrm>
              <a:off x="3139351" y="2011698"/>
              <a:ext cx="2929996" cy="2250129"/>
              <a:chOff x="-2691874" y="940748"/>
              <a:chExt cx="2929996" cy="2250129"/>
            </a:xfrm>
          </p:grpSpPr>
          <p:sp>
            <p:nvSpPr>
              <p:cNvPr id="112" name="Google Shape;112;p16"/>
              <p:cNvSpPr/>
              <p:nvPr/>
            </p:nvSpPr>
            <p:spPr>
              <a:xfrm flipH="1">
                <a:off x="-651775" y="1176471"/>
                <a:ext cx="755478" cy="289655"/>
              </a:xfrm>
              <a:custGeom>
                <a:avLst/>
                <a:gdLst/>
                <a:ahLst/>
                <a:cxnLst/>
                <a:rect l="l" t="t" r="r" b="b"/>
                <a:pathLst>
                  <a:path w="71322" h="10111" extrusionOk="0">
                    <a:moveTo>
                      <a:pt x="45110" y="1"/>
                    </a:moveTo>
                    <a:lnTo>
                      <a:pt x="44505" y="12"/>
                    </a:lnTo>
                    <a:lnTo>
                      <a:pt x="43900" y="24"/>
                    </a:lnTo>
                    <a:lnTo>
                      <a:pt x="43295" y="42"/>
                    </a:lnTo>
                    <a:lnTo>
                      <a:pt x="42690" y="65"/>
                    </a:lnTo>
                    <a:lnTo>
                      <a:pt x="42085" y="94"/>
                    </a:lnTo>
                    <a:lnTo>
                      <a:pt x="41479" y="129"/>
                    </a:lnTo>
                    <a:lnTo>
                      <a:pt x="40892" y="170"/>
                    </a:lnTo>
                    <a:lnTo>
                      <a:pt x="40286" y="216"/>
                    </a:lnTo>
                    <a:lnTo>
                      <a:pt x="39699" y="269"/>
                    </a:lnTo>
                    <a:lnTo>
                      <a:pt x="39111" y="327"/>
                    </a:lnTo>
                    <a:lnTo>
                      <a:pt x="38523" y="386"/>
                    </a:lnTo>
                    <a:lnTo>
                      <a:pt x="37935" y="456"/>
                    </a:lnTo>
                    <a:lnTo>
                      <a:pt x="37347" y="531"/>
                    </a:lnTo>
                    <a:lnTo>
                      <a:pt x="36777" y="613"/>
                    </a:lnTo>
                    <a:lnTo>
                      <a:pt x="36206" y="700"/>
                    </a:lnTo>
                    <a:lnTo>
                      <a:pt x="35635" y="794"/>
                    </a:lnTo>
                    <a:lnTo>
                      <a:pt x="35065" y="893"/>
                    </a:lnTo>
                    <a:lnTo>
                      <a:pt x="34494" y="1004"/>
                    </a:lnTo>
                    <a:lnTo>
                      <a:pt x="1" y="7761"/>
                    </a:lnTo>
                    <a:lnTo>
                      <a:pt x="502" y="7668"/>
                    </a:lnTo>
                    <a:lnTo>
                      <a:pt x="1004" y="7575"/>
                    </a:lnTo>
                    <a:lnTo>
                      <a:pt x="1522" y="7493"/>
                    </a:lnTo>
                    <a:lnTo>
                      <a:pt x="2041" y="7411"/>
                    </a:lnTo>
                    <a:lnTo>
                      <a:pt x="2560" y="7341"/>
                    </a:lnTo>
                    <a:lnTo>
                      <a:pt x="3079" y="7271"/>
                    </a:lnTo>
                    <a:lnTo>
                      <a:pt x="3615" y="7207"/>
                    </a:lnTo>
                    <a:lnTo>
                      <a:pt x="4150" y="7149"/>
                    </a:lnTo>
                    <a:lnTo>
                      <a:pt x="4686" y="7091"/>
                    </a:lnTo>
                    <a:lnTo>
                      <a:pt x="5240" y="7044"/>
                    </a:lnTo>
                    <a:lnTo>
                      <a:pt x="5776" y="6997"/>
                    </a:lnTo>
                    <a:lnTo>
                      <a:pt x="6329" y="6957"/>
                    </a:lnTo>
                    <a:lnTo>
                      <a:pt x="6882" y="6922"/>
                    </a:lnTo>
                    <a:lnTo>
                      <a:pt x="7436" y="6892"/>
                    </a:lnTo>
                    <a:lnTo>
                      <a:pt x="7989" y="6863"/>
                    </a:lnTo>
                    <a:lnTo>
                      <a:pt x="8542" y="6840"/>
                    </a:lnTo>
                    <a:lnTo>
                      <a:pt x="9113" y="6822"/>
                    </a:lnTo>
                    <a:lnTo>
                      <a:pt x="9666" y="6805"/>
                    </a:lnTo>
                    <a:lnTo>
                      <a:pt x="10237" y="6799"/>
                    </a:lnTo>
                    <a:lnTo>
                      <a:pt x="10790" y="6787"/>
                    </a:lnTo>
                    <a:lnTo>
                      <a:pt x="11931" y="6787"/>
                    </a:lnTo>
                    <a:lnTo>
                      <a:pt x="12484" y="6793"/>
                    </a:lnTo>
                    <a:lnTo>
                      <a:pt x="13055" y="6805"/>
                    </a:lnTo>
                    <a:lnTo>
                      <a:pt x="13625" y="6817"/>
                    </a:lnTo>
                    <a:lnTo>
                      <a:pt x="14179" y="6834"/>
                    </a:lnTo>
                    <a:lnTo>
                      <a:pt x="15302" y="6875"/>
                    </a:lnTo>
                    <a:lnTo>
                      <a:pt x="16426" y="6933"/>
                    </a:lnTo>
                    <a:lnTo>
                      <a:pt x="17533" y="6997"/>
                    </a:lnTo>
                    <a:lnTo>
                      <a:pt x="18397" y="7062"/>
                    </a:lnTo>
                    <a:lnTo>
                      <a:pt x="19227" y="7131"/>
                    </a:lnTo>
                    <a:lnTo>
                      <a:pt x="20074" y="7207"/>
                    </a:lnTo>
                    <a:lnTo>
                      <a:pt x="20904" y="7289"/>
                    </a:lnTo>
                    <a:lnTo>
                      <a:pt x="21734" y="7382"/>
                    </a:lnTo>
                    <a:lnTo>
                      <a:pt x="22564" y="7475"/>
                    </a:lnTo>
                    <a:lnTo>
                      <a:pt x="23377" y="7575"/>
                    </a:lnTo>
                    <a:lnTo>
                      <a:pt x="24189" y="7680"/>
                    </a:lnTo>
                    <a:lnTo>
                      <a:pt x="24501" y="7726"/>
                    </a:lnTo>
                    <a:lnTo>
                      <a:pt x="24846" y="7784"/>
                    </a:lnTo>
                    <a:lnTo>
                      <a:pt x="25192" y="7843"/>
                    </a:lnTo>
                    <a:lnTo>
                      <a:pt x="25555" y="7913"/>
                    </a:lnTo>
                    <a:lnTo>
                      <a:pt x="26333" y="8070"/>
                    </a:lnTo>
                    <a:lnTo>
                      <a:pt x="27163" y="8251"/>
                    </a:lnTo>
                    <a:lnTo>
                      <a:pt x="28011" y="8449"/>
                    </a:lnTo>
                    <a:lnTo>
                      <a:pt x="28892" y="8653"/>
                    </a:lnTo>
                    <a:lnTo>
                      <a:pt x="30690" y="9073"/>
                    </a:lnTo>
                    <a:lnTo>
                      <a:pt x="31590" y="9283"/>
                    </a:lnTo>
                    <a:lnTo>
                      <a:pt x="32471" y="9475"/>
                    </a:lnTo>
                    <a:lnTo>
                      <a:pt x="33319" y="9650"/>
                    </a:lnTo>
                    <a:lnTo>
                      <a:pt x="33733" y="9732"/>
                    </a:lnTo>
                    <a:lnTo>
                      <a:pt x="34131" y="9808"/>
                    </a:lnTo>
                    <a:lnTo>
                      <a:pt x="34529" y="9878"/>
                    </a:lnTo>
                    <a:lnTo>
                      <a:pt x="34909" y="9936"/>
                    </a:lnTo>
                    <a:lnTo>
                      <a:pt x="35272" y="9994"/>
                    </a:lnTo>
                    <a:lnTo>
                      <a:pt x="35618" y="10035"/>
                    </a:lnTo>
                    <a:lnTo>
                      <a:pt x="35947" y="10070"/>
                    </a:lnTo>
                    <a:lnTo>
                      <a:pt x="36258" y="10093"/>
                    </a:lnTo>
                    <a:lnTo>
                      <a:pt x="36552" y="10111"/>
                    </a:lnTo>
                    <a:lnTo>
                      <a:pt x="36828" y="10111"/>
                    </a:lnTo>
                    <a:lnTo>
                      <a:pt x="37243" y="10099"/>
                    </a:lnTo>
                    <a:lnTo>
                      <a:pt x="37676" y="10076"/>
                    </a:lnTo>
                    <a:lnTo>
                      <a:pt x="38142" y="10035"/>
                    </a:lnTo>
                    <a:lnTo>
                      <a:pt x="38609" y="9988"/>
                    </a:lnTo>
                    <a:lnTo>
                      <a:pt x="39111" y="9924"/>
                    </a:lnTo>
                    <a:lnTo>
                      <a:pt x="39629" y="9854"/>
                    </a:lnTo>
                    <a:lnTo>
                      <a:pt x="40148" y="9779"/>
                    </a:lnTo>
                    <a:lnTo>
                      <a:pt x="40684" y="9685"/>
                    </a:lnTo>
                    <a:lnTo>
                      <a:pt x="41237" y="9592"/>
                    </a:lnTo>
                    <a:lnTo>
                      <a:pt x="41791" y="9487"/>
                    </a:lnTo>
                    <a:lnTo>
                      <a:pt x="42361" y="9376"/>
                    </a:lnTo>
                    <a:lnTo>
                      <a:pt x="42932" y="9260"/>
                    </a:lnTo>
                    <a:lnTo>
                      <a:pt x="44090" y="9015"/>
                    </a:lnTo>
                    <a:lnTo>
                      <a:pt x="45266" y="8752"/>
                    </a:lnTo>
                    <a:lnTo>
                      <a:pt x="46424" y="8484"/>
                    </a:lnTo>
                    <a:lnTo>
                      <a:pt x="47548" y="8216"/>
                    </a:lnTo>
                    <a:lnTo>
                      <a:pt x="49727" y="7697"/>
                    </a:lnTo>
                    <a:lnTo>
                      <a:pt x="50712" y="7458"/>
                    </a:lnTo>
                    <a:lnTo>
                      <a:pt x="51646" y="7236"/>
                    </a:lnTo>
                    <a:lnTo>
                      <a:pt x="52493" y="7050"/>
                    </a:lnTo>
                    <a:lnTo>
                      <a:pt x="53236" y="6892"/>
                    </a:lnTo>
                    <a:lnTo>
                      <a:pt x="71322" y="3353"/>
                    </a:lnTo>
                    <a:lnTo>
                      <a:pt x="70371" y="3120"/>
                    </a:lnTo>
                    <a:lnTo>
                      <a:pt x="69385" y="2887"/>
                    </a:lnTo>
                    <a:lnTo>
                      <a:pt x="68382" y="2659"/>
                    </a:lnTo>
                    <a:lnTo>
                      <a:pt x="67362" y="2438"/>
                    </a:lnTo>
                    <a:lnTo>
                      <a:pt x="66308" y="2216"/>
                    </a:lnTo>
                    <a:lnTo>
                      <a:pt x="65236" y="2001"/>
                    </a:lnTo>
                    <a:lnTo>
                      <a:pt x="64146" y="1797"/>
                    </a:lnTo>
                    <a:lnTo>
                      <a:pt x="63023" y="1598"/>
                    </a:lnTo>
                    <a:lnTo>
                      <a:pt x="61899" y="1406"/>
                    </a:lnTo>
                    <a:lnTo>
                      <a:pt x="60758" y="1225"/>
                    </a:lnTo>
                    <a:lnTo>
                      <a:pt x="59599" y="1050"/>
                    </a:lnTo>
                    <a:lnTo>
                      <a:pt x="58423" y="887"/>
                    </a:lnTo>
                    <a:lnTo>
                      <a:pt x="57248" y="735"/>
                    </a:lnTo>
                    <a:lnTo>
                      <a:pt x="56055" y="595"/>
                    </a:lnTo>
                    <a:lnTo>
                      <a:pt x="54862" y="467"/>
                    </a:lnTo>
                    <a:lnTo>
                      <a:pt x="54257" y="409"/>
                    </a:lnTo>
                    <a:lnTo>
                      <a:pt x="53651" y="356"/>
                    </a:lnTo>
                    <a:lnTo>
                      <a:pt x="53046" y="304"/>
                    </a:lnTo>
                    <a:lnTo>
                      <a:pt x="52441" y="257"/>
                    </a:lnTo>
                    <a:lnTo>
                      <a:pt x="51819" y="211"/>
                    </a:lnTo>
                    <a:lnTo>
                      <a:pt x="51214" y="176"/>
                    </a:lnTo>
                    <a:lnTo>
                      <a:pt x="50608" y="135"/>
                    </a:lnTo>
                    <a:lnTo>
                      <a:pt x="50003" y="106"/>
                    </a:lnTo>
                    <a:lnTo>
                      <a:pt x="49381" y="77"/>
                    </a:lnTo>
                    <a:lnTo>
                      <a:pt x="48776" y="53"/>
                    </a:lnTo>
                    <a:lnTo>
                      <a:pt x="48171" y="36"/>
                    </a:lnTo>
                    <a:lnTo>
                      <a:pt x="47548" y="18"/>
                    </a:lnTo>
                    <a:lnTo>
                      <a:pt x="46943" y="7"/>
                    </a:lnTo>
                    <a:lnTo>
                      <a:pt x="463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 flipH="1">
                <a:off x="-1545160" y="940748"/>
                <a:ext cx="1112054" cy="665625"/>
              </a:xfrm>
              <a:custGeom>
                <a:avLst/>
                <a:gdLst/>
                <a:ahLst/>
                <a:cxnLst/>
                <a:rect l="l" t="t" r="r" b="b"/>
                <a:pathLst>
                  <a:path w="104985" h="23235" extrusionOk="0">
                    <a:moveTo>
                      <a:pt x="48429" y="0"/>
                    </a:moveTo>
                    <a:lnTo>
                      <a:pt x="47478" y="6"/>
                    </a:lnTo>
                    <a:lnTo>
                      <a:pt x="46510" y="17"/>
                    </a:lnTo>
                    <a:lnTo>
                      <a:pt x="45559" y="41"/>
                    </a:lnTo>
                    <a:lnTo>
                      <a:pt x="44625" y="76"/>
                    </a:lnTo>
                    <a:lnTo>
                      <a:pt x="43674" y="117"/>
                    </a:lnTo>
                    <a:lnTo>
                      <a:pt x="42723" y="169"/>
                    </a:lnTo>
                    <a:lnTo>
                      <a:pt x="41790" y="227"/>
                    </a:lnTo>
                    <a:lnTo>
                      <a:pt x="40856" y="292"/>
                    </a:lnTo>
                    <a:lnTo>
                      <a:pt x="39905" y="361"/>
                    </a:lnTo>
                    <a:lnTo>
                      <a:pt x="38972" y="443"/>
                    </a:lnTo>
                    <a:lnTo>
                      <a:pt x="38055" y="531"/>
                    </a:lnTo>
                    <a:lnTo>
                      <a:pt x="37122" y="630"/>
                    </a:lnTo>
                    <a:lnTo>
                      <a:pt x="36188" y="729"/>
                    </a:lnTo>
                    <a:lnTo>
                      <a:pt x="35272" y="840"/>
                    </a:lnTo>
                    <a:lnTo>
                      <a:pt x="34338" y="950"/>
                    </a:lnTo>
                    <a:lnTo>
                      <a:pt x="33421" y="1073"/>
                    </a:lnTo>
                    <a:lnTo>
                      <a:pt x="32505" y="1201"/>
                    </a:lnTo>
                    <a:lnTo>
                      <a:pt x="31589" y="1329"/>
                    </a:lnTo>
                    <a:lnTo>
                      <a:pt x="30690" y="1463"/>
                    </a:lnTo>
                    <a:lnTo>
                      <a:pt x="29773" y="1609"/>
                    </a:lnTo>
                    <a:lnTo>
                      <a:pt x="28874" y="1755"/>
                    </a:lnTo>
                    <a:lnTo>
                      <a:pt x="27975" y="1907"/>
                    </a:lnTo>
                    <a:lnTo>
                      <a:pt x="27076" y="2058"/>
                    </a:lnTo>
                    <a:lnTo>
                      <a:pt x="26177" y="2216"/>
                    </a:lnTo>
                    <a:lnTo>
                      <a:pt x="25278" y="2379"/>
                    </a:lnTo>
                    <a:lnTo>
                      <a:pt x="23497" y="2717"/>
                    </a:lnTo>
                    <a:lnTo>
                      <a:pt x="21734" y="3061"/>
                    </a:lnTo>
                    <a:lnTo>
                      <a:pt x="19970" y="3417"/>
                    </a:lnTo>
                    <a:lnTo>
                      <a:pt x="18241" y="3784"/>
                    </a:lnTo>
                    <a:lnTo>
                      <a:pt x="16512" y="4151"/>
                    </a:lnTo>
                    <a:lnTo>
                      <a:pt x="14800" y="4524"/>
                    </a:lnTo>
                    <a:lnTo>
                      <a:pt x="13089" y="4898"/>
                    </a:lnTo>
                    <a:lnTo>
                      <a:pt x="9734" y="5644"/>
                    </a:lnTo>
                    <a:lnTo>
                      <a:pt x="6432" y="6373"/>
                    </a:lnTo>
                    <a:lnTo>
                      <a:pt x="4789" y="6728"/>
                    </a:lnTo>
                    <a:lnTo>
                      <a:pt x="3181" y="7072"/>
                    </a:lnTo>
                    <a:lnTo>
                      <a:pt x="1591" y="7405"/>
                    </a:lnTo>
                    <a:lnTo>
                      <a:pt x="0" y="7720"/>
                    </a:lnTo>
                    <a:lnTo>
                      <a:pt x="623" y="7597"/>
                    </a:lnTo>
                    <a:lnTo>
                      <a:pt x="1262" y="7486"/>
                    </a:lnTo>
                    <a:lnTo>
                      <a:pt x="1902" y="7376"/>
                    </a:lnTo>
                    <a:lnTo>
                      <a:pt x="2524" y="7276"/>
                    </a:lnTo>
                    <a:lnTo>
                      <a:pt x="3164" y="7183"/>
                    </a:lnTo>
                    <a:lnTo>
                      <a:pt x="3804" y="7090"/>
                    </a:lnTo>
                    <a:lnTo>
                      <a:pt x="4444" y="7008"/>
                    </a:lnTo>
                    <a:lnTo>
                      <a:pt x="5066" y="6932"/>
                    </a:lnTo>
                    <a:lnTo>
                      <a:pt x="5706" y="6863"/>
                    </a:lnTo>
                    <a:lnTo>
                      <a:pt x="6346" y="6798"/>
                    </a:lnTo>
                    <a:lnTo>
                      <a:pt x="6985" y="6734"/>
                    </a:lnTo>
                    <a:lnTo>
                      <a:pt x="7642" y="6682"/>
                    </a:lnTo>
                    <a:lnTo>
                      <a:pt x="8282" y="6635"/>
                    </a:lnTo>
                    <a:lnTo>
                      <a:pt x="8922" y="6594"/>
                    </a:lnTo>
                    <a:lnTo>
                      <a:pt x="9561" y="6554"/>
                    </a:lnTo>
                    <a:lnTo>
                      <a:pt x="10201" y="6524"/>
                    </a:lnTo>
                    <a:lnTo>
                      <a:pt x="10841" y="6501"/>
                    </a:lnTo>
                    <a:lnTo>
                      <a:pt x="11498" y="6478"/>
                    </a:lnTo>
                    <a:lnTo>
                      <a:pt x="12138" y="6460"/>
                    </a:lnTo>
                    <a:lnTo>
                      <a:pt x="12777" y="6454"/>
                    </a:lnTo>
                    <a:lnTo>
                      <a:pt x="13417" y="6449"/>
                    </a:lnTo>
                    <a:lnTo>
                      <a:pt x="14074" y="6449"/>
                    </a:lnTo>
                    <a:lnTo>
                      <a:pt x="14714" y="6454"/>
                    </a:lnTo>
                    <a:lnTo>
                      <a:pt x="15354" y="6460"/>
                    </a:lnTo>
                    <a:lnTo>
                      <a:pt x="15993" y="6478"/>
                    </a:lnTo>
                    <a:lnTo>
                      <a:pt x="16650" y="6495"/>
                    </a:lnTo>
                    <a:lnTo>
                      <a:pt x="17290" y="6519"/>
                    </a:lnTo>
                    <a:lnTo>
                      <a:pt x="17930" y="6548"/>
                    </a:lnTo>
                    <a:lnTo>
                      <a:pt x="18569" y="6583"/>
                    </a:lnTo>
                    <a:lnTo>
                      <a:pt x="19209" y="6623"/>
                    </a:lnTo>
                    <a:lnTo>
                      <a:pt x="19849" y="6664"/>
                    </a:lnTo>
                    <a:lnTo>
                      <a:pt x="20489" y="6711"/>
                    </a:lnTo>
                    <a:lnTo>
                      <a:pt x="21128" y="6763"/>
                    </a:lnTo>
                    <a:lnTo>
                      <a:pt x="21768" y="6816"/>
                    </a:lnTo>
                    <a:lnTo>
                      <a:pt x="22408" y="6874"/>
                    </a:lnTo>
                    <a:lnTo>
                      <a:pt x="23048" y="6938"/>
                    </a:lnTo>
                    <a:lnTo>
                      <a:pt x="23687" y="7008"/>
                    </a:lnTo>
                    <a:lnTo>
                      <a:pt x="24310" y="7078"/>
                    </a:lnTo>
                    <a:lnTo>
                      <a:pt x="24949" y="7154"/>
                    </a:lnTo>
                    <a:lnTo>
                      <a:pt x="25589" y="7236"/>
                    </a:lnTo>
                    <a:lnTo>
                      <a:pt x="26212" y="7317"/>
                    </a:lnTo>
                    <a:lnTo>
                      <a:pt x="26834" y="7405"/>
                    </a:lnTo>
                    <a:lnTo>
                      <a:pt x="27474" y="7498"/>
                    </a:lnTo>
                    <a:lnTo>
                      <a:pt x="28096" y="7591"/>
                    </a:lnTo>
                    <a:lnTo>
                      <a:pt x="29341" y="7790"/>
                    </a:lnTo>
                    <a:lnTo>
                      <a:pt x="30586" y="8005"/>
                    </a:lnTo>
                    <a:lnTo>
                      <a:pt x="31831" y="8233"/>
                    </a:lnTo>
                    <a:lnTo>
                      <a:pt x="33058" y="8472"/>
                    </a:lnTo>
                    <a:lnTo>
                      <a:pt x="34269" y="8722"/>
                    </a:lnTo>
                    <a:lnTo>
                      <a:pt x="35479" y="8985"/>
                    </a:lnTo>
                    <a:lnTo>
                      <a:pt x="36672" y="9253"/>
                    </a:lnTo>
                    <a:lnTo>
                      <a:pt x="37865" y="9539"/>
                    </a:lnTo>
                    <a:lnTo>
                      <a:pt x="39041" y="9830"/>
                    </a:lnTo>
                    <a:lnTo>
                      <a:pt x="40216" y="10133"/>
                    </a:lnTo>
                    <a:lnTo>
                      <a:pt x="41375" y="10448"/>
                    </a:lnTo>
                    <a:lnTo>
                      <a:pt x="42516" y="10769"/>
                    </a:lnTo>
                    <a:lnTo>
                      <a:pt x="43640" y="11095"/>
                    </a:lnTo>
                    <a:lnTo>
                      <a:pt x="44764" y="11428"/>
                    </a:lnTo>
                    <a:lnTo>
                      <a:pt x="45870" y="11772"/>
                    </a:lnTo>
                    <a:lnTo>
                      <a:pt x="46959" y="12116"/>
                    </a:lnTo>
                    <a:lnTo>
                      <a:pt x="48031" y="12471"/>
                    </a:lnTo>
                    <a:lnTo>
                      <a:pt x="49086" y="12827"/>
                    </a:lnTo>
                    <a:lnTo>
                      <a:pt x="50141" y="13194"/>
                    </a:lnTo>
                    <a:lnTo>
                      <a:pt x="51161" y="13562"/>
                    </a:lnTo>
                    <a:lnTo>
                      <a:pt x="52181" y="13929"/>
                    </a:lnTo>
                    <a:lnTo>
                      <a:pt x="53167" y="14302"/>
                    </a:lnTo>
                    <a:lnTo>
                      <a:pt x="54135" y="14681"/>
                    </a:lnTo>
                    <a:lnTo>
                      <a:pt x="55103" y="15054"/>
                    </a:lnTo>
                    <a:lnTo>
                      <a:pt x="56037" y="15433"/>
                    </a:lnTo>
                    <a:lnTo>
                      <a:pt x="56953" y="15812"/>
                    </a:lnTo>
                    <a:lnTo>
                      <a:pt x="57835" y="16197"/>
                    </a:lnTo>
                    <a:lnTo>
                      <a:pt x="58717" y="16576"/>
                    </a:lnTo>
                    <a:lnTo>
                      <a:pt x="59564" y="16955"/>
                    </a:lnTo>
                    <a:lnTo>
                      <a:pt x="60394" y="17334"/>
                    </a:lnTo>
                    <a:lnTo>
                      <a:pt x="61206" y="17707"/>
                    </a:lnTo>
                    <a:lnTo>
                      <a:pt x="62002" y="18080"/>
                    </a:lnTo>
                    <a:lnTo>
                      <a:pt x="62762" y="18454"/>
                    </a:lnTo>
                    <a:lnTo>
                      <a:pt x="63489" y="18821"/>
                    </a:lnTo>
                    <a:lnTo>
                      <a:pt x="64215" y="19182"/>
                    </a:lnTo>
                    <a:lnTo>
                      <a:pt x="64906" y="19544"/>
                    </a:lnTo>
                    <a:lnTo>
                      <a:pt x="65563" y="19894"/>
                    </a:lnTo>
                    <a:lnTo>
                      <a:pt x="66203" y="20244"/>
                    </a:lnTo>
                    <a:lnTo>
                      <a:pt x="66808" y="20588"/>
                    </a:lnTo>
                    <a:lnTo>
                      <a:pt x="67379" y="20926"/>
                    </a:lnTo>
                    <a:lnTo>
                      <a:pt x="67932" y="21252"/>
                    </a:lnTo>
                    <a:lnTo>
                      <a:pt x="68468" y="21573"/>
                    </a:lnTo>
                    <a:lnTo>
                      <a:pt x="69125" y="21987"/>
                    </a:lnTo>
                    <a:lnTo>
                      <a:pt x="69765" y="22401"/>
                    </a:lnTo>
                    <a:lnTo>
                      <a:pt x="70405" y="22815"/>
                    </a:lnTo>
                    <a:lnTo>
                      <a:pt x="71010" y="23235"/>
                    </a:lnTo>
                    <a:lnTo>
                      <a:pt x="90755" y="19369"/>
                    </a:lnTo>
                    <a:lnTo>
                      <a:pt x="91481" y="19229"/>
                    </a:lnTo>
                    <a:lnTo>
                      <a:pt x="92207" y="19095"/>
                    </a:lnTo>
                    <a:lnTo>
                      <a:pt x="93729" y="18827"/>
                    </a:lnTo>
                    <a:lnTo>
                      <a:pt x="95285" y="18553"/>
                    </a:lnTo>
                    <a:lnTo>
                      <a:pt x="96841" y="18279"/>
                    </a:lnTo>
                    <a:lnTo>
                      <a:pt x="97619" y="18139"/>
                    </a:lnTo>
                    <a:lnTo>
                      <a:pt x="98397" y="17999"/>
                    </a:lnTo>
                    <a:lnTo>
                      <a:pt x="99140" y="17847"/>
                    </a:lnTo>
                    <a:lnTo>
                      <a:pt x="99884" y="17696"/>
                    </a:lnTo>
                    <a:lnTo>
                      <a:pt x="100610" y="17544"/>
                    </a:lnTo>
                    <a:lnTo>
                      <a:pt x="101302" y="17381"/>
                    </a:lnTo>
                    <a:lnTo>
                      <a:pt x="101976" y="17212"/>
                    </a:lnTo>
                    <a:lnTo>
                      <a:pt x="102616" y="17043"/>
                    </a:lnTo>
                    <a:lnTo>
                      <a:pt x="103169" y="16891"/>
                    </a:lnTo>
                    <a:lnTo>
                      <a:pt x="103636" y="16774"/>
                    </a:lnTo>
                    <a:lnTo>
                      <a:pt x="104033" y="16687"/>
                    </a:lnTo>
                    <a:lnTo>
                      <a:pt x="104345" y="16617"/>
                    </a:lnTo>
                    <a:lnTo>
                      <a:pt x="104604" y="16565"/>
                    </a:lnTo>
                    <a:lnTo>
                      <a:pt x="104777" y="16524"/>
                    </a:lnTo>
                    <a:lnTo>
                      <a:pt x="104898" y="16483"/>
                    </a:lnTo>
                    <a:lnTo>
                      <a:pt x="104950" y="16465"/>
                    </a:lnTo>
                    <a:lnTo>
                      <a:pt x="104967" y="16442"/>
                    </a:lnTo>
                    <a:lnTo>
                      <a:pt x="104984" y="16425"/>
                    </a:lnTo>
                    <a:lnTo>
                      <a:pt x="104984" y="16395"/>
                    </a:lnTo>
                    <a:lnTo>
                      <a:pt x="104950" y="16343"/>
                    </a:lnTo>
                    <a:lnTo>
                      <a:pt x="104881" y="16267"/>
                    </a:lnTo>
                    <a:lnTo>
                      <a:pt x="104760" y="16168"/>
                    </a:lnTo>
                    <a:lnTo>
                      <a:pt x="104604" y="16040"/>
                    </a:lnTo>
                    <a:lnTo>
                      <a:pt x="104414" y="15877"/>
                    </a:lnTo>
                    <a:lnTo>
                      <a:pt x="104189" y="15678"/>
                    </a:lnTo>
                    <a:lnTo>
                      <a:pt x="103947" y="15433"/>
                    </a:lnTo>
                    <a:lnTo>
                      <a:pt x="103601" y="15089"/>
                    </a:lnTo>
                    <a:lnTo>
                      <a:pt x="103221" y="14751"/>
                    </a:lnTo>
                    <a:lnTo>
                      <a:pt x="102806" y="14407"/>
                    </a:lnTo>
                    <a:lnTo>
                      <a:pt x="102339" y="14063"/>
                    </a:lnTo>
                    <a:lnTo>
                      <a:pt x="101855" y="13725"/>
                    </a:lnTo>
                    <a:lnTo>
                      <a:pt x="101319" y="13381"/>
                    </a:lnTo>
                    <a:lnTo>
                      <a:pt x="100766" y="13037"/>
                    </a:lnTo>
                    <a:lnTo>
                      <a:pt x="100160" y="12693"/>
                    </a:lnTo>
                    <a:lnTo>
                      <a:pt x="99538" y="12355"/>
                    </a:lnTo>
                    <a:lnTo>
                      <a:pt x="98898" y="12011"/>
                    </a:lnTo>
                    <a:lnTo>
                      <a:pt x="98224" y="11673"/>
                    </a:lnTo>
                    <a:lnTo>
                      <a:pt x="97515" y="11335"/>
                    </a:lnTo>
                    <a:lnTo>
                      <a:pt x="96806" y="11002"/>
                    </a:lnTo>
                    <a:lnTo>
                      <a:pt x="96063" y="10670"/>
                    </a:lnTo>
                    <a:lnTo>
                      <a:pt x="95302" y="10338"/>
                    </a:lnTo>
                    <a:lnTo>
                      <a:pt x="94524" y="10011"/>
                    </a:lnTo>
                    <a:lnTo>
                      <a:pt x="93746" y="9690"/>
                    </a:lnTo>
                    <a:lnTo>
                      <a:pt x="92933" y="9370"/>
                    </a:lnTo>
                    <a:lnTo>
                      <a:pt x="92138" y="9049"/>
                    </a:lnTo>
                    <a:lnTo>
                      <a:pt x="91308" y="8740"/>
                    </a:lnTo>
                    <a:lnTo>
                      <a:pt x="90478" y="8431"/>
                    </a:lnTo>
                    <a:lnTo>
                      <a:pt x="89648" y="8128"/>
                    </a:lnTo>
                    <a:lnTo>
                      <a:pt x="88818" y="7825"/>
                    </a:lnTo>
                    <a:lnTo>
                      <a:pt x="87988" y="7533"/>
                    </a:lnTo>
                    <a:lnTo>
                      <a:pt x="87141" y="7242"/>
                    </a:lnTo>
                    <a:lnTo>
                      <a:pt x="86311" y="6962"/>
                    </a:lnTo>
                    <a:lnTo>
                      <a:pt x="84669" y="6414"/>
                    </a:lnTo>
                    <a:lnTo>
                      <a:pt x="83043" y="5895"/>
                    </a:lnTo>
                    <a:lnTo>
                      <a:pt x="81470" y="5405"/>
                    </a:lnTo>
                    <a:lnTo>
                      <a:pt x="80139" y="5003"/>
                    </a:lnTo>
                    <a:lnTo>
                      <a:pt x="78790" y="4612"/>
                    </a:lnTo>
                    <a:lnTo>
                      <a:pt x="77407" y="4227"/>
                    </a:lnTo>
                    <a:lnTo>
                      <a:pt x="76006" y="3848"/>
                    </a:lnTo>
                    <a:lnTo>
                      <a:pt x="75280" y="3662"/>
                    </a:lnTo>
                    <a:lnTo>
                      <a:pt x="74571" y="3481"/>
                    </a:lnTo>
                    <a:lnTo>
                      <a:pt x="73845" y="3300"/>
                    </a:lnTo>
                    <a:lnTo>
                      <a:pt x="73102" y="3125"/>
                    </a:lnTo>
                    <a:lnTo>
                      <a:pt x="72358" y="2950"/>
                    </a:lnTo>
                    <a:lnTo>
                      <a:pt x="71615" y="2781"/>
                    </a:lnTo>
                    <a:lnTo>
                      <a:pt x="70854" y="2612"/>
                    </a:lnTo>
                    <a:lnTo>
                      <a:pt x="70093" y="2449"/>
                    </a:lnTo>
                    <a:lnTo>
                      <a:pt x="69333" y="2291"/>
                    </a:lnTo>
                    <a:lnTo>
                      <a:pt x="68555" y="2134"/>
                    </a:lnTo>
                    <a:lnTo>
                      <a:pt x="67776" y="1982"/>
                    </a:lnTo>
                    <a:lnTo>
                      <a:pt x="66998" y="1831"/>
                    </a:lnTo>
                    <a:lnTo>
                      <a:pt x="66203" y="1691"/>
                    </a:lnTo>
                    <a:lnTo>
                      <a:pt x="65408" y="1551"/>
                    </a:lnTo>
                    <a:lnTo>
                      <a:pt x="64595" y="1417"/>
                    </a:lnTo>
                    <a:lnTo>
                      <a:pt x="63800" y="1283"/>
                    </a:lnTo>
                    <a:lnTo>
                      <a:pt x="62970" y="1160"/>
                    </a:lnTo>
                    <a:lnTo>
                      <a:pt x="62157" y="1038"/>
                    </a:lnTo>
                    <a:lnTo>
                      <a:pt x="61327" y="921"/>
                    </a:lnTo>
                    <a:lnTo>
                      <a:pt x="60497" y="810"/>
                    </a:lnTo>
                    <a:lnTo>
                      <a:pt x="59650" y="705"/>
                    </a:lnTo>
                    <a:lnTo>
                      <a:pt x="58803" y="606"/>
                    </a:lnTo>
                    <a:lnTo>
                      <a:pt x="57956" y="513"/>
                    </a:lnTo>
                    <a:lnTo>
                      <a:pt x="57109" y="420"/>
                    </a:lnTo>
                    <a:lnTo>
                      <a:pt x="56123" y="332"/>
                    </a:lnTo>
                    <a:lnTo>
                      <a:pt x="55155" y="251"/>
                    </a:lnTo>
                    <a:lnTo>
                      <a:pt x="54187" y="181"/>
                    </a:lnTo>
                    <a:lnTo>
                      <a:pt x="53218" y="128"/>
                    </a:lnTo>
                    <a:lnTo>
                      <a:pt x="52267" y="82"/>
                    </a:lnTo>
                    <a:lnTo>
                      <a:pt x="51299" y="47"/>
                    </a:lnTo>
                    <a:lnTo>
                      <a:pt x="50331" y="17"/>
                    </a:lnTo>
                    <a:lnTo>
                      <a:pt x="49380" y="6"/>
                    </a:lnTo>
                    <a:lnTo>
                      <a:pt x="4842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 flipH="1">
                <a:off x="-2177214" y="1403840"/>
                <a:ext cx="999794" cy="924684"/>
              </a:xfrm>
              <a:custGeom>
                <a:avLst/>
                <a:gdLst/>
                <a:ahLst/>
                <a:cxnLst/>
                <a:rect l="l" t="t" r="r" b="b"/>
                <a:pathLst>
                  <a:path w="94387" h="32278" extrusionOk="0">
                    <a:moveTo>
                      <a:pt x="41531" y="0"/>
                    </a:moveTo>
                    <a:lnTo>
                      <a:pt x="40701" y="6"/>
                    </a:lnTo>
                    <a:lnTo>
                      <a:pt x="39854" y="18"/>
                    </a:lnTo>
                    <a:lnTo>
                      <a:pt x="39007" y="41"/>
                    </a:lnTo>
                    <a:lnTo>
                      <a:pt x="38177" y="76"/>
                    </a:lnTo>
                    <a:lnTo>
                      <a:pt x="37347" y="128"/>
                    </a:lnTo>
                    <a:lnTo>
                      <a:pt x="36517" y="192"/>
                    </a:lnTo>
                    <a:lnTo>
                      <a:pt x="36119" y="227"/>
                    </a:lnTo>
                    <a:lnTo>
                      <a:pt x="35704" y="268"/>
                    </a:lnTo>
                    <a:lnTo>
                      <a:pt x="34546" y="397"/>
                    </a:lnTo>
                    <a:lnTo>
                      <a:pt x="33405" y="531"/>
                    </a:lnTo>
                    <a:lnTo>
                      <a:pt x="32246" y="682"/>
                    </a:lnTo>
                    <a:lnTo>
                      <a:pt x="31088" y="840"/>
                    </a:lnTo>
                    <a:lnTo>
                      <a:pt x="29947" y="1009"/>
                    </a:lnTo>
                    <a:lnTo>
                      <a:pt x="28806" y="1189"/>
                    </a:lnTo>
                    <a:lnTo>
                      <a:pt x="27647" y="1376"/>
                    </a:lnTo>
                    <a:lnTo>
                      <a:pt x="26506" y="1568"/>
                    </a:lnTo>
                    <a:lnTo>
                      <a:pt x="25365" y="1773"/>
                    </a:lnTo>
                    <a:lnTo>
                      <a:pt x="24224" y="1982"/>
                    </a:lnTo>
                    <a:lnTo>
                      <a:pt x="23083" y="2204"/>
                    </a:lnTo>
                    <a:lnTo>
                      <a:pt x="21942" y="2426"/>
                    </a:lnTo>
                    <a:lnTo>
                      <a:pt x="20818" y="2653"/>
                    </a:lnTo>
                    <a:lnTo>
                      <a:pt x="19677" y="2886"/>
                    </a:lnTo>
                    <a:lnTo>
                      <a:pt x="18553" y="3119"/>
                    </a:lnTo>
                    <a:lnTo>
                      <a:pt x="17429" y="3358"/>
                    </a:lnTo>
                    <a:lnTo>
                      <a:pt x="15181" y="3848"/>
                    </a:lnTo>
                    <a:lnTo>
                      <a:pt x="12951" y="4338"/>
                    </a:lnTo>
                    <a:lnTo>
                      <a:pt x="8559" y="5323"/>
                    </a:lnTo>
                    <a:lnTo>
                      <a:pt x="6381" y="5801"/>
                    </a:lnTo>
                    <a:lnTo>
                      <a:pt x="4237" y="6268"/>
                    </a:lnTo>
                    <a:lnTo>
                      <a:pt x="3165" y="6495"/>
                    </a:lnTo>
                    <a:lnTo>
                      <a:pt x="2110" y="6717"/>
                    </a:lnTo>
                    <a:lnTo>
                      <a:pt x="1055" y="6927"/>
                    </a:lnTo>
                    <a:lnTo>
                      <a:pt x="1" y="7137"/>
                    </a:lnTo>
                    <a:lnTo>
                      <a:pt x="744" y="7061"/>
                    </a:lnTo>
                    <a:lnTo>
                      <a:pt x="1488" y="6985"/>
                    </a:lnTo>
                    <a:lnTo>
                      <a:pt x="2231" y="6927"/>
                    </a:lnTo>
                    <a:lnTo>
                      <a:pt x="2975" y="6874"/>
                    </a:lnTo>
                    <a:lnTo>
                      <a:pt x="3718" y="6833"/>
                    </a:lnTo>
                    <a:lnTo>
                      <a:pt x="4461" y="6798"/>
                    </a:lnTo>
                    <a:lnTo>
                      <a:pt x="5205" y="6775"/>
                    </a:lnTo>
                    <a:lnTo>
                      <a:pt x="5948" y="6758"/>
                    </a:lnTo>
                    <a:lnTo>
                      <a:pt x="6692" y="6752"/>
                    </a:lnTo>
                    <a:lnTo>
                      <a:pt x="7435" y="6752"/>
                    </a:lnTo>
                    <a:lnTo>
                      <a:pt x="8162" y="6758"/>
                    </a:lnTo>
                    <a:lnTo>
                      <a:pt x="8905" y="6775"/>
                    </a:lnTo>
                    <a:lnTo>
                      <a:pt x="9648" y="6798"/>
                    </a:lnTo>
                    <a:lnTo>
                      <a:pt x="10392" y="6828"/>
                    </a:lnTo>
                    <a:lnTo>
                      <a:pt x="11118" y="6868"/>
                    </a:lnTo>
                    <a:lnTo>
                      <a:pt x="11862" y="6909"/>
                    </a:lnTo>
                    <a:lnTo>
                      <a:pt x="12588" y="6962"/>
                    </a:lnTo>
                    <a:lnTo>
                      <a:pt x="13314" y="7020"/>
                    </a:lnTo>
                    <a:lnTo>
                      <a:pt x="14057" y="7090"/>
                    </a:lnTo>
                    <a:lnTo>
                      <a:pt x="14766" y="7160"/>
                    </a:lnTo>
                    <a:lnTo>
                      <a:pt x="15492" y="7236"/>
                    </a:lnTo>
                    <a:lnTo>
                      <a:pt x="16219" y="7323"/>
                    </a:lnTo>
                    <a:lnTo>
                      <a:pt x="16928" y="7411"/>
                    </a:lnTo>
                    <a:lnTo>
                      <a:pt x="17654" y="7510"/>
                    </a:lnTo>
                    <a:lnTo>
                      <a:pt x="18363" y="7609"/>
                    </a:lnTo>
                    <a:lnTo>
                      <a:pt x="19071" y="7714"/>
                    </a:lnTo>
                    <a:lnTo>
                      <a:pt x="19763" y="7830"/>
                    </a:lnTo>
                    <a:lnTo>
                      <a:pt x="20472" y="7947"/>
                    </a:lnTo>
                    <a:lnTo>
                      <a:pt x="21164" y="8064"/>
                    </a:lnTo>
                    <a:lnTo>
                      <a:pt x="21855" y="8192"/>
                    </a:lnTo>
                    <a:lnTo>
                      <a:pt x="22547" y="8320"/>
                    </a:lnTo>
                    <a:lnTo>
                      <a:pt x="23221" y="8460"/>
                    </a:lnTo>
                    <a:lnTo>
                      <a:pt x="23895" y="8594"/>
                    </a:lnTo>
                    <a:lnTo>
                      <a:pt x="24570" y="8740"/>
                    </a:lnTo>
                    <a:lnTo>
                      <a:pt x="25244" y="8886"/>
                    </a:lnTo>
                    <a:lnTo>
                      <a:pt x="25901" y="9037"/>
                    </a:lnTo>
                    <a:lnTo>
                      <a:pt x="26558" y="9189"/>
                    </a:lnTo>
                    <a:lnTo>
                      <a:pt x="27198" y="9346"/>
                    </a:lnTo>
                    <a:lnTo>
                      <a:pt x="27837" y="9510"/>
                    </a:lnTo>
                    <a:lnTo>
                      <a:pt x="28477" y="9673"/>
                    </a:lnTo>
                    <a:lnTo>
                      <a:pt x="29739" y="10005"/>
                    </a:lnTo>
                    <a:lnTo>
                      <a:pt x="30967" y="10349"/>
                    </a:lnTo>
                    <a:lnTo>
                      <a:pt x="32160" y="10699"/>
                    </a:lnTo>
                    <a:lnTo>
                      <a:pt x="33336" y="11055"/>
                    </a:lnTo>
                    <a:lnTo>
                      <a:pt x="34477" y="11422"/>
                    </a:lnTo>
                    <a:lnTo>
                      <a:pt x="35583" y="11784"/>
                    </a:lnTo>
                    <a:lnTo>
                      <a:pt x="36638" y="12157"/>
                    </a:lnTo>
                    <a:lnTo>
                      <a:pt x="37675" y="12524"/>
                    </a:lnTo>
                    <a:lnTo>
                      <a:pt x="38678" y="12897"/>
                    </a:lnTo>
                    <a:lnTo>
                      <a:pt x="39629" y="13264"/>
                    </a:lnTo>
                    <a:lnTo>
                      <a:pt x="40545" y="13626"/>
                    </a:lnTo>
                    <a:lnTo>
                      <a:pt x="41427" y="13987"/>
                    </a:lnTo>
                    <a:lnTo>
                      <a:pt x="42413" y="14407"/>
                    </a:lnTo>
                    <a:lnTo>
                      <a:pt x="43381" y="14833"/>
                    </a:lnTo>
                    <a:lnTo>
                      <a:pt x="44332" y="15270"/>
                    </a:lnTo>
                    <a:lnTo>
                      <a:pt x="45266" y="15707"/>
                    </a:lnTo>
                    <a:lnTo>
                      <a:pt x="46182" y="16162"/>
                    </a:lnTo>
                    <a:lnTo>
                      <a:pt x="47064" y="16617"/>
                    </a:lnTo>
                    <a:lnTo>
                      <a:pt x="47946" y="17078"/>
                    </a:lnTo>
                    <a:lnTo>
                      <a:pt x="48793" y="17550"/>
                    </a:lnTo>
                    <a:lnTo>
                      <a:pt x="49605" y="18022"/>
                    </a:lnTo>
                    <a:lnTo>
                      <a:pt x="50418" y="18506"/>
                    </a:lnTo>
                    <a:lnTo>
                      <a:pt x="51179" y="18990"/>
                    </a:lnTo>
                    <a:lnTo>
                      <a:pt x="51940" y="19486"/>
                    </a:lnTo>
                    <a:lnTo>
                      <a:pt x="52648" y="19981"/>
                    </a:lnTo>
                    <a:lnTo>
                      <a:pt x="53340" y="20483"/>
                    </a:lnTo>
                    <a:lnTo>
                      <a:pt x="54014" y="20990"/>
                    </a:lnTo>
                    <a:lnTo>
                      <a:pt x="54637" y="21497"/>
                    </a:lnTo>
                    <a:lnTo>
                      <a:pt x="55242" y="22010"/>
                    </a:lnTo>
                    <a:lnTo>
                      <a:pt x="55812" y="22529"/>
                    </a:lnTo>
                    <a:lnTo>
                      <a:pt x="56348" y="23054"/>
                    </a:lnTo>
                    <a:lnTo>
                      <a:pt x="56850" y="23573"/>
                    </a:lnTo>
                    <a:lnTo>
                      <a:pt x="57317" y="24103"/>
                    </a:lnTo>
                    <a:lnTo>
                      <a:pt x="57749" y="24634"/>
                    </a:lnTo>
                    <a:lnTo>
                      <a:pt x="58147" y="25165"/>
                    </a:lnTo>
                    <a:lnTo>
                      <a:pt x="58510" y="25701"/>
                    </a:lnTo>
                    <a:lnTo>
                      <a:pt x="58821" y="26237"/>
                    </a:lnTo>
                    <a:lnTo>
                      <a:pt x="59098" y="26774"/>
                    </a:lnTo>
                    <a:lnTo>
                      <a:pt x="59340" y="27316"/>
                    </a:lnTo>
                    <a:lnTo>
                      <a:pt x="59443" y="27584"/>
                    </a:lnTo>
                    <a:lnTo>
                      <a:pt x="59530" y="27852"/>
                    </a:lnTo>
                    <a:lnTo>
                      <a:pt x="59616" y="28126"/>
                    </a:lnTo>
                    <a:lnTo>
                      <a:pt x="59685" y="28395"/>
                    </a:lnTo>
                    <a:lnTo>
                      <a:pt x="59737" y="28669"/>
                    </a:lnTo>
                    <a:lnTo>
                      <a:pt x="59789" y="28937"/>
                    </a:lnTo>
                    <a:lnTo>
                      <a:pt x="59824" y="29211"/>
                    </a:lnTo>
                    <a:lnTo>
                      <a:pt x="59858" y="29479"/>
                    </a:lnTo>
                    <a:lnTo>
                      <a:pt x="59876" y="29747"/>
                    </a:lnTo>
                    <a:lnTo>
                      <a:pt x="59876" y="30021"/>
                    </a:lnTo>
                    <a:lnTo>
                      <a:pt x="59858" y="30301"/>
                    </a:lnTo>
                    <a:lnTo>
                      <a:pt x="59841" y="30581"/>
                    </a:lnTo>
                    <a:lnTo>
                      <a:pt x="59806" y="30867"/>
                    </a:lnTo>
                    <a:lnTo>
                      <a:pt x="59737" y="31153"/>
                    </a:lnTo>
                    <a:lnTo>
                      <a:pt x="59668" y="31438"/>
                    </a:lnTo>
                    <a:lnTo>
                      <a:pt x="59582" y="31718"/>
                    </a:lnTo>
                    <a:lnTo>
                      <a:pt x="59478" y="32004"/>
                    </a:lnTo>
                    <a:lnTo>
                      <a:pt x="59357" y="32278"/>
                    </a:lnTo>
                    <a:lnTo>
                      <a:pt x="80744" y="28086"/>
                    </a:lnTo>
                    <a:lnTo>
                      <a:pt x="81315" y="27975"/>
                    </a:lnTo>
                    <a:lnTo>
                      <a:pt x="81903" y="27870"/>
                    </a:lnTo>
                    <a:lnTo>
                      <a:pt x="83061" y="27666"/>
                    </a:lnTo>
                    <a:lnTo>
                      <a:pt x="84237" y="27468"/>
                    </a:lnTo>
                    <a:lnTo>
                      <a:pt x="85395" y="27275"/>
                    </a:lnTo>
                    <a:lnTo>
                      <a:pt x="86537" y="27089"/>
                    </a:lnTo>
                    <a:lnTo>
                      <a:pt x="87626" y="26890"/>
                    </a:lnTo>
                    <a:lnTo>
                      <a:pt x="88162" y="26791"/>
                    </a:lnTo>
                    <a:lnTo>
                      <a:pt x="88698" y="26686"/>
                    </a:lnTo>
                    <a:lnTo>
                      <a:pt x="89199" y="26581"/>
                    </a:lnTo>
                    <a:lnTo>
                      <a:pt x="89701" y="26476"/>
                    </a:lnTo>
                    <a:lnTo>
                      <a:pt x="90167" y="26360"/>
                    </a:lnTo>
                    <a:lnTo>
                      <a:pt x="90634" y="26243"/>
                    </a:lnTo>
                    <a:lnTo>
                      <a:pt x="91067" y="26121"/>
                    </a:lnTo>
                    <a:lnTo>
                      <a:pt x="91499" y="25998"/>
                    </a:lnTo>
                    <a:lnTo>
                      <a:pt x="91896" y="25864"/>
                    </a:lnTo>
                    <a:lnTo>
                      <a:pt x="92260" y="25724"/>
                    </a:lnTo>
                    <a:lnTo>
                      <a:pt x="92605" y="25579"/>
                    </a:lnTo>
                    <a:lnTo>
                      <a:pt x="92917" y="25427"/>
                    </a:lnTo>
                    <a:lnTo>
                      <a:pt x="93211" y="25264"/>
                    </a:lnTo>
                    <a:lnTo>
                      <a:pt x="93470" y="25095"/>
                    </a:lnTo>
                    <a:lnTo>
                      <a:pt x="93712" y="24914"/>
                    </a:lnTo>
                    <a:lnTo>
                      <a:pt x="93902" y="24727"/>
                    </a:lnTo>
                    <a:lnTo>
                      <a:pt x="93989" y="24634"/>
                    </a:lnTo>
                    <a:lnTo>
                      <a:pt x="94058" y="24529"/>
                    </a:lnTo>
                    <a:lnTo>
                      <a:pt x="94127" y="24430"/>
                    </a:lnTo>
                    <a:lnTo>
                      <a:pt x="94196" y="24325"/>
                    </a:lnTo>
                    <a:lnTo>
                      <a:pt x="94248" y="24214"/>
                    </a:lnTo>
                    <a:lnTo>
                      <a:pt x="94282" y="24103"/>
                    </a:lnTo>
                    <a:lnTo>
                      <a:pt x="94317" y="23993"/>
                    </a:lnTo>
                    <a:lnTo>
                      <a:pt x="94334" y="23876"/>
                    </a:lnTo>
                    <a:lnTo>
                      <a:pt x="94369" y="23497"/>
                    </a:lnTo>
                    <a:lnTo>
                      <a:pt x="94386" y="23118"/>
                    </a:lnTo>
                    <a:lnTo>
                      <a:pt x="94386" y="22739"/>
                    </a:lnTo>
                    <a:lnTo>
                      <a:pt x="94352" y="22360"/>
                    </a:lnTo>
                    <a:lnTo>
                      <a:pt x="94300" y="21981"/>
                    </a:lnTo>
                    <a:lnTo>
                      <a:pt x="94231" y="21596"/>
                    </a:lnTo>
                    <a:lnTo>
                      <a:pt x="94127" y="21217"/>
                    </a:lnTo>
                    <a:lnTo>
                      <a:pt x="94006" y="20833"/>
                    </a:lnTo>
                    <a:lnTo>
                      <a:pt x="93868" y="20454"/>
                    </a:lnTo>
                    <a:lnTo>
                      <a:pt x="93712" y="20069"/>
                    </a:lnTo>
                    <a:lnTo>
                      <a:pt x="93539" y="19690"/>
                    </a:lnTo>
                    <a:lnTo>
                      <a:pt x="93332" y="19305"/>
                    </a:lnTo>
                    <a:lnTo>
                      <a:pt x="93107" y="18926"/>
                    </a:lnTo>
                    <a:lnTo>
                      <a:pt x="92865" y="18541"/>
                    </a:lnTo>
                    <a:lnTo>
                      <a:pt x="92605" y="18162"/>
                    </a:lnTo>
                    <a:lnTo>
                      <a:pt x="92329" y="17777"/>
                    </a:lnTo>
                    <a:lnTo>
                      <a:pt x="92035" y="17398"/>
                    </a:lnTo>
                    <a:lnTo>
                      <a:pt x="91706" y="17019"/>
                    </a:lnTo>
                    <a:lnTo>
                      <a:pt x="91378" y="16646"/>
                    </a:lnTo>
                    <a:lnTo>
                      <a:pt x="91015" y="16267"/>
                    </a:lnTo>
                    <a:lnTo>
                      <a:pt x="90652" y="15894"/>
                    </a:lnTo>
                    <a:lnTo>
                      <a:pt x="90254" y="15515"/>
                    </a:lnTo>
                    <a:lnTo>
                      <a:pt x="89856" y="15142"/>
                    </a:lnTo>
                    <a:lnTo>
                      <a:pt x="89424" y="14775"/>
                    </a:lnTo>
                    <a:lnTo>
                      <a:pt x="88974" y="14401"/>
                    </a:lnTo>
                    <a:lnTo>
                      <a:pt x="88525" y="14034"/>
                    </a:lnTo>
                    <a:lnTo>
                      <a:pt x="88041" y="13667"/>
                    </a:lnTo>
                    <a:lnTo>
                      <a:pt x="87557" y="13305"/>
                    </a:lnTo>
                    <a:lnTo>
                      <a:pt x="87038" y="12944"/>
                    </a:lnTo>
                    <a:lnTo>
                      <a:pt x="86519" y="12582"/>
                    </a:lnTo>
                    <a:lnTo>
                      <a:pt x="85983" y="12227"/>
                    </a:lnTo>
                    <a:lnTo>
                      <a:pt x="85430" y="11871"/>
                    </a:lnTo>
                    <a:lnTo>
                      <a:pt x="84859" y="11521"/>
                    </a:lnTo>
                    <a:lnTo>
                      <a:pt x="84272" y="11171"/>
                    </a:lnTo>
                    <a:lnTo>
                      <a:pt x="83666" y="10822"/>
                    </a:lnTo>
                    <a:lnTo>
                      <a:pt x="83061" y="10483"/>
                    </a:lnTo>
                    <a:lnTo>
                      <a:pt x="82439" y="10139"/>
                    </a:lnTo>
                    <a:lnTo>
                      <a:pt x="81799" y="9801"/>
                    </a:lnTo>
                    <a:lnTo>
                      <a:pt x="81142" y="9469"/>
                    </a:lnTo>
                    <a:lnTo>
                      <a:pt x="80468" y="9136"/>
                    </a:lnTo>
                    <a:lnTo>
                      <a:pt x="79794" y="8810"/>
                    </a:lnTo>
                    <a:lnTo>
                      <a:pt x="79102" y="8489"/>
                    </a:lnTo>
                    <a:lnTo>
                      <a:pt x="78393" y="8169"/>
                    </a:lnTo>
                    <a:lnTo>
                      <a:pt x="77684" y="7854"/>
                    </a:lnTo>
                    <a:lnTo>
                      <a:pt x="76958" y="7539"/>
                    </a:lnTo>
                    <a:lnTo>
                      <a:pt x="76215" y="7230"/>
                    </a:lnTo>
                    <a:lnTo>
                      <a:pt x="75471" y="6927"/>
                    </a:lnTo>
                    <a:lnTo>
                      <a:pt x="74710" y="6629"/>
                    </a:lnTo>
                    <a:lnTo>
                      <a:pt x="73932" y="6338"/>
                    </a:lnTo>
                    <a:lnTo>
                      <a:pt x="73154" y="6046"/>
                    </a:lnTo>
                    <a:lnTo>
                      <a:pt x="72359" y="5761"/>
                    </a:lnTo>
                    <a:lnTo>
                      <a:pt x="71546" y="5481"/>
                    </a:lnTo>
                    <a:lnTo>
                      <a:pt x="70734" y="5201"/>
                    </a:lnTo>
                    <a:lnTo>
                      <a:pt x="69921" y="4933"/>
                    </a:lnTo>
                    <a:lnTo>
                      <a:pt x="69091" y="4664"/>
                    </a:lnTo>
                    <a:lnTo>
                      <a:pt x="68244" y="4408"/>
                    </a:lnTo>
                    <a:lnTo>
                      <a:pt x="67397" y="4151"/>
                    </a:lnTo>
                    <a:lnTo>
                      <a:pt x="66532" y="3901"/>
                    </a:lnTo>
                    <a:lnTo>
                      <a:pt x="65668" y="3662"/>
                    </a:lnTo>
                    <a:lnTo>
                      <a:pt x="64803" y="3423"/>
                    </a:lnTo>
                    <a:lnTo>
                      <a:pt x="63921" y="3189"/>
                    </a:lnTo>
                    <a:lnTo>
                      <a:pt x="63022" y="2962"/>
                    </a:lnTo>
                    <a:lnTo>
                      <a:pt x="62123" y="2740"/>
                    </a:lnTo>
                    <a:lnTo>
                      <a:pt x="61224" y="2531"/>
                    </a:lnTo>
                    <a:lnTo>
                      <a:pt x="60567" y="2373"/>
                    </a:lnTo>
                    <a:lnTo>
                      <a:pt x="59876" y="2221"/>
                    </a:lnTo>
                    <a:lnTo>
                      <a:pt x="59184" y="2076"/>
                    </a:lnTo>
                    <a:lnTo>
                      <a:pt x="58475" y="1924"/>
                    </a:lnTo>
                    <a:lnTo>
                      <a:pt x="57749" y="1778"/>
                    </a:lnTo>
                    <a:lnTo>
                      <a:pt x="57005" y="1638"/>
                    </a:lnTo>
                    <a:lnTo>
                      <a:pt x="56262" y="1493"/>
                    </a:lnTo>
                    <a:lnTo>
                      <a:pt x="55501" y="1359"/>
                    </a:lnTo>
                    <a:lnTo>
                      <a:pt x="54723" y="1224"/>
                    </a:lnTo>
                    <a:lnTo>
                      <a:pt x="53945" y="1096"/>
                    </a:lnTo>
                    <a:lnTo>
                      <a:pt x="53167" y="974"/>
                    </a:lnTo>
                    <a:lnTo>
                      <a:pt x="52354" y="857"/>
                    </a:lnTo>
                    <a:lnTo>
                      <a:pt x="51559" y="746"/>
                    </a:lnTo>
                    <a:lnTo>
                      <a:pt x="50747" y="641"/>
                    </a:lnTo>
                    <a:lnTo>
                      <a:pt x="49917" y="542"/>
                    </a:lnTo>
                    <a:lnTo>
                      <a:pt x="49104" y="449"/>
                    </a:lnTo>
                    <a:lnTo>
                      <a:pt x="48274" y="362"/>
                    </a:lnTo>
                    <a:lnTo>
                      <a:pt x="47427" y="286"/>
                    </a:lnTo>
                    <a:lnTo>
                      <a:pt x="46597" y="216"/>
                    </a:lnTo>
                    <a:lnTo>
                      <a:pt x="45750" y="157"/>
                    </a:lnTo>
                    <a:lnTo>
                      <a:pt x="44920" y="105"/>
                    </a:lnTo>
                    <a:lnTo>
                      <a:pt x="44073" y="64"/>
                    </a:lnTo>
                    <a:lnTo>
                      <a:pt x="43225" y="35"/>
                    </a:lnTo>
                    <a:lnTo>
                      <a:pt x="42378" y="12"/>
                    </a:lnTo>
                    <a:lnTo>
                      <a:pt x="415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 flipH="1">
                <a:off x="-2691874" y="2129692"/>
                <a:ext cx="884601" cy="1045462"/>
              </a:xfrm>
              <a:custGeom>
                <a:avLst/>
                <a:gdLst/>
                <a:ahLst/>
                <a:cxnLst/>
                <a:rect l="l" t="t" r="r" b="b"/>
                <a:pathLst>
                  <a:path w="83512" h="36494" extrusionOk="0">
                    <a:moveTo>
                      <a:pt x="35272" y="1"/>
                    </a:moveTo>
                    <a:lnTo>
                      <a:pt x="34805" y="7"/>
                    </a:lnTo>
                    <a:lnTo>
                      <a:pt x="34304" y="24"/>
                    </a:lnTo>
                    <a:lnTo>
                      <a:pt x="33803" y="59"/>
                    </a:lnTo>
                    <a:lnTo>
                      <a:pt x="33284" y="100"/>
                    </a:lnTo>
                    <a:lnTo>
                      <a:pt x="32748" y="152"/>
                    </a:lnTo>
                    <a:lnTo>
                      <a:pt x="32212" y="216"/>
                    </a:lnTo>
                    <a:lnTo>
                      <a:pt x="31659" y="286"/>
                    </a:lnTo>
                    <a:lnTo>
                      <a:pt x="31088" y="368"/>
                    </a:lnTo>
                    <a:lnTo>
                      <a:pt x="30518" y="461"/>
                    </a:lnTo>
                    <a:lnTo>
                      <a:pt x="29947" y="555"/>
                    </a:lnTo>
                    <a:lnTo>
                      <a:pt x="29376" y="660"/>
                    </a:lnTo>
                    <a:lnTo>
                      <a:pt x="28789" y="765"/>
                    </a:lnTo>
                    <a:lnTo>
                      <a:pt x="28201" y="881"/>
                    </a:lnTo>
                    <a:lnTo>
                      <a:pt x="27613" y="998"/>
                    </a:lnTo>
                    <a:lnTo>
                      <a:pt x="26437" y="1243"/>
                    </a:lnTo>
                    <a:lnTo>
                      <a:pt x="25279" y="1499"/>
                    </a:lnTo>
                    <a:lnTo>
                      <a:pt x="24120" y="1762"/>
                    </a:lnTo>
                    <a:lnTo>
                      <a:pt x="21907" y="2275"/>
                    </a:lnTo>
                    <a:lnTo>
                      <a:pt x="20870" y="2519"/>
                    </a:lnTo>
                    <a:lnTo>
                      <a:pt x="19867" y="2747"/>
                    </a:lnTo>
                    <a:lnTo>
                      <a:pt x="18951" y="2951"/>
                    </a:lnTo>
                    <a:lnTo>
                      <a:pt x="18086" y="3126"/>
                    </a:lnTo>
                    <a:lnTo>
                      <a:pt x="1" y="6671"/>
                    </a:lnTo>
                    <a:lnTo>
                      <a:pt x="814" y="6764"/>
                    </a:lnTo>
                    <a:lnTo>
                      <a:pt x="1626" y="6863"/>
                    </a:lnTo>
                    <a:lnTo>
                      <a:pt x="2439" y="6968"/>
                    </a:lnTo>
                    <a:lnTo>
                      <a:pt x="3234" y="7079"/>
                    </a:lnTo>
                    <a:lnTo>
                      <a:pt x="4029" y="7190"/>
                    </a:lnTo>
                    <a:lnTo>
                      <a:pt x="4825" y="7312"/>
                    </a:lnTo>
                    <a:lnTo>
                      <a:pt x="5603" y="7435"/>
                    </a:lnTo>
                    <a:lnTo>
                      <a:pt x="6381" y="7563"/>
                    </a:lnTo>
                    <a:lnTo>
                      <a:pt x="7159" y="7697"/>
                    </a:lnTo>
                    <a:lnTo>
                      <a:pt x="7920" y="7831"/>
                    </a:lnTo>
                    <a:lnTo>
                      <a:pt x="8680" y="7977"/>
                    </a:lnTo>
                    <a:lnTo>
                      <a:pt x="9424" y="8123"/>
                    </a:lnTo>
                    <a:lnTo>
                      <a:pt x="10167" y="8268"/>
                    </a:lnTo>
                    <a:lnTo>
                      <a:pt x="10911" y="8426"/>
                    </a:lnTo>
                    <a:lnTo>
                      <a:pt x="11637" y="8583"/>
                    </a:lnTo>
                    <a:lnTo>
                      <a:pt x="12363" y="8746"/>
                    </a:lnTo>
                    <a:lnTo>
                      <a:pt x="13089" y="8910"/>
                    </a:lnTo>
                    <a:lnTo>
                      <a:pt x="13798" y="9085"/>
                    </a:lnTo>
                    <a:lnTo>
                      <a:pt x="14507" y="9254"/>
                    </a:lnTo>
                    <a:lnTo>
                      <a:pt x="15199" y="9434"/>
                    </a:lnTo>
                    <a:lnTo>
                      <a:pt x="15890" y="9615"/>
                    </a:lnTo>
                    <a:lnTo>
                      <a:pt x="16582" y="9802"/>
                    </a:lnTo>
                    <a:lnTo>
                      <a:pt x="17256" y="9988"/>
                    </a:lnTo>
                    <a:lnTo>
                      <a:pt x="17931" y="10175"/>
                    </a:lnTo>
                    <a:lnTo>
                      <a:pt x="18605" y="10373"/>
                    </a:lnTo>
                    <a:lnTo>
                      <a:pt x="19262" y="10571"/>
                    </a:lnTo>
                    <a:lnTo>
                      <a:pt x="19902" y="10770"/>
                    </a:lnTo>
                    <a:lnTo>
                      <a:pt x="20559" y="10974"/>
                    </a:lnTo>
                    <a:lnTo>
                      <a:pt x="21198" y="11178"/>
                    </a:lnTo>
                    <a:lnTo>
                      <a:pt x="21821" y="11388"/>
                    </a:lnTo>
                    <a:lnTo>
                      <a:pt x="23066" y="11813"/>
                    </a:lnTo>
                    <a:lnTo>
                      <a:pt x="24276" y="12251"/>
                    </a:lnTo>
                    <a:lnTo>
                      <a:pt x="25469" y="12694"/>
                    </a:lnTo>
                    <a:lnTo>
                      <a:pt x="26627" y="13149"/>
                    </a:lnTo>
                    <a:lnTo>
                      <a:pt x="27751" y="13609"/>
                    </a:lnTo>
                    <a:lnTo>
                      <a:pt x="28858" y="14076"/>
                    </a:lnTo>
                    <a:lnTo>
                      <a:pt x="29930" y="14554"/>
                    </a:lnTo>
                    <a:lnTo>
                      <a:pt x="30984" y="15032"/>
                    </a:lnTo>
                    <a:lnTo>
                      <a:pt x="31987" y="15522"/>
                    </a:lnTo>
                    <a:lnTo>
                      <a:pt x="32973" y="16011"/>
                    </a:lnTo>
                    <a:lnTo>
                      <a:pt x="33941" y="16507"/>
                    </a:lnTo>
                    <a:lnTo>
                      <a:pt x="34857" y="17002"/>
                    </a:lnTo>
                    <a:lnTo>
                      <a:pt x="35756" y="17504"/>
                    </a:lnTo>
                    <a:lnTo>
                      <a:pt x="36621" y="18011"/>
                    </a:lnTo>
                    <a:lnTo>
                      <a:pt x="37468" y="18513"/>
                    </a:lnTo>
                    <a:lnTo>
                      <a:pt x="38263" y="19014"/>
                    </a:lnTo>
                    <a:lnTo>
                      <a:pt x="39041" y="19521"/>
                    </a:lnTo>
                    <a:lnTo>
                      <a:pt x="39629" y="19912"/>
                    </a:lnTo>
                    <a:lnTo>
                      <a:pt x="40217" y="20326"/>
                    </a:lnTo>
                    <a:lnTo>
                      <a:pt x="40822" y="20763"/>
                    </a:lnTo>
                    <a:lnTo>
                      <a:pt x="41445" y="21218"/>
                    </a:lnTo>
                    <a:lnTo>
                      <a:pt x="42067" y="21690"/>
                    </a:lnTo>
                    <a:lnTo>
                      <a:pt x="42672" y="22180"/>
                    </a:lnTo>
                    <a:lnTo>
                      <a:pt x="43277" y="22687"/>
                    </a:lnTo>
                    <a:lnTo>
                      <a:pt x="43883" y="23206"/>
                    </a:lnTo>
                    <a:lnTo>
                      <a:pt x="44470" y="23737"/>
                    </a:lnTo>
                    <a:lnTo>
                      <a:pt x="45024" y="24279"/>
                    </a:lnTo>
                    <a:lnTo>
                      <a:pt x="45560" y="24827"/>
                    </a:lnTo>
                    <a:lnTo>
                      <a:pt x="46078" y="25381"/>
                    </a:lnTo>
                    <a:lnTo>
                      <a:pt x="46545" y="25947"/>
                    </a:lnTo>
                    <a:lnTo>
                      <a:pt x="46978" y="26512"/>
                    </a:lnTo>
                    <a:lnTo>
                      <a:pt x="47185" y="26798"/>
                    </a:lnTo>
                    <a:lnTo>
                      <a:pt x="47375" y="27083"/>
                    </a:lnTo>
                    <a:lnTo>
                      <a:pt x="47565" y="27369"/>
                    </a:lnTo>
                    <a:lnTo>
                      <a:pt x="47738" y="27655"/>
                    </a:lnTo>
                    <a:lnTo>
                      <a:pt x="47894" y="27941"/>
                    </a:lnTo>
                    <a:lnTo>
                      <a:pt x="48032" y="28226"/>
                    </a:lnTo>
                    <a:lnTo>
                      <a:pt x="48171" y="28512"/>
                    </a:lnTo>
                    <a:lnTo>
                      <a:pt x="48274" y="28798"/>
                    </a:lnTo>
                    <a:lnTo>
                      <a:pt x="48378" y="29078"/>
                    </a:lnTo>
                    <a:lnTo>
                      <a:pt x="48464" y="29363"/>
                    </a:lnTo>
                    <a:lnTo>
                      <a:pt x="48534" y="29643"/>
                    </a:lnTo>
                    <a:lnTo>
                      <a:pt x="48585" y="29923"/>
                    </a:lnTo>
                    <a:lnTo>
                      <a:pt x="48620" y="30203"/>
                    </a:lnTo>
                    <a:lnTo>
                      <a:pt x="48637" y="30477"/>
                    </a:lnTo>
                    <a:lnTo>
                      <a:pt x="48655" y="30751"/>
                    </a:lnTo>
                    <a:lnTo>
                      <a:pt x="48637" y="31025"/>
                    </a:lnTo>
                    <a:lnTo>
                      <a:pt x="48585" y="31299"/>
                    </a:lnTo>
                    <a:lnTo>
                      <a:pt x="48534" y="31561"/>
                    </a:lnTo>
                    <a:lnTo>
                      <a:pt x="48464" y="31830"/>
                    </a:lnTo>
                    <a:lnTo>
                      <a:pt x="48361" y="32092"/>
                    </a:lnTo>
                    <a:lnTo>
                      <a:pt x="48240" y="32348"/>
                    </a:lnTo>
                    <a:lnTo>
                      <a:pt x="48101" y="32605"/>
                    </a:lnTo>
                    <a:lnTo>
                      <a:pt x="47946" y="32856"/>
                    </a:lnTo>
                    <a:lnTo>
                      <a:pt x="47756" y="33106"/>
                    </a:lnTo>
                    <a:lnTo>
                      <a:pt x="47548" y="33351"/>
                    </a:lnTo>
                    <a:lnTo>
                      <a:pt x="47306" y="33590"/>
                    </a:lnTo>
                    <a:lnTo>
                      <a:pt x="47047" y="33829"/>
                    </a:lnTo>
                    <a:lnTo>
                      <a:pt x="46770" y="34063"/>
                    </a:lnTo>
                    <a:lnTo>
                      <a:pt x="46459" y="34290"/>
                    </a:lnTo>
                    <a:lnTo>
                      <a:pt x="46113" y="34512"/>
                    </a:lnTo>
                    <a:lnTo>
                      <a:pt x="45750" y="34727"/>
                    </a:lnTo>
                    <a:lnTo>
                      <a:pt x="45370" y="34943"/>
                    </a:lnTo>
                    <a:lnTo>
                      <a:pt x="44955" y="35147"/>
                    </a:lnTo>
                    <a:lnTo>
                      <a:pt x="44505" y="35351"/>
                    </a:lnTo>
                    <a:lnTo>
                      <a:pt x="44021" y="35549"/>
                    </a:lnTo>
                    <a:lnTo>
                      <a:pt x="43520" y="35736"/>
                    </a:lnTo>
                    <a:lnTo>
                      <a:pt x="43208" y="35847"/>
                    </a:lnTo>
                    <a:lnTo>
                      <a:pt x="42897" y="35952"/>
                    </a:lnTo>
                    <a:lnTo>
                      <a:pt x="42551" y="36051"/>
                    </a:lnTo>
                    <a:lnTo>
                      <a:pt x="42206" y="36150"/>
                    </a:lnTo>
                    <a:lnTo>
                      <a:pt x="41860" y="36243"/>
                    </a:lnTo>
                    <a:lnTo>
                      <a:pt x="41497" y="36336"/>
                    </a:lnTo>
                    <a:lnTo>
                      <a:pt x="41116" y="36418"/>
                    </a:lnTo>
                    <a:lnTo>
                      <a:pt x="40753" y="36494"/>
                    </a:lnTo>
                    <a:lnTo>
                      <a:pt x="62936" y="32150"/>
                    </a:lnTo>
                    <a:lnTo>
                      <a:pt x="63956" y="31952"/>
                    </a:lnTo>
                    <a:lnTo>
                      <a:pt x="65011" y="31760"/>
                    </a:lnTo>
                    <a:lnTo>
                      <a:pt x="67241" y="31369"/>
                    </a:lnTo>
                    <a:lnTo>
                      <a:pt x="68382" y="31171"/>
                    </a:lnTo>
                    <a:lnTo>
                      <a:pt x="69524" y="30967"/>
                    </a:lnTo>
                    <a:lnTo>
                      <a:pt x="70665" y="30757"/>
                    </a:lnTo>
                    <a:lnTo>
                      <a:pt x="71806" y="30535"/>
                    </a:lnTo>
                    <a:lnTo>
                      <a:pt x="72930" y="30314"/>
                    </a:lnTo>
                    <a:lnTo>
                      <a:pt x="73483" y="30191"/>
                    </a:lnTo>
                    <a:lnTo>
                      <a:pt x="74019" y="30075"/>
                    </a:lnTo>
                    <a:lnTo>
                      <a:pt x="74555" y="29952"/>
                    </a:lnTo>
                    <a:lnTo>
                      <a:pt x="75074" y="29830"/>
                    </a:lnTo>
                    <a:lnTo>
                      <a:pt x="75575" y="29696"/>
                    </a:lnTo>
                    <a:lnTo>
                      <a:pt x="76076" y="29567"/>
                    </a:lnTo>
                    <a:lnTo>
                      <a:pt x="76561" y="29433"/>
                    </a:lnTo>
                    <a:lnTo>
                      <a:pt x="77027" y="29293"/>
                    </a:lnTo>
                    <a:lnTo>
                      <a:pt x="77477" y="29153"/>
                    </a:lnTo>
                    <a:lnTo>
                      <a:pt x="77909" y="29002"/>
                    </a:lnTo>
                    <a:lnTo>
                      <a:pt x="78324" y="28856"/>
                    </a:lnTo>
                    <a:lnTo>
                      <a:pt x="78704" y="28699"/>
                    </a:lnTo>
                    <a:lnTo>
                      <a:pt x="79085" y="28541"/>
                    </a:lnTo>
                    <a:lnTo>
                      <a:pt x="79431" y="28378"/>
                    </a:lnTo>
                    <a:lnTo>
                      <a:pt x="79707" y="28232"/>
                    </a:lnTo>
                    <a:lnTo>
                      <a:pt x="79984" y="28092"/>
                    </a:lnTo>
                    <a:lnTo>
                      <a:pt x="80243" y="27941"/>
                    </a:lnTo>
                    <a:lnTo>
                      <a:pt x="80503" y="27795"/>
                    </a:lnTo>
                    <a:lnTo>
                      <a:pt x="80745" y="27643"/>
                    </a:lnTo>
                    <a:lnTo>
                      <a:pt x="80969" y="27492"/>
                    </a:lnTo>
                    <a:lnTo>
                      <a:pt x="81194" y="27340"/>
                    </a:lnTo>
                    <a:lnTo>
                      <a:pt x="81402" y="27188"/>
                    </a:lnTo>
                    <a:lnTo>
                      <a:pt x="81592" y="27031"/>
                    </a:lnTo>
                    <a:lnTo>
                      <a:pt x="81782" y="26874"/>
                    </a:lnTo>
                    <a:lnTo>
                      <a:pt x="81955" y="26710"/>
                    </a:lnTo>
                    <a:lnTo>
                      <a:pt x="82128" y="26553"/>
                    </a:lnTo>
                    <a:lnTo>
                      <a:pt x="82283" y="26390"/>
                    </a:lnTo>
                    <a:lnTo>
                      <a:pt x="82422" y="26226"/>
                    </a:lnTo>
                    <a:lnTo>
                      <a:pt x="82560" y="26063"/>
                    </a:lnTo>
                    <a:lnTo>
                      <a:pt x="82681" y="25894"/>
                    </a:lnTo>
                    <a:lnTo>
                      <a:pt x="82906" y="25562"/>
                    </a:lnTo>
                    <a:lnTo>
                      <a:pt x="83096" y="25218"/>
                    </a:lnTo>
                    <a:lnTo>
                      <a:pt x="83252" y="24874"/>
                    </a:lnTo>
                    <a:lnTo>
                      <a:pt x="83373" y="24524"/>
                    </a:lnTo>
                    <a:lnTo>
                      <a:pt x="83442" y="24168"/>
                    </a:lnTo>
                    <a:lnTo>
                      <a:pt x="83494" y="23813"/>
                    </a:lnTo>
                    <a:lnTo>
                      <a:pt x="83511" y="23451"/>
                    </a:lnTo>
                    <a:lnTo>
                      <a:pt x="83494" y="23084"/>
                    </a:lnTo>
                    <a:lnTo>
                      <a:pt x="83442" y="22716"/>
                    </a:lnTo>
                    <a:lnTo>
                      <a:pt x="83355" y="22349"/>
                    </a:lnTo>
                    <a:lnTo>
                      <a:pt x="83252" y="21976"/>
                    </a:lnTo>
                    <a:lnTo>
                      <a:pt x="83113" y="21597"/>
                    </a:lnTo>
                    <a:lnTo>
                      <a:pt x="82940" y="21224"/>
                    </a:lnTo>
                    <a:lnTo>
                      <a:pt x="82750" y="20839"/>
                    </a:lnTo>
                    <a:lnTo>
                      <a:pt x="82526" y="20460"/>
                    </a:lnTo>
                    <a:lnTo>
                      <a:pt x="82283" y="20081"/>
                    </a:lnTo>
                    <a:lnTo>
                      <a:pt x="82007" y="19696"/>
                    </a:lnTo>
                    <a:lnTo>
                      <a:pt x="81730" y="19311"/>
                    </a:lnTo>
                    <a:lnTo>
                      <a:pt x="81402" y="18927"/>
                    </a:lnTo>
                    <a:lnTo>
                      <a:pt x="81073" y="18542"/>
                    </a:lnTo>
                    <a:lnTo>
                      <a:pt x="80710" y="18157"/>
                    </a:lnTo>
                    <a:lnTo>
                      <a:pt x="80330" y="17772"/>
                    </a:lnTo>
                    <a:lnTo>
                      <a:pt x="79932" y="17393"/>
                    </a:lnTo>
                    <a:lnTo>
                      <a:pt x="79517" y="17008"/>
                    </a:lnTo>
                    <a:lnTo>
                      <a:pt x="79085" y="16629"/>
                    </a:lnTo>
                    <a:lnTo>
                      <a:pt x="78635" y="16245"/>
                    </a:lnTo>
                    <a:lnTo>
                      <a:pt x="78168" y="15866"/>
                    </a:lnTo>
                    <a:lnTo>
                      <a:pt x="77702" y="15492"/>
                    </a:lnTo>
                    <a:lnTo>
                      <a:pt x="77200" y="15119"/>
                    </a:lnTo>
                    <a:lnTo>
                      <a:pt x="76699" y="14746"/>
                    </a:lnTo>
                    <a:lnTo>
                      <a:pt x="76180" y="14373"/>
                    </a:lnTo>
                    <a:lnTo>
                      <a:pt x="75644" y="14006"/>
                    </a:lnTo>
                    <a:lnTo>
                      <a:pt x="75108" y="13644"/>
                    </a:lnTo>
                    <a:lnTo>
                      <a:pt x="74572" y="13283"/>
                    </a:lnTo>
                    <a:lnTo>
                      <a:pt x="74002" y="12927"/>
                    </a:lnTo>
                    <a:lnTo>
                      <a:pt x="73448" y="12577"/>
                    </a:lnTo>
                    <a:lnTo>
                      <a:pt x="72878" y="12227"/>
                    </a:lnTo>
                    <a:lnTo>
                      <a:pt x="72290" y="11883"/>
                    </a:lnTo>
                    <a:lnTo>
                      <a:pt x="71719" y="11545"/>
                    </a:lnTo>
                    <a:lnTo>
                      <a:pt x="71132" y="11207"/>
                    </a:lnTo>
                    <a:lnTo>
                      <a:pt x="70526" y="10880"/>
                    </a:lnTo>
                    <a:lnTo>
                      <a:pt x="69938" y="10560"/>
                    </a:lnTo>
                    <a:lnTo>
                      <a:pt x="68745" y="9930"/>
                    </a:lnTo>
                    <a:lnTo>
                      <a:pt x="67570" y="9324"/>
                    </a:lnTo>
                    <a:lnTo>
                      <a:pt x="66394" y="8746"/>
                    </a:lnTo>
                    <a:lnTo>
                      <a:pt x="65218" y="8198"/>
                    </a:lnTo>
                    <a:lnTo>
                      <a:pt x="64077" y="7685"/>
                    </a:lnTo>
                    <a:lnTo>
                      <a:pt x="62971" y="7201"/>
                    </a:lnTo>
                    <a:lnTo>
                      <a:pt x="61881" y="6752"/>
                    </a:lnTo>
                    <a:lnTo>
                      <a:pt x="60827" y="6327"/>
                    </a:lnTo>
                    <a:lnTo>
                      <a:pt x="59634" y="5855"/>
                    </a:lnTo>
                    <a:lnTo>
                      <a:pt x="58285" y="5341"/>
                    </a:lnTo>
                    <a:lnTo>
                      <a:pt x="56833" y="4805"/>
                    </a:lnTo>
                    <a:lnTo>
                      <a:pt x="56055" y="4525"/>
                    </a:lnTo>
                    <a:lnTo>
                      <a:pt x="55277" y="4245"/>
                    </a:lnTo>
                    <a:lnTo>
                      <a:pt x="54447" y="3965"/>
                    </a:lnTo>
                    <a:lnTo>
                      <a:pt x="53617" y="3686"/>
                    </a:lnTo>
                    <a:lnTo>
                      <a:pt x="52752" y="3400"/>
                    </a:lnTo>
                    <a:lnTo>
                      <a:pt x="51888" y="3126"/>
                    </a:lnTo>
                    <a:lnTo>
                      <a:pt x="51006" y="2852"/>
                    </a:lnTo>
                    <a:lnTo>
                      <a:pt x="50090" y="2578"/>
                    </a:lnTo>
                    <a:lnTo>
                      <a:pt x="49191" y="2315"/>
                    </a:lnTo>
                    <a:lnTo>
                      <a:pt x="48257" y="2059"/>
                    </a:lnTo>
                    <a:lnTo>
                      <a:pt x="47323" y="1814"/>
                    </a:lnTo>
                    <a:lnTo>
                      <a:pt x="46390" y="1575"/>
                    </a:lnTo>
                    <a:lnTo>
                      <a:pt x="45456" y="1348"/>
                    </a:lnTo>
                    <a:lnTo>
                      <a:pt x="44505" y="1138"/>
                    </a:lnTo>
                    <a:lnTo>
                      <a:pt x="43554" y="939"/>
                    </a:lnTo>
                    <a:lnTo>
                      <a:pt x="42603" y="753"/>
                    </a:lnTo>
                    <a:lnTo>
                      <a:pt x="42136" y="665"/>
                    </a:lnTo>
                    <a:lnTo>
                      <a:pt x="41670" y="590"/>
                    </a:lnTo>
                    <a:lnTo>
                      <a:pt x="41185" y="508"/>
                    </a:lnTo>
                    <a:lnTo>
                      <a:pt x="40719" y="438"/>
                    </a:lnTo>
                    <a:lnTo>
                      <a:pt x="40252" y="374"/>
                    </a:lnTo>
                    <a:lnTo>
                      <a:pt x="39785" y="310"/>
                    </a:lnTo>
                    <a:lnTo>
                      <a:pt x="39335" y="251"/>
                    </a:lnTo>
                    <a:lnTo>
                      <a:pt x="38869" y="199"/>
                    </a:lnTo>
                    <a:lnTo>
                      <a:pt x="38402" y="152"/>
                    </a:lnTo>
                    <a:lnTo>
                      <a:pt x="37952" y="111"/>
                    </a:lnTo>
                    <a:lnTo>
                      <a:pt x="37503" y="82"/>
                    </a:lnTo>
                    <a:lnTo>
                      <a:pt x="37036" y="53"/>
                    </a:lnTo>
                    <a:lnTo>
                      <a:pt x="36604" y="30"/>
                    </a:lnTo>
                    <a:lnTo>
                      <a:pt x="36154" y="12"/>
                    </a:lnTo>
                    <a:lnTo>
                      <a:pt x="3570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 flipH="1">
                <a:off x="-2326438" y="1124189"/>
                <a:ext cx="2564561" cy="2066688"/>
              </a:xfrm>
              <a:custGeom>
                <a:avLst/>
                <a:gdLst/>
                <a:ahLst/>
                <a:cxnLst/>
                <a:rect l="l" t="t" r="r" b="b"/>
                <a:pathLst>
                  <a:path w="242111" h="72142" extrusionOk="0">
                    <a:moveTo>
                      <a:pt x="74952" y="1"/>
                    </a:moveTo>
                    <a:lnTo>
                      <a:pt x="74399" y="7"/>
                    </a:lnTo>
                    <a:lnTo>
                      <a:pt x="73845" y="18"/>
                    </a:lnTo>
                    <a:lnTo>
                      <a:pt x="73275" y="36"/>
                    </a:lnTo>
                    <a:lnTo>
                      <a:pt x="72721" y="53"/>
                    </a:lnTo>
                    <a:lnTo>
                      <a:pt x="72168" y="71"/>
                    </a:lnTo>
                    <a:lnTo>
                      <a:pt x="71632" y="100"/>
                    </a:lnTo>
                    <a:lnTo>
                      <a:pt x="71079" y="129"/>
                    </a:lnTo>
                    <a:lnTo>
                      <a:pt x="70526" y="158"/>
                    </a:lnTo>
                    <a:lnTo>
                      <a:pt x="69990" y="199"/>
                    </a:lnTo>
                    <a:lnTo>
                      <a:pt x="69436" y="240"/>
                    </a:lnTo>
                    <a:lnTo>
                      <a:pt x="68900" y="286"/>
                    </a:lnTo>
                    <a:lnTo>
                      <a:pt x="68364" y="339"/>
                    </a:lnTo>
                    <a:lnTo>
                      <a:pt x="67828" y="391"/>
                    </a:lnTo>
                    <a:lnTo>
                      <a:pt x="67292" y="456"/>
                    </a:lnTo>
                    <a:lnTo>
                      <a:pt x="66756" y="520"/>
                    </a:lnTo>
                    <a:lnTo>
                      <a:pt x="66220" y="590"/>
                    </a:lnTo>
                    <a:lnTo>
                      <a:pt x="65702" y="660"/>
                    </a:lnTo>
                    <a:lnTo>
                      <a:pt x="65183" y="741"/>
                    </a:lnTo>
                    <a:lnTo>
                      <a:pt x="64664" y="823"/>
                    </a:lnTo>
                    <a:lnTo>
                      <a:pt x="64146" y="910"/>
                    </a:lnTo>
                    <a:lnTo>
                      <a:pt x="63644" y="1004"/>
                    </a:lnTo>
                    <a:lnTo>
                      <a:pt x="63126" y="1103"/>
                    </a:lnTo>
                    <a:lnTo>
                      <a:pt x="62624" y="1208"/>
                    </a:lnTo>
                    <a:lnTo>
                      <a:pt x="62140" y="1313"/>
                    </a:lnTo>
                    <a:lnTo>
                      <a:pt x="61656" y="1423"/>
                    </a:lnTo>
                    <a:lnTo>
                      <a:pt x="61189" y="1540"/>
                    </a:lnTo>
                    <a:lnTo>
                      <a:pt x="60722" y="1657"/>
                    </a:lnTo>
                    <a:lnTo>
                      <a:pt x="60273" y="1773"/>
                    </a:lnTo>
                    <a:lnTo>
                      <a:pt x="59840" y="1896"/>
                    </a:lnTo>
                    <a:lnTo>
                      <a:pt x="59425" y="2024"/>
                    </a:lnTo>
                    <a:lnTo>
                      <a:pt x="59011" y="2152"/>
                    </a:lnTo>
                    <a:lnTo>
                      <a:pt x="58596" y="2281"/>
                    </a:lnTo>
                    <a:lnTo>
                      <a:pt x="58215" y="2415"/>
                    </a:lnTo>
                    <a:lnTo>
                      <a:pt x="57818" y="2555"/>
                    </a:lnTo>
                    <a:lnTo>
                      <a:pt x="57454" y="2694"/>
                    </a:lnTo>
                    <a:lnTo>
                      <a:pt x="57091" y="2834"/>
                    </a:lnTo>
                    <a:lnTo>
                      <a:pt x="56746" y="2980"/>
                    </a:lnTo>
                    <a:lnTo>
                      <a:pt x="56400" y="3126"/>
                    </a:lnTo>
                    <a:lnTo>
                      <a:pt x="56071" y="3278"/>
                    </a:lnTo>
                    <a:lnTo>
                      <a:pt x="55743" y="3429"/>
                    </a:lnTo>
                    <a:lnTo>
                      <a:pt x="55432" y="3587"/>
                    </a:lnTo>
                    <a:lnTo>
                      <a:pt x="55120" y="3738"/>
                    </a:lnTo>
                    <a:lnTo>
                      <a:pt x="54844" y="3901"/>
                    </a:lnTo>
                    <a:lnTo>
                      <a:pt x="54550" y="4059"/>
                    </a:lnTo>
                    <a:lnTo>
                      <a:pt x="54273" y="4222"/>
                    </a:lnTo>
                    <a:lnTo>
                      <a:pt x="54014" y="4385"/>
                    </a:lnTo>
                    <a:lnTo>
                      <a:pt x="53754" y="4554"/>
                    </a:lnTo>
                    <a:lnTo>
                      <a:pt x="53270" y="4893"/>
                    </a:lnTo>
                    <a:lnTo>
                      <a:pt x="52821" y="5237"/>
                    </a:lnTo>
                    <a:lnTo>
                      <a:pt x="52389" y="5586"/>
                    </a:lnTo>
                    <a:lnTo>
                      <a:pt x="52008" y="5942"/>
                    </a:lnTo>
                    <a:lnTo>
                      <a:pt x="51662" y="6304"/>
                    </a:lnTo>
                    <a:lnTo>
                      <a:pt x="51334" y="6665"/>
                    </a:lnTo>
                    <a:lnTo>
                      <a:pt x="51040" y="7038"/>
                    </a:lnTo>
                    <a:lnTo>
                      <a:pt x="50763" y="7406"/>
                    </a:lnTo>
                    <a:lnTo>
                      <a:pt x="50538" y="7785"/>
                    </a:lnTo>
                    <a:lnTo>
                      <a:pt x="50331" y="8158"/>
                    </a:lnTo>
                    <a:lnTo>
                      <a:pt x="50141" y="8537"/>
                    </a:lnTo>
                    <a:lnTo>
                      <a:pt x="49985" y="8921"/>
                    </a:lnTo>
                    <a:lnTo>
                      <a:pt x="49847" y="9300"/>
                    </a:lnTo>
                    <a:lnTo>
                      <a:pt x="49743" y="9679"/>
                    </a:lnTo>
                    <a:lnTo>
                      <a:pt x="49657" y="10058"/>
                    </a:lnTo>
                    <a:lnTo>
                      <a:pt x="49588" y="10437"/>
                    </a:lnTo>
                    <a:lnTo>
                      <a:pt x="49536" y="10816"/>
                    </a:lnTo>
                    <a:lnTo>
                      <a:pt x="49518" y="11195"/>
                    </a:lnTo>
                    <a:lnTo>
                      <a:pt x="49501" y="11569"/>
                    </a:lnTo>
                    <a:lnTo>
                      <a:pt x="49518" y="11936"/>
                    </a:lnTo>
                    <a:lnTo>
                      <a:pt x="48481" y="11685"/>
                    </a:lnTo>
                    <a:lnTo>
                      <a:pt x="47392" y="11434"/>
                    </a:lnTo>
                    <a:lnTo>
                      <a:pt x="46302" y="11184"/>
                    </a:lnTo>
                    <a:lnTo>
                      <a:pt x="45161" y="10945"/>
                    </a:lnTo>
                    <a:lnTo>
                      <a:pt x="44003" y="10711"/>
                    </a:lnTo>
                    <a:lnTo>
                      <a:pt x="42810" y="10484"/>
                    </a:lnTo>
                    <a:lnTo>
                      <a:pt x="41600" y="10268"/>
                    </a:lnTo>
                    <a:lnTo>
                      <a:pt x="40372" y="10058"/>
                    </a:lnTo>
                    <a:lnTo>
                      <a:pt x="39127" y="9854"/>
                    </a:lnTo>
                    <a:lnTo>
                      <a:pt x="37865" y="9668"/>
                    </a:lnTo>
                    <a:lnTo>
                      <a:pt x="36586" y="9493"/>
                    </a:lnTo>
                    <a:lnTo>
                      <a:pt x="35946" y="9411"/>
                    </a:lnTo>
                    <a:lnTo>
                      <a:pt x="35289" y="9330"/>
                    </a:lnTo>
                    <a:lnTo>
                      <a:pt x="34632" y="9254"/>
                    </a:lnTo>
                    <a:lnTo>
                      <a:pt x="33992" y="9178"/>
                    </a:lnTo>
                    <a:lnTo>
                      <a:pt x="33335" y="9108"/>
                    </a:lnTo>
                    <a:lnTo>
                      <a:pt x="32678" y="9044"/>
                    </a:lnTo>
                    <a:lnTo>
                      <a:pt x="32021" y="8986"/>
                    </a:lnTo>
                    <a:lnTo>
                      <a:pt x="31347" y="8927"/>
                    </a:lnTo>
                    <a:lnTo>
                      <a:pt x="30690" y="8875"/>
                    </a:lnTo>
                    <a:lnTo>
                      <a:pt x="30033" y="8828"/>
                    </a:lnTo>
                    <a:lnTo>
                      <a:pt x="29358" y="8782"/>
                    </a:lnTo>
                    <a:lnTo>
                      <a:pt x="28701" y="8741"/>
                    </a:lnTo>
                    <a:lnTo>
                      <a:pt x="28044" y="8706"/>
                    </a:lnTo>
                    <a:lnTo>
                      <a:pt x="27370" y="8677"/>
                    </a:lnTo>
                    <a:lnTo>
                      <a:pt x="26713" y="8653"/>
                    </a:lnTo>
                    <a:lnTo>
                      <a:pt x="26039" y="8636"/>
                    </a:lnTo>
                    <a:lnTo>
                      <a:pt x="25382" y="8618"/>
                    </a:lnTo>
                    <a:lnTo>
                      <a:pt x="24725" y="8607"/>
                    </a:lnTo>
                    <a:lnTo>
                      <a:pt x="23393" y="8607"/>
                    </a:lnTo>
                    <a:lnTo>
                      <a:pt x="22736" y="8612"/>
                    </a:lnTo>
                    <a:lnTo>
                      <a:pt x="22097" y="8630"/>
                    </a:lnTo>
                    <a:lnTo>
                      <a:pt x="21440" y="8647"/>
                    </a:lnTo>
                    <a:lnTo>
                      <a:pt x="20783" y="8671"/>
                    </a:lnTo>
                    <a:lnTo>
                      <a:pt x="20143" y="8700"/>
                    </a:lnTo>
                    <a:lnTo>
                      <a:pt x="19486" y="8741"/>
                    </a:lnTo>
                    <a:lnTo>
                      <a:pt x="18846" y="8782"/>
                    </a:lnTo>
                    <a:lnTo>
                      <a:pt x="18206" y="8834"/>
                    </a:lnTo>
                    <a:lnTo>
                      <a:pt x="17584" y="8892"/>
                    </a:lnTo>
                    <a:lnTo>
                      <a:pt x="16944" y="8956"/>
                    </a:lnTo>
                    <a:lnTo>
                      <a:pt x="16322" y="9026"/>
                    </a:lnTo>
                    <a:lnTo>
                      <a:pt x="15699" y="9102"/>
                    </a:lnTo>
                    <a:lnTo>
                      <a:pt x="15077" y="9184"/>
                    </a:lnTo>
                    <a:lnTo>
                      <a:pt x="14472" y="9277"/>
                    </a:lnTo>
                    <a:lnTo>
                      <a:pt x="13867" y="9376"/>
                    </a:lnTo>
                    <a:lnTo>
                      <a:pt x="13261" y="9481"/>
                    </a:lnTo>
                    <a:lnTo>
                      <a:pt x="12656" y="9598"/>
                    </a:lnTo>
                    <a:lnTo>
                      <a:pt x="12068" y="9720"/>
                    </a:lnTo>
                    <a:lnTo>
                      <a:pt x="11481" y="9849"/>
                    </a:lnTo>
                    <a:lnTo>
                      <a:pt x="10910" y="9988"/>
                    </a:lnTo>
                    <a:lnTo>
                      <a:pt x="10339" y="10134"/>
                    </a:lnTo>
                    <a:lnTo>
                      <a:pt x="9769" y="10286"/>
                    </a:lnTo>
                    <a:lnTo>
                      <a:pt x="9268" y="10432"/>
                    </a:lnTo>
                    <a:lnTo>
                      <a:pt x="8783" y="10583"/>
                    </a:lnTo>
                    <a:lnTo>
                      <a:pt x="8299" y="10741"/>
                    </a:lnTo>
                    <a:lnTo>
                      <a:pt x="7832" y="10898"/>
                    </a:lnTo>
                    <a:lnTo>
                      <a:pt x="7383" y="11061"/>
                    </a:lnTo>
                    <a:lnTo>
                      <a:pt x="6951" y="11230"/>
                    </a:lnTo>
                    <a:lnTo>
                      <a:pt x="6536" y="11399"/>
                    </a:lnTo>
                    <a:lnTo>
                      <a:pt x="6138" y="11574"/>
                    </a:lnTo>
                    <a:lnTo>
                      <a:pt x="5740" y="11749"/>
                    </a:lnTo>
                    <a:lnTo>
                      <a:pt x="5377" y="11930"/>
                    </a:lnTo>
                    <a:lnTo>
                      <a:pt x="5014" y="12117"/>
                    </a:lnTo>
                    <a:lnTo>
                      <a:pt x="4668" y="12303"/>
                    </a:lnTo>
                    <a:lnTo>
                      <a:pt x="4323" y="12496"/>
                    </a:lnTo>
                    <a:lnTo>
                      <a:pt x="4011" y="12688"/>
                    </a:lnTo>
                    <a:lnTo>
                      <a:pt x="3700" y="12880"/>
                    </a:lnTo>
                    <a:lnTo>
                      <a:pt x="3406" y="13079"/>
                    </a:lnTo>
                    <a:lnTo>
                      <a:pt x="3130" y="13283"/>
                    </a:lnTo>
                    <a:lnTo>
                      <a:pt x="2853" y="13487"/>
                    </a:lnTo>
                    <a:lnTo>
                      <a:pt x="2611" y="13691"/>
                    </a:lnTo>
                    <a:lnTo>
                      <a:pt x="2369" y="13901"/>
                    </a:lnTo>
                    <a:lnTo>
                      <a:pt x="2127" y="14111"/>
                    </a:lnTo>
                    <a:lnTo>
                      <a:pt x="1919" y="14321"/>
                    </a:lnTo>
                    <a:lnTo>
                      <a:pt x="1712" y="14536"/>
                    </a:lnTo>
                    <a:lnTo>
                      <a:pt x="1522" y="14752"/>
                    </a:lnTo>
                    <a:lnTo>
                      <a:pt x="1349" y="14974"/>
                    </a:lnTo>
                    <a:lnTo>
                      <a:pt x="1176" y="15189"/>
                    </a:lnTo>
                    <a:lnTo>
                      <a:pt x="1020" y="15411"/>
                    </a:lnTo>
                    <a:lnTo>
                      <a:pt x="865" y="15632"/>
                    </a:lnTo>
                    <a:lnTo>
                      <a:pt x="744" y="15860"/>
                    </a:lnTo>
                    <a:lnTo>
                      <a:pt x="623" y="16081"/>
                    </a:lnTo>
                    <a:lnTo>
                      <a:pt x="502" y="16309"/>
                    </a:lnTo>
                    <a:lnTo>
                      <a:pt x="398" y="16536"/>
                    </a:lnTo>
                    <a:lnTo>
                      <a:pt x="311" y="16764"/>
                    </a:lnTo>
                    <a:lnTo>
                      <a:pt x="242" y="16991"/>
                    </a:lnTo>
                    <a:lnTo>
                      <a:pt x="173" y="17218"/>
                    </a:lnTo>
                    <a:lnTo>
                      <a:pt x="121" y="17452"/>
                    </a:lnTo>
                    <a:lnTo>
                      <a:pt x="69" y="17679"/>
                    </a:lnTo>
                    <a:lnTo>
                      <a:pt x="35" y="17912"/>
                    </a:lnTo>
                    <a:lnTo>
                      <a:pt x="0" y="18373"/>
                    </a:lnTo>
                    <a:lnTo>
                      <a:pt x="0" y="18833"/>
                    </a:lnTo>
                    <a:lnTo>
                      <a:pt x="35" y="19294"/>
                    </a:lnTo>
                    <a:lnTo>
                      <a:pt x="104" y="19749"/>
                    </a:lnTo>
                    <a:lnTo>
                      <a:pt x="225" y="20204"/>
                    </a:lnTo>
                    <a:lnTo>
                      <a:pt x="363" y="20658"/>
                    </a:lnTo>
                    <a:lnTo>
                      <a:pt x="553" y="21101"/>
                    </a:lnTo>
                    <a:lnTo>
                      <a:pt x="761" y="21545"/>
                    </a:lnTo>
                    <a:lnTo>
                      <a:pt x="1020" y="21982"/>
                    </a:lnTo>
                    <a:lnTo>
                      <a:pt x="1297" y="22413"/>
                    </a:lnTo>
                    <a:lnTo>
                      <a:pt x="1608" y="22833"/>
                    </a:lnTo>
                    <a:lnTo>
                      <a:pt x="1954" y="23247"/>
                    </a:lnTo>
                    <a:lnTo>
                      <a:pt x="2317" y="23649"/>
                    </a:lnTo>
                    <a:lnTo>
                      <a:pt x="2576" y="23912"/>
                    </a:lnTo>
                    <a:lnTo>
                      <a:pt x="2836" y="24174"/>
                    </a:lnTo>
                    <a:lnTo>
                      <a:pt x="3130" y="24431"/>
                    </a:lnTo>
                    <a:lnTo>
                      <a:pt x="3406" y="24687"/>
                    </a:lnTo>
                    <a:lnTo>
                      <a:pt x="3700" y="24938"/>
                    </a:lnTo>
                    <a:lnTo>
                      <a:pt x="4011" y="25183"/>
                    </a:lnTo>
                    <a:lnTo>
                      <a:pt x="4323" y="25428"/>
                    </a:lnTo>
                    <a:lnTo>
                      <a:pt x="4651" y="25673"/>
                    </a:lnTo>
                    <a:lnTo>
                      <a:pt x="4980" y="25912"/>
                    </a:lnTo>
                    <a:lnTo>
                      <a:pt x="5325" y="26145"/>
                    </a:lnTo>
                    <a:lnTo>
                      <a:pt x="5671" y="26378"/>
                    </a:lnTo>
                    <a:lnTo>
                      <a:pt x="6034" y="26605"/>
                    </a:lnTo>
                    <a:lnTo>
                      <a:pt x="6397" y="26833"/>
                    </a:lnTo>
                    <a:lnTo>
                      <a:pt x="6778" y="27054"/>
                    </a:lnTo>
                    <a:lnTo>
                      <a:pt x="7158" y="27276"/>
                    </a:lnTo>
                    <a:lnTo>
                      <a:pt x="7556" y="27498"/>
                    </a:lnTo>
                    <a:lnTo>
                      <a:pt x="7953" y="27713"/>
                    </a:lnTo>
                    <a:lnTo>
                      <a:pt x="8351" y="27923"/>
                    </a:lnTo>
                    <a:lnTo>
                      <a:pt x="8766" y="28133"/>
                    </a:lnTo>
                    <a:lnTo>
                      <a:pt x="9198" y="28337"/>
                    </a:lnTo>
                    <a:lnTo>
                      <a:pt x="9631" y="28541"/>
                    </a:lnTo>
                    <a:lnTo>
                      <a:pt x="10063" y="28745"/>
                    </a:lnTo>
                    <a:lnTo>
                      <a:pt x="10512" y="28943"/>
                    </a:lnTo>
                    <a:lnTo>
                      <a:pt x="10962" y="29142"/>
                    </a:lnTo>
                    <a:lnTo>
                      <a:pt x="11896" y="29527"/>
                    </a:lnTo>
                    <a:lnTo>
                      <a:pt x="12847" y="29906"/>
                    </a:lnTo>
                    <a:lnTo>
                      <a:pt x="13832" y="30273"/>
                    </a:lnTo>
                    <a:lnTo>
                      <a:pt x="14852" y="30634"/>
                    </a:lnTo>
                    <a:lnTo>
                      <a:pt x="15890" y="30984"/>
                    </a:lnTo>
                    <a:lnTo>
                      <a:pt x="16944" y="31322"/>
                    </a:lnTo>
                    <a:lnTo>
                      <a:pt x="18033" y="31661"/>
                    </a:lnTo>
                    <a:lnTo>
                      <a:pt x="19140" y="31987"/>
                    </a:lnTo>
                    <a:lnTo>
                      <a:pt x="20281" y="32308"/>
                    </a:lnTo>
                    <a:lnTo>
                      <a:pt x="21440" y="32623"/>
                    </a:lnTo>
                    <a:lnTo>
                      <a:pt x="22615" y="32932"/>
                    </a:lnTo>
                    <a:lnTo>
                      <a:pt x="23826" y="33229"/>
                    </a:lnTo>
                    <a:lnTo>
                      <a:pt x="25053" y="33526"/>
                    </a:lnTo>
                    <a:lnTo>
                      <a:pt x="26281" y="33818"/>
                    </a:lnTo>
                    <a:lnTo>
                      <a:pt x="27543" y="34103"/>
                    </a:lnTo>
                    <a:lnTo>
                      <a:pt x="28822" y="34383"/>
                    </a:lnTo>
                    <a:lnTo>
                      <a:pt x="30136" y="34657"/>
                    </a:lnTo>
                    <a:lnTo>
                      <a:pt x="31450" y="34931"/>
                    </a:lnTo>
                    <a:lnTo>
                      <a:pt x="32782" y="35200"/>
                    </a:lnTo>
                    <a:lnTo>
                      <a:pt x="34130" y="35462"/>
                    </a:lnTo>
                    <a:lnTo>
                      <a:pt x="208222" y="69361"/>
                    </a:lnTo>
                    <a:lnTo>
                      <a:pt x="209830" y="69681"/>
                    </a:lnTo>
                    <a:lnTo>
                      <a:pt x="211525" y="70019"/>
                    </a:lnTo>
                    <a:lnTo>
                      <a:pt x="213288" y="70363"/>
                    </a:lnTo>
                    <a:lnTo>
                      <a:pt x="214170" y="70533"/>
                    </a:lnTo>
                    <a:lnTo>
                      <a:pt x="215086" y="70702"/>
                    </a:lnTo>
                    <a:lnTo>
                      <a:pt x="216003" y="70871"/>
                    </a:lnTo>
                    <a:lnTo>
                      <a:pt x="216919" y="71028"/>
                    </a:lnTo>
                    <a:lnTo>
                      <a:pt x="217853" y="71186"/>
                    </a:lnTo>
                    <a:lnTo>
                      <a:pt x="218786" y="71337"/>
                    </a:lnTo>
                    <a:lnTo>
                      <a:pt x="219737" y="71477"/>
                    </a:lnTo>
                    <a:lnTo>
                      <a:pt x="220688" y="71605"/>
                    </a:lnTo>
                    <a:lnTo>
                      <a:pt x="221639" y="71722"/>
                    </a:lnTo>
                    <a:lnTo>
                      <a:pt x="222590" y="71833"/>
                    </a:lnTo>
                    <a:lnTo>
                      <a:pt x="223541" y="71920"/>
                    </a:lnTo>
                    <a:lnTo>
                      <a:pt x="224025" y="71961"/>
                    </a:lnTo>
                    <a:lnTo>
                      <a:pt x="224492" y="72002"/>
                    </a:lnTo>
                    <a:lnTo>
                      <a:pt x="224976" y="72037"/>
                    </a:lnTo>
                    <a:lnTo>
                      <a:pt x="225443" y="72060"/>
                    </a:lnTo>
                    <a:lnTo>
                      <a:pt x="225927" y="72089"/>
                    </a:lnTo>
                    <a:lnTo>
                      <a:pt x="226394" y="72107"/>
                    </a:lnTo>
                    <a:lnTo>
                      <a:pt x="226861" y="72124"/>
                    </a:lnTo>
                    <a:lnTo>
                      <a:pt x="227328" y="72136"/>
                    </a:lnTo>
                    <a:lnTo>
                      <a:pt x="227812" y="72136"/>
                    </a:lnTo>
                    <a:lnTo>
                      <a:pt x="228279" y="72142"/>
                    </a:lnTo>
                    <a:lnTo>
                      <a:pt x="228745" y="72136"/>
                    </a:lnTo>
                    <a:lnTo>
                      <a:pt x="229212" y="72124"/>
                    </a:lnTo>
                    <a:lnTo>
                      <a:pt x="229662" y="72107"/>
                    </a:lnTo>
                    <a:lnTo>
                      <a:pt x="230129" y="72083"/>
                    </a:lnTo>
                    <a:lnTo>
                      <a:pt x="230595" y="72060"/>
                    </a:lnTo>
                    <a:lnTo>
                      <a:pt x="231045" y="72025"/>
                    </a:lnTo>
                    <a:lnTo>
                      <a:pt x="231494" y="71984"/>
                    </a:lnTo>
                    <a:lnTo>
                      <a:pt x="231944" y="71938"/>
                    </a:lnTo>
                    <a:lnTo>
                      <a:pt x="232394" y="71885"/>
                    </a:lnTo>
                    <a:lnTo>
                      <a:pt x="232843" y="71821"/>
                    </a:lnTo>
                    <a:lnTo>
                      <a:pt x="233275" y="71757"/>
                    </a:lnTo>
                    <a:lnTo>
                      <a:pt x="233725" y="71681"/>
                    </a:lnTo>
                    <a:lnTo>
                      <a:pt x="234157" y="71600"/>
                    </a:lnTo>
                    <a:lnTo>
                      <a:pt x="234589" y="71512"/>
                    </a:lnTo>
                    <a:lnTo>
                      <a:pt x="235022" y="71413"/>
                    </a:lnTo>
                    <a:lnTo>
                      <a:pt x="235437" y="71314"/>
                    </a:lnTo>
                    <a:lnTo>
                      <a:pt x="235869" y="71197"/>
                    </a:lnTo>
                    <a:lnTo>
                      <a:pt x="236284" y="71081"/>
                    </a:lnTo>
                    <a:lnTo>
                      <a:pt x="236681" y="70952"/>
                    </a:lnTo>
                    <a:lnTo>
                      <a:pt x="237096" y="70818"/>
                    </a:lnTo>
                    <a:lnTo>
                      <a:pt x="237529" y="70661"/>
                    </a:lnTo>
                    <a:lnTo>
                      <a:pt x="237926" y="70498"/>
                    </a:lnTo>
                    <a:lnTo>
                      <a:pt x="238324" y="70334"/>
                    </a:lnTo>
                    <a:lnTo>
                      <a:pt x="238687" y="70165"/>
                    </a:lnTo>
                    <a:lnTo>
                      <a:pt x="239033" y="69990"/>
                    </a:lnTo>
                    <a:lnTo>
                      <a:pt x="239344" y="69815"/>
                    </a:lnTo>
                    <a:lnTo>
                      <a:pt x="239655" y="69635"/>
                    </a:lnTo>
                    <a:lnTo>
                      <a:pt x="239932" y="69448"/>
                    </a:lnTo>
                    <a:lnTo>
                      <a:pt x="240209" y="69256"/>
                    </a:lnTo>
                    <a:lnTo>
                      <a:pt x="240451" y="69063"/>
                    </a:lnTo>
                    <a:lnTo>
                      <a:pt x="240675" y="68871"/>
                    </a:lnTo>
                    <a:lnTo>
                      <a:pt x="240883" y="68667"/>
                    </a:lnTo>
                    <a:lnTo>
                      <a:pt x="241073" y="68463"/>
                    </a:lnTo>
                    <a:lnTo>
                      <a:pt x="241246" y="68259"/>
                    </a:lnTo>
                    <a:lnTo>
                      <a:pt x="241402" y="68049"/>
                    </a:lnTo>
                    <a:lnTo>
                      <a:pt x="241540" y="67839"/>
                    </a:lnTo>
                    <a:lnTo>
                      <a:pt x="241661" y="67623"/>
                    </a:lnTo>
                    <a:lnTo>
                      <a:pt x="241765" y="67407"/>
                    </a:lnTo>
                    <a:lnTo>
                      <a:pt x="241868" y="67192"/>
                    </a:lnTo>
                    <a:lnTo>
                      <a:pt x="241938" y="66970"/>
                    </a:lnTo>
                    <a:lnTo>
                      <a:pt x="242007" y="66749"/>
                    </a:lnTo>
                    <a:lnTo>
                      <a:pt x="242041" y="66521"/>
                    </a:lnTo>
                    <a:lnTo>
                      <a:pt x="242076" y="66294"/>
                    </a:lnTo>
                    <a:lnTo>
                      <a:pt x="242110" y="66066"/>
                    </a:lnTo>
                    <a:lnTo>
                      <a:pt x="242110" y="65839"/>
                    </a:lnTo>
                    <a:lnTo>
                      <a:pt x="242110" y="65606"/>
                    </a:lnTo>
                    <a:lnTo>
                      <a:pt x="242093" y="65378"/>
                    </a:lnTo>
                    <a:lnTo>
                      <a:pt x="242059" y="65145"/>
                    </a:lnTo>
                    <a:lnTo>
                      <a:pt x="242024" y="64912"/>
                    </a:lnTo>
                    <a:lnTo>
                      <a:pt x="241972" y="64679"/>
                    </a:lnTo>
                    <a:lnTo>
                      <a:pt x="241834" y="64206"/>
                    </a:lnTo>
                    <a:lnTo>
                      <a:pt x="241644" y="63734"/>
                    </a:lnTo>
                    <a:lnTo>
                      <a:pt x="241436" y="63268"/>
                    </a:lnTo>
                    <a:lnTo>
                      <a:pt x="241194" y="62795"/>
                    </a:lnTo>
                    <a:lnTo>
                      <a:pt x="240917" y="62329"/>
                    </a:lnTo>
                    <a:lnTo>
                      <a:pt x="240606" y="61863"/>
                    </a:lnTo>
                    <a:lnTo>
                      <a:pt x="240278" y="61408"/>
                    </a:lnTo>
                    <a:lnTo>
                      <a:pt x="239932" y="60953"/>
                    </a:lnTo>
                    <a:lnTo>
                      <a:pt x="239569" y="60510"/>
                    </a:lnTo>
                    <a:lnTo>
                      <a:pt x="239188" y="60073"/>
                    </a:lnTo>
                    <a:lnTo>
                      <a:pt x="238791" y="59641"/>
                    </a:lnTo>
                    <a:lnTo>
                      <a:pt x="238393" y="59221"/>
                    </a:lnTo>
                    <a:lnTo>
                      <a:pt x="237978" y="58819"/>
                    </a:lnTo>
                    <a:lnTo>
                      <a:pt x="237563" y="58423"/>
                    </a:lnTo>
                    <a:lnTo>
                      <a:pt x="237166" y="58044"/>
                    </a:lnTo>
                    <a:lnTo>
                      <a:pt x="236751" y="57682"/>
                    </a:lnTo>
                    <a:lnTo>
                      <a:pt x="236353" y="57332"/>
                    </a:lnTo>
                    <a:lnTo>
                      <a:pt x="235834" y="56895"/>
                    </a:lnTo>
                    <a:lnTo>
                      <a:pt x="235298" y="56464"/>
                    </a:lnTo>
                    <a:lnTo>
                      <a:pt x="234745" y="56026"/>
                    </a:lnTo>
                    <a:lnTo>
                      <a:pt x="234174" y="55595"/>
                    </a:lnTo>
                    <a:lnTo>
                      <a:pt x="233569" y="55163"/>
                    </a:lnTo>
                    <a:lnTo>
                      <a:pt x="232964" y="54738"/>
                    </a:lnTo>
                    <a:lnTo>
                      <a:pt x="232324" y="54312"/>
                    </a:lnTo>
                    <a:lnTo>
                      <a:pt x="231667" y="53892"/>
                    </a:lnTo>
                    <a:lnTo>
                      <a:pt x="230993" y="53472"/>
                    </a:lnTo>
                    <a:lnTo>
                      <a:pt x="230301" y="53059"/>
                    </a:lnTo>
                    <a:lnTo>
                      <a:pt x="229593" y="52645"/>
                    </a:lnTo>
                    <a:lnTo>
                      <a:pt x="228866" y="52236"/>
                    </a:lnTo>
                    <a:lnTo>
                      <a:pt x="228123" y="51828"/>
                    </a:lnTo>
                    <a:lnTo>
                      <a:pt x="227362" y="51426"/>
                    </a:lnTo>
                    <a:lnTo>
                      <a:pt x="226567" y="51029"/>
                    </a:lnTo>
                    <a:lnTo>
                      <a:pt x="225772" y="50639"/>
                    </a:lnTo>
                    <a:lnTo>
                      <a:pt x="224959" y="50248"/>
                    </a:lnTo>
                    <a:lnTo>
                      <a:pt x="224112" y="49863"/>
                    </a:lnTo>
                    <a:lnTo>
                      <a:pt x="223264" y="49484"/>
                    </a:lnTo>
                    <a:lnTo>
                      <a:pt x="222400" y="49105"/>
                    </a:lnTo>
                    <a:lnTo>
                      <a:pt x="221501" y="48738"/>
                    </a:lnTo>
                    <a:lnTo>
                      <a:pt x="220602" y="48371"/>
                    </a:lnTo>
                    <a:lnTo>
                      <a:pt x="219685" y="48009"/>
                    </a:lnTo>
                    <a:lnTo>
                      <a:pt x="218735" y="47654"/>
                    </a:lnTo>
                    <a:lnTo>
                      <a:pt x="217784" y="47304"/>
                    </a:lnTo>
                    <a:lnTo>
                      <a:pt x="216815" y="46966"/>
                    </a:lnTo>
                    <a:lnTo>
                      <a:pt x="215813" y="46627"/>
                    </a:lnTo>
                    <a:lnTo>
                      <a:pt x="214810" y="46295"/>
                    </a:lnTo>
                    <a:lnTo>
                      <a:pt x="213790" y="45969"/>
                    </a:lnTo>
                    <a:lnTo>
                      <a:pt x="212752" y="45654"/>
                    </a:lnTo>
                    <a:lnTo>
                      <a:pt x="211698" y="45339"/>
                    </a:lnTo>
                    <a:lnTo>
                      <a:pt x="210626" y="45036"/>
                    </a:lnTo>
                    <a:lnTo>
                      <a:pt x="209605" y="44762"/>
                    </a:lnTo>
                    <a:lnTo>
                      <a:pt x="208585" y="44488"/>
                    </a:lnTo>
                    <a:lnTo>
                      <a:pt x="207548" y="44225"/>
                    </a:lnTo>
                    <a:lnTo>
                      <a:pt x="206493" y="43969"/>
                    </a:lnTo>
                    <a:lnTo>
                      <a:pt x="205421" y="43718"/>
                    </a:lnTo>
                    <a:lnTo>
                      <a:pt x="204332" y="43473"/>
                    </a:lnTo>
                    <a:lnTo>
                      <a:pt x="203225" y="43246"/>
                    </a:lnTo>
                    <a:lnTo>
                      <a:pt x="202102" y="43024"/>
                    </a:lnTo>
                    <a:lnTo>
                      <a:pt x="201860" y="42978"/>
                    </a:lnTo>
                    <a:lnTo>
                      <a:pt x="201566" y="42931"/>
                    </a:lnTo>
                    <a:lnTo>
                      <a:pt x="200874" y="42826"/>
                    </a:lnTo>
                    <a:lnTo>
                      <a:pt x="199249" y="42593"/>
                    </a:lnTo>
                    <a:lnTo>
                      <a:pt x="198402" y="42470"/>
                    </a:lnTo>
                    <a:lnTo>
                      <a:pt x="198004" y="42400"/>
                    </a:lnTo>
                    <a:lnTo>
                      <a:pt x="197624" y="42336"/>
                    </a:lnTo>
                    <a:lnTo>
                      <a:pt x="197260" y="42272"/>
                    </a:lnTo>
                    <a:lnTo>
                      <a:pt x="196932" y="42208"/>
                    </a:lnTo>
                    <a:lnTo>
                      <a:pt x="196655" y="42138"/>
                    </a:lnTo>
                    <a:lnTo>
                      <a:pt x="196396" y="42074"/>
                    </a:lnTo>
                    <a:lnTo>
                      <a:pt x="195739" y="41881"/>
                    </a:lnTo>
                    <a:lnTo>
                      <a:pt x="195203" y="41736"/>
                    </a:lnTo>
                    <a:lnTo>
                      <a:pt x="194788" y="41637"/>
                    </a:lnTo>
                    <a:lnTo>
                      <a:pt x="194477" y="41567"/>
                    </a:lnTo>
                    <a:lnTo>
                      <a:pt x="194252" y="41526"/>
                    </a:lnTo>
                    <a:lnTo>
                      <a:pt x="194096" y="41502"/>
                    </a:lnTo>
                    <a:lnTo>
                      <a:pt x="194027" y="41491"/>
                    </a:lnTo>
                    <a:lnTo>
                      <a:pt x="193993" y="41485"/>
                    </a:lnTo>
                    <a:lnTo>
                      <a:pt x="193993" y="41473"/>
                    </a:lnTo>
                    <a:lnTo>
                      <a:pt x="194027" y="41450"/>
                    </a:lnTo>
                    <a:lnTo>
                      <a:pt x="194079" y="41409"/>
                    </a:lnTo>
                    <a:lnTo>
                      <a:pt x="194114" y="41339"/>
                    </a:lnTo>
                    <a:lnTo>
                      <a:pt x="194148" y="41234"/>
                    </a:lnTo>
                    <a:lnTo>
                      <a:pt x="194148" y="41088"/>
                    </a:lnTo>
                    <a:lnTo>
                      <a:pt x="194114" y="40890"/>
                    </a:lnTo>
                    <a:lnTo>
                      <a:pt x="194027" y="40634"/>
                    </a:lnTo>
                    <a:lnTo>
                      <a:pt x="193854" y="40173"/>
                    </a:lnTo>
                    <a:lnTo>
                      <a:pt x="193699" y="39712"/>
                    </a:lnTo>
                    <a:lnTo>
                      <a:pt x="193578" y="39252"/>
                    </a:lnTo>
                    <a:lnTo>
                      <a:pt x="193474" y="38797"/>
                    </a:lnTo>
                    <a:lnTo>
                      <a:pt x="193284" y="37888"/>
                    </a:lnTo>
                    <a:lnTo>
                      <a:pt x="193111" y="36984"/>
                    </a:lnTo>
                    <a:lnTo>
                      <a:pt x="192990" y="36535"/>
                    </a:lnTo>
                    <a:lnTo>
                      <a:pt x="192869" y="36080"/>
                    </a:lnTo>
                    <a:lnTo>
                      <a:pt x="192713" y="35625"/>
                    </a:lnTo>
                    <a:lnTo>
                      <a:pt x="192523" y="35170"/>
                    </a:lnTo>
                    <a:lnTo>
                      <a:pt x="192402" y="34943"/>
                    </a:lnTo>
                    <a:lnTo>
                      <a:pt x="192298" y="34716"/>
                    </a:lnTo>
                    <a:lnTo>
                      <a:pt x="192160" y="34488"/>
                    </a:lnTo>
                    <a:lnTo>
                      <a:pt x="192022" y="34255"/>
                    </a:lnTo>
                    <a:lnTo>
                      <a:pt x="191866" y="34028"/>
                    </a:lnTo>
                    <a:lnTo>
                      <a:pt x="191693" y="33794"/>
                    </a:lnTo>
                    <a:lnTo>
                      <a:pt x="191503" y="33561"/>
                    </a:lnTo>
                    <a:lnTo>
                      <a:pt x="191313" y="33328"/>
                    </a:lnTo>
                    <a:lnTo>
                      <a:pt x="190898" y="32879"/>
                    </a:lnTo>
                    <a:lnTo>
                      <a:pt x="190466" y="32430"/>
                    </a:lnTo>
                    <a:lnTo>
                      <a:pt x="189999" y="31987"/>
                    </a:lnTo>
                    <a:lnTo>
                      <a:pt x="189515" y="31544"/>
                    </a:lnTo>
                    <a:lnTo>
                      <a:pt x="189013" y="31101"/>
                    </a:lnTo>
                    <a:lnTo>
                      <a:pt x="188495" y="30663"/>
                    </a:lnTo>
                    <a:lnTo>
                      <a:pt x="187941" y="30226"/>
                    </a:lnTo>
                    <a:lnTo>
                      <a:pt x="187371" y="29789"/>
                    </a:lnTo>
                    <a:lnTo>
                      <a:pt x="186783" y="29357"/>
                    </a:lnTo>
                    <a:lnTo>
                      <a:pt x="186178" y="28926"/>
                    </a:lnTo>
                    <a:lnTo>
                      <a:pt x="185538" y="28500"/>
                    </a:lnTo>
                    <a:lnTo>
                      <a:pt x="184898" y="28081"/>
                    </a:lnTo>
                    <a:lnTo>
                      <a:pt x="184224" y="27661"/>
                    </a:lnTo>
                    <a:lnTo>
                      <a:pt x="183515" y="27247"/>
                    </a:lnTo>
                    <a:lnTo>
                      <a:pt x="182806" y="26833"/>
                    </a:lnTo>
                    <a:lnTo>
                      <a:pt x="182080" y="26425"/>
                    </a:lnTo>
                    <a:lnTo>
                      <a:pt x="181319" y="26022"/>
                    </a:lnTo>
                    <a:lnTo>
                      <a:pt x="180541" y="25620"/>
                    </a:lnTo>
                    <a:lnTo>
                      <a:pt x="179746" y="25224"/>
                    </a:lnTo>
                    <a:lnTo>
                      <a:pt x="178950" y="24833"/>
                    </a:lnTo>
                    <a:lnTo>
                      <a:pt x="178121" y="24448"/>
                    </a:lnTo>
                    <a:lnTo>
                      <a:pt x="177256" y="24069"/>
                    </a:lnTo>
                    <a:lnTo>
                      <a:pt x="176392" y="23696"/>
                    </a:lnTo>
                    <a:lnTo>
                      <a:pt x="175510" y="23323"/>
                    </a:lnTo>
                    <a:lnTo>
                      <a:pt x="174611" y="22961"/>
                    </a:lnTo>
                    <a:lnTo>
                      <a:pt x="173694" y="22600"/>
                    </a:lnTo>
                    <a:lnTo>
                      <a:pt x="172743" y="22250"/>
                    </a:lnTo>
                    <a:lnTo>
                      <a:pt x="171792" y="21900"/>
                    </a:lnTo>
                    <a:lnTo>
                      <a:pt x="170824" y="21562"/>
                    </a:lnTo>
                    <a:lnTo>
                      <a:pt x="169839" y="21224"/>
                    </a:lnTo>
                    <a:lnTo>
                      <a:pt x="168836" y="20897"/>
                    </a:lnTo>
                    <a:lnTo>
                      <a:pt x="167816" y="20577"/>
                    </a:lnTo>
                    <a:lnTo>
                      <a:pt x="166744" y="20250"/>
                    </a:lnTo>
                    <a:lnTo>
                      <a:pt x="165637" y="19930"/>
                    </a:lnTo>
                    <a:lnTo>
                      <a:pt x="164513" y="19620"/>
                    </a:lnTo>
                    <a:lnTo>
                      <a:pt x="163372" y="19311"/>
                    </a:lnTo>
                    <a:lnTo>
                      <a:pt x="162197" y="19014"/>
                    </a:lnTo>
                    <a:lnTo>
                      <a:pt x="160986" y="18723"/>
                    </a:lnTo>
                    <a:lnTo>
                      <a:pt x="159776" y="18443"/>
                    </a:lnTo>
                    <a:lnTo>
                      <a:pt x="159154" y="18309"/>
                    </a:lnTo>
                    <a:lnTo>
                      <a:pt x="158531" y="18175"/>
                    </a:lnTo>
                    <a:lnTo>
                      <a:pt x="157909" y="18046"/>
                    </a:lnTo>
                    <a:lnTo>
                      <a:pt x="157269" y="17918"/>
                    </a:lnTo>
                    <a:lnTo>
                      <a:pt x="156629" y="17801"/>
                    </a:lnTo>
                    <a:lnTo>
                      <a:pt x="155990" y="17679"/>
                    </a:lnTo>
                    <a:lnTo>
                      <a:pt x="155333" y="17562"/>
                    </a:lnTo>
                    <a:lnTo>
                      <a:pt x="154675" y="17452"/>
                    </a:lnTo>
                    <a:lnTo>
                      <a:pt x="154018" y="17347"/>
                    </a:lnTo>
                    <a:lnTo>
                      <a:pt x="153361" y="17242"/>
                    </a:lnTo>
                    <a:lnTo>
                      <a:pt x="152687" y="17143"/>
                    </a:lnTo>
                    <a:lnTo>
                      <a:pt x="152013" y="17049"/>
                    </a:lnTo>
                    <a:lnTo>
                      <a:pt x="151339" y="16962"/>
                    </a:lnTo>
                    <a:lnTo>
                      <a:pt x="150647" y="16874"/>
                    </a:lnTo>
                    <a:lnTo>
                      <a:pt x="149973" y="16793"/>
                    </a:lnTo>
                    <a:lnTo>
                      <a:pt x="149281" y="16717"/>
                    </a:lnTo>
                    <a:lnTo>
                      <a:pt x="148589" y="16647"/>
                    </a:lnTo>
                    <a:lnTo>
                      <a:pt x="147881" y="16583"/>
                    </a:lnTo>
                    <a:lnTo>
                      <a:pt x="147517" y="16554"/>
                    </a:lnTo>
                    <a:lnTo>
                      <a:pt x="147172" y="16530"/>
                    </a:lnTo>
                    <a:lnTo>
                      <a:pt x="146463" y="16484"/>
                    </a:lnTo>
                    <a:lnTo>
                      <a:pt x="145754" y="16455"/>
                    </a:lnTo>
                    <a:lnTo>
                      <a:pt x="145045" y="16437"/>
                    </a:lnTo>
                    <a:lnTo>
                      <a:pt x="144336" y="16425"/>
                    </a:lnTo>
                    <a:lnTo>
                      <a:pt x="142936" y="16425"/>
                    </a:lnTo>
                    <a:lnTo>
                      <a:pt x="142244" y="16431"/>
                    </a:lnTo>
                    <a:lnTo>
                      <a:pt x="140861" y="16443"/>
                    </a:lnTo>
                    <a:lnTo>
                      <a:pt x="140169" y="16449"/>
                    </a:lnTo>
                    <a:lnTo>
                      <a:pt x="139478" y="16449"/>
                    </a:lnTo>
                    <a:lnTo>
                      <a:pt x="138786" y="16443"/>
                    </a:lnTo>
                    <a:lnTo>
                      <a:pt x="138112" y="16425"/>
                    </a:lnTo>
                    <a:lnTo>
                      <a:pt x="137420" y="16408"/>
                    </a:lnTo>
                    <a:lnTo>
                      <a:pt x="136746" y="16373"/>
                    </a:lnTo>
                    <a:lnTo>
                      <a:pt x="136365" y="16350"/>
                    </a:lnTo>
                    <a:lnTo>
                      <a:pt x="136037" y="16338"/>
                    </a:lnTo>
                    <a:lnTo>
                      <a:pt x="135760" y="16332"/>
                    </a:lnTo>
                    <a:lnTo>
                      <a:pt x="135518" y="16332"/>
                    </a:lnTo>
                    <a:lnTo>
                      <a:pt x="135328" y="16338"/>
                    </a:lnTo>
                    <a:lnTo>
                      <a:pt x="135172" y="16350"/>
                    </a:lnTo>
                    <a:lnTo>
                      <a:pt x="135051" y="16361"/>
                    </a:lnTo>
                    <a:lnTo>
                      <a:pt x="134965" y="16379"/>
                    </a:lnTo>
                    <a:lnTo>
                      <a:pt x="134896" y="16396"/>
                    </a:lnTo>
                    <a:lnTo>
                      <a:pt x="134861" y="16414"/>
                    </a:lnTo>
                    <a:lnTo>
                      <a:pt x="134855" y="16422"/>
                    </a:lnTo>
                    <a:lnTo>
                      <a:pt x="134827" y="16408"/>
                    </a:lnTo>
                    <a:lnTo>
                      <a:pt x="134585" y="16291"/>
                    </a:lnTo>
                    <a:lnTo>
                      <a:pt x="134204" y="16128"/>
                    </a:lnTo>
                    <a:lnTo>
                      <a:pt x="133651" y="15918"/>
                    </a:lnTo>
                    <a:lnTo>
                      <a:pt x="132890" y="15644"/>
                    </a:lnTo>
                    <a:lnTo>
                      <a:pt x="132683" y="15562"/>
                    </a:lnTo>
                    <a:lnTo>
                      <a:pt x="132475" y="15469"/>
                    </a:lnTo>
                    <a:lnTo>
                      <a:pt x="132268" y="15364"/>
                    </a:lnTo>
                    <a:lnTo>
                      <a:pt x="132043" y="15248"/>
                    </a:lnTo>
                    <a:lnTo>
                      <a:pt x="131836" y="15125"/>
                    </a:lnTo>
                    <a:lnTo>
                      <a:pt x="131628" y="14997"/>
                    </a:lnTo>
                    <a:lnTo>
                      <a:pt x="131230" y="14729"/>
                    </a:lnTo>
                    <a:lnTo>
                      <a:pt x="130487" y="14204"/>
                    </a:lnTo>
                    <a:lnTo>
                      <a:pt x="130158" y="13977"/>
                    </a:lnTo>
                    <a:lnTo>
                      <a:pt x="129864" y="13790"/>
                    </a:lnTo>
                    <a:lnTo>
                      <a:pt x="129104" y="13359"/>
                    </a:lnTo>
                    <a:lnTo>
                      <a:pt x="128326" y="12933"/>
                    </a:lnTo>
                    <a:lnTo>
                      <a:pt x="127530" y="12501"/>
                    </a:lnTo>
                    <a:lnTo>
                      <a:pt x="126718" y="12082"/>
                    </a:lnTo>
                    <a:lnTo>
                      <a:pt x="125871" y="11656"/>
                    </a:lnTo>
                    <a:lnTo>
                      <a:pt x="125023" y="11236"/>
                    </a:lnTo>
                    <a:lnTo>
                      <a:pt x="124159" y="10822"/>
                    </a:lnTo>
                    <a:lnTo>
                      <a:pt x="123277" y="10408"/>
                    </a:lnTo>
                    <a:lnTo>
                      <a:pt x="122378" y="10000"/>
                    </a:lnTo>
                    <a:lnTo>
                      <a:pt x="121462" y="9598"/>
                    </a:lnTo>
                    <a:lnTo>
                      <a:pt x="120528" y="9201"/>
                    </a:lnTo>
                    <a:lnTo>
                      <a:pt x="119577" y="8805"/>
                    </a:lnTo>
                    <a:lnTo>
                      <a:pt x="118609" y="8414"/>
                    </a:lnTo>
                    <a:lnTo>
                      <a:pt x="117606" y="8024"/>
                    </a:lnTo>
                    <a:lnTo>
                      <a:pt x="116603" y="7645"/>
                    </a:lnTo>
                    <a:lnTo>
                      <a:pt x="115583" y="7271"/>
                    </a:lnTo>
                    <a:lnTo>
                      <a:pt x="114546" y="6898"/>
                    </a:lnTo>
                    <a:lnTo>
                      <a:pt x="113491" y="6537"/>
                    </a:lnTo>
                    <a:lnTo>
                      <a:pt x="112419" y="6175"/>
                    </a:lnTo>
                    <a:lnTo>
                      <a:pt x="111330" y="5825"/>
                    </a:lnTo>
                    <a:lnTo>
                      <a:pt x="110223" y="5481"/>
                    </a:lnTo>
                    <a:lnTo>
                      <a:pt x="109099" y="5143"/>
                    </a:lnTo>
                    <a:lnTo>
                      <a:pt x="107958" y="4811"/>
                    </a:lnTo>
                    <a:lnTo>
                      <a:pt x="106800" y="4490"/>
                    </a:lnTo>
                    <a:lnTo>
                      <a:pt x="105624" y="4170"/>
                    </a:lnTo>
                    <a:lnTo>
                      <a:pt x="104431" y="3861"/>
                    </a:lnTo>
                    <a:lnTo>
                      <a:pt x="103221" y="3563"/>
                    </a:lnTo>
                    <a:lnTo>
                      <a:pt x="102010" y="3272"/>
                    </a:lnTo>
                    <a:lnTo>
                      <a:pt x="100766" y="2986"/>
                    </a:lnTo>
                    <a:lnTo>
                      <a:pt x="99503" y="2712"/>
                    </a:lnTo>
                    <a:lnTo>
                      <a:pt x="98224" y="2444"/>
                    </a:lnTo>
                    <a:lnTo>
                      <a:pt x="96945" y="2187"/>
                    </a:lnTo>
                    <a:lnTo>
                      <a:pt x="95976" y="2001"/>
                    </a:lnTo>
                    <a:lnTo>
                      <a:pt x="94991" y="1826"/>
                    </a:lnTo>
                    <a:lnTo>
                      <a:pt x="94005" y="1651"/>
                    </a:lnTo>
                    <a:lnTo>
                      <a:pt x="92985" y="1482"/>
                    </a:lnTo>
                    <a:lnTo>
                      <a:pt x="91965" y="1318"/>
                    </a:lnTo>
                    <a:lnTo>
                      <a:pt x="90928" y="1167"/>
                    </a:lnTo>
                    <a:lnTo>
                      <a:pt x="89873" y="1021"/>
                    </a:lnTo>
                    <a:lnTo>
                      <a:pt x="88801" y="881"/>
                    </a:lnTo>
                    <a:lnTo>
                      <a:pt x="87729" y="747"/>
                    </a:lnTo>
                    <a:lnTo>
                      <a:pt x="86640" y="625"/>
                    </a:lnTo>
                    <a:lnTo>
                      <a:pt x="85551" y="514"/>
                    </a:lnTo>
                    <a:lnTo>
                      <a:pt x="84444" y="409"/>
                    </a:lnTo>
                    <a:lnTo>
                      <a:pt x="83337" y="316"/>
                    </a:lnTo>
                    <a:lnTo>
                      <a:pt x="82231" y="234"/>
                    </a:lnTo>
                    <a:lnTo>
                      <a:pt x="81107" y="164"/>
                    </a:lnTo>
                    <a:lnTo>
                      <a:pt x="79983" y="106"/>
                    </a:lnTo>
                    <a:lnTo>
                      <a:pt x="78859" y="59"/>
                    </a:lnTo>
                    <a:lnTo>
                      <a:pt x="77753" y="24"/>
                    </a:lnTo>
                    <a:lnTo>
                      <a:pt x="76629" y="7"/>
                    </a:lnTo>
                    <a:lnTo>
                      <a:pt x="760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16"/>
            <p:cNvSpPr/>
            <p:nvPr/>
          </p:nvSpPr>
          <p:spPr>
            <a:xfrm flipH="1">
              <a:off x="4452884" y="2813187"/>
              <a:ext cx="1138609" cy="1506629"/>
            </a:xfrm>
            <a:custGeom>
              <a:avLst/>
              <a:gdLst/>
              <a:ahLst/>
              <a:cxnLst/>
              <a:rect l="l" t="t" r="r" b="b"/>
              <a:pathLst>
                <a:path w="107492" h="52592" extrusionOk="0">
                  <a:moveTo>
                    <a:pt x="30119" y="1"/>
                  </a:moveTo>
                  <a:lnTo>
                    <a:pt x="29238" y="7"/>
                  </a:lnTo>
                  <a:lnTo>
                    <a:pt x="28356" y="18"/>
                  </a:lnTo>
                  <a:lnTo>
                    <a:pt x="27491" y="42"/>
                  </a:lnTo>
                  <a:lnTo>
                    <a:pt x="26610" y="71"/>
                  </a:lnTo>
                  <a:lnTo>
                    <a:pt x="25745" y="106"/>
                  </a:lnTo>
                  <a:lnTo>
                    <a:pt x="24898" y="146"/>
                  </a:lnTo>
                  <a:lnTo>
                    <a:pt x="24051" y="199"/>
                  </a:lnTo>
                  <a:lnTo>
                    <a:pt x="23203" y="257"/>
                  </a:lnTo>
                  <a:lnTo>
                    <a:pt x="22374" y="327"/>
                  </a:lnTo>
                  <a:lnTo>
                    <a:pt x="21544" y="403"/>
                  </a:lnTo>
                  <a:lnTo>
                    <a:pt x="20714" y="485"/>
                  </a:lnTo>
                  <a:lnTo>
                    <a:pt x="19901" y="578"/>
                  </a:lnTo>
                  <a:lnTo>
                    <a:pt x="19106" y="677"/>
                  </a:lnTo>
                  <a:lnTo>
                    <a:pt x="18310" y="788"/>
                  </a:lnTo>
                  <a:lnTo>
                    <a:pt x="17532" y="910"/>
                  </a:lnTo>
                  <a:lnTo>
                    <a:pt x="16772" y="1033"/>
                  </a:lnTo>
                  <a:lnTo>
                    <a:pt x="16011" y="1173"/>
                  </a:lnTo>
                  <a:lnTo>
                    <a:pt x="15267" y="1318"/>
                  </a:lnTo>
                  <a:lnTo>
                    <a:pt x="14524" y="1470"/>
                  </a:lnTo>
                  <a:lnTo>
                    <a:pt x="13815" y="1633"/>
                  </a:lnTo>
                  <a:lnTo>
                    <a:pt x="13106" y="1808"/>
                  </a:lnTo>
                  <a:lnTo>
                    <a:pt x="12397" y="1989"/>
                  </a:lnTo>
                  <a:lnTo>
                    <a:pt x="11723" y="2181"/>
                  </a:lnTo>
                  <a:lnTo>
                    <a:pt x="11049" y="2380"/>
                  </a:lnTo>
                  <a:lnTo>
                    <a:pt x="10409" y="2589"/>
                  </a:lnTo>
                  <a:lnTo>
                    <a:pt x="9769" y="2811"/>
                  </a:lnTo>
                  <a:lnTo>
                    <a:pt x="9147" y="3044"/>
                  </a:lnTo>
                  <a:lnTo>
                    <a:pt x="8542" y="3283"/>
                  </a:lnTo>
                  <a:lnTo>
                    <a:pt x="7954" y="3534"/>
                  </a:lnTo>
                  <a:lnTo>
                    <a:pt x="7383" y="3791"/>
                  </a:lnTo>
                  <a:lnTo>
                    <a:pt x="6830" y="4065"/>
                  </a:lnTo>
                  <a:lnTo>
                    <a:pt x="6294" y="4344"/>
                  </a:lnTo>
                  <a:lnTo>
                    <a:pt x="5775" y="4636"/>
                  </a:lnTo>
                  <a:lnTo>
                    <a:pt x="5291" y="4933"/>
                  </a:lnTo>
                  <a:lnTo>
                    <a:pt x="4807" y="5248"/>
                  </a:lnTo>
                  <a:lnTo>
                    <a:pt x="4357" y="5569"/>
                  </a:lnTo>
                  <a:lnTo>
                    <a:pt x="3908" y="5907"/>
                  </a:lnTo>
                  <a:lnTo>
                    <a:pt x="3493" y="6245"/>
                  </a:lnTo>
                  <a:lnTo>
                    <a:pt x="3113" y="6583"/>
                  </a:lnTo>
                  <a:lnTo>
                    <a:pt x="2750" y="6927"/>
                  </a:lnTo>
                  <a:lnTo>
                    <a:pt x="2404" y="7271"/>
                  </a:lnTo>
                  <a:lnTo>
                    <a:pt x="2092" y="7621"/>
                  </a:lnTo>
                  <a:lnTo>
                    <a:pt x="1799" y="7971"/>
                  </a:lnTo>
                  <a:lnTo>
                    <a:pt x="1539" y="8327"/>
                  </a:lnTo>
                  <a:lnTo>
                    <a:pt x="1297" y="8682"/>
                  </a:lnTo>
                  <a:lnTo>
                    <a:pt x="1072" y="9038"/>
                  </a:lnTo>
                  <a:lnTo>
                    <a:pt x="865" y="9394"/>
                  </a:lnTo>
                  <a:lnTo>
                    <a:pt x="692" y="9755"/>
                  </a:lnTo>
                  <a:lnTo>
                    <a:pt x="536" y="10117"/>
                  </a:lnTo>
                  <a:lnTo>
                    <a:pt x="398" y="10478"/>
                  </a:lnTo>
                  <a:lnTo>
                    <a:pt x="277" y="10845"/>
                  </a:lnTo>
                  <a:lnTo>
                    <a:pt x="173" y="11207"/>
                  </a:lnTo>
                  <a:lnTo>
                    <a:pt x="104" y="11574"/>
                  </a:lnTo>
                  <a:lnTo>
                    <a:pt x="52" y="11942"/>
                  </a:lnTo>
                  <a:lnTo>
                    <a:pt x="18" y="12315"/>
                  </a:lnTo>
                  <a:lnTo>
                    <a:pt x="0" y="12682"/>
                  </a:lnTo>
                  <a:lnTo>
                    <a:pt x="0" y="13055"/>
                  </a:lnTo>
                  <a:lnTo>
                    <a:pt x="18" y="13428"/>
                  </a:lnTo>
                  <a:lnTo>
                    <a:pt x="52" y="13796"/>
                  </a:lnTo>
                  <a:lnTo>
                    <a:pt x="104" y="14169"/>
                  </a:lnTo>
                  <a:lnTo>
                    <a:pt x="173" y="14542"/>
                  </a:lnTo>
                  <a:lnTo>
                    <a:pt x="260" y="14915"/>
                  </a:lnTo>
                  <a:lnTo>
                    <a:pt x="364" y="15288"/>
                  </a:lnTo>
                  <a:lnTo>
                    <a:pt x="485" y="15667"/>
                  </a:lnTo>
                  <a:lnTo>
                    <a:pt x="623" y="16040"/>
                  </a:lnTo>
                  <a:lnTo>
                    <a:pt x="778" y="16414"/>
                  </a:lnTo>
                  <a:lnTo>
                    <a:pt x="934" y="16787"/>
                  </a:lnTo>
                  <a:lnTo>
                    <a:pt x="1124" y="17160"/>
                  </a:lnTo>
                  <a:lnTo>
                    <a:pt x="1314" y="17533"/>
                  </a:lnTo>
                  <a:lnTo>
                    <a:pt x="1522" y="17906"/>
                  </a:lnTo>
                  <a:lnTo>
                    <a:pt x="1747" y="18274"/>
                  </a:lnTo>
                  <a:lnTo>
                    <a:pt x="1989" y="18647"/>
                  </a:lnTo>
                  <a:lnTo>
                    <a:pt x="2248" y="19020"/>
                  </a:lnTo>
                  <a:lnTo>
                    <a:pt x="2507" y="19387"/>
                  </a:lnTo>
                  <a:lnTo>
                    <a:pt x="2784" y="19755"/>
                  </a:lnTo>
                  <a:lnTo>
                    <a:pt x="3061" y="20122"/>
                  </a:lnTo>
                  <a:lnTo>
                    <a:pt x="3355" y="20489"/>
                  </a:lnTo>
                  <a:lnTo>
                    <a:pt x="3666" y="20856"/>
                  </a:lnTo>
                  <a:lnTo>
                    <a:pt x="3994" y="21218"/>
                  </a:lnTo>
                  <a:lnTo>
                    <a:pt x="4323" y="21579"/>
                  </a:lnTo>
                  <a:lnTo>
                    <a:pt x="4669" y="21941"/>
                  </a:lnTo>
                  <a:lnTo>
                    <a:pt x="5014" y="22302"/>
                  </a:lnTo>
                  <a:lnTo>
                    <a:pt x="5378" y="22658"/>
                  </a:lnTo>
                  <a:lnTo>
                    <a:pt x="6121" y="23364"/>
                  </a:lnTo>
                  <a:lnTo>
                    <a:pt x="6916" y="24069"/>
                  </a:lnTo>
                  <a:lnTo>
                    <a:pt x="7729" y="24757"/>
                  </a:lnTo>
                  <a:lnTo>
                    <a:pt x="8559" y="25439"/>
                  </a:lnTo>
                  <a:lnTo>
                    <a:pt x="9423" y="26116"/>
                  </a:lnTo>
                  <a:lnTo>
                    <a:pt x="10322" y="26774"/>
                  </a:lnTo>
                  <a:lnTo>
                    <a:pt x="11222" y="27422"/>
                  </a:lnTo>
                  <a:lnTo>
                    <a:pt x="12155" y="28057"/>
                  </a:lnTo>
                  <a:lnTo>
                    <a:pt x="13089" y="28675"/>
                  </a:lnTo>
                  <a:lnTo>
                    <a:pt x="14144" y="29346"/>
                  </a:lnTo>
                  <a:lnTo>
                    <a:pt x="15233" y="30010"/>
                  </a:lnTo>
                  <a:lnTo>
                    <a:pt x="16357" y="30681"/>
                  </a:lnTo>
                  <a:lnTo>
                    <a:pt x="17532" y="31346"/>
                  </a:lnTo>
                  <a:lnTo>
                    <a:pt x="18743" y="32010"/>
                  </a:lnTo>
                  <a:lnTo>
                    <a:pt x="20005" y="32675"/>
                  </a:lnTo>
                  <a:lnTo>
                    <a:pt x="21302" y="33328"/>
                  </a:lnTo>
                  <a:lnTo>
                    <a:pt x="21959" y="33654"/>
                  </a:lnTo>
                  <a:lnTo>
                    <a:pt x="22633" y="33981"/>
                  </a:lnTo>
                  <a:lnTo>
                    <a:pt x="23307" y="34308"/>
                  </a:lnTo>
                  <a:lnTo>
                    <a:pt x="23999" y="34628"/>
                  </a:lnTo>
                  <a:lnTo>
                    <a:pt x="24708" y="34949"/>
                  </a:lnTo>
                  <a:lnTo>
                    <a:pt x="25417" y="35264"/>
                  </a:lnTo>
                  <a:lnTo>
                    <a:pt x="26125" y="35584"/>
                  </a:lnTo>
                  <a:lnTo>
                    <a:pt x="26852" y="35899"/>
                  </a:lnTo>
                  <a:lnTo>
                    <a:pt x="27595" y="36208"/>
                  </a:lnTo>
                  <a:lnTo>
                    <a:pt x="28339" y="36517"/>
                  </a:lnTo>
                  <a:lnTo>
                    <a:pt x="29099" y="36826"/>
                  </a:lnTo>
                  <a:lnTo>
                    <a:pt x="29877" y="37129"/>
                  </a:lnTo>
                  <a:lnTo>
                    <a:pt x="30655" y="37433"/>
                  </a:lnTo>
                  <a:lnTo>
                    <a:pt x="31433" y="37736"/>
                  </a:lnTo>
                  <a:lnTo>
                    <a:pt x="32229" y="38027"/>
                  </a:lnTo>
                  <a:lnTo>
                    <a:pt x="33041" y="38325"/>
                  </a:lnTo>
                  <a:lnTo>
                    <a:pt x="33854" y="38610"/>
                  </a:lnTo>
                  <a:lnTo>
                    <a:pt x="34667" y="38902"/>
                  </a:lnTo>
                  <a:lnTo>
                    <a:pt x="35497" y="39182"/>
                  </a:lnTo>
                  <a:lnTo>
                    <a:pt x="36344" y="39462"/>
                  </a:lnTo>
                  <a:lnTo>
                    <a:pt x="37191" y="39742"/>
                  </a:lnTo>
                  <a:lnTo>
                    <a:pt x="38055" y="40016"/>
                  </a:lnTo>
                  <a:lnTo>
                    <a:pt x="38920" y="40284"/>
                  </a:lnTo>
                  <a:lnTo>
                    <a:pt x="39802" y="40546"/>
                  </a:lnTo>
                  <a:lnTo>
                    <a:pt x="40684" y="40809"/>
                  </a:lnTo>
                  <a:lnTo>
                    <a:pt x="41583" y="41065"/>
                  </a:lnTo>
                  <a:lnTo>
                    <a:pt x="42482" y="41316"/>
                  </a:lnTo>
                  <a:lnTo>
                    <a:pt x="43398" y="41566"/>
                  </a:lnTo>
                  <a:lnTo>
                    <a:pt x="44332" y="41806"/>
                  </a:lnTo>
                  <a:lnTo>
                    <a:pt x="45248" y="42045"/>
                  </a:lnTo>
                  <a:lnTo>
                    <a:pt x="46199" y="42278"/>
                  </a:lnTo>
                  <a:lnTo>
                    <a:pt x="47150" y="42511"/>
                  </a:lnTo>
                  <a:lnTo>
                    <a:pt x="48101" y="42733"/>
                  </a:lnTo>
                  <a:lnTo>
                    <a:pt x="49069" y="42948"/>
                  </a:lnTo>
                  <a:lnTo>
                    <a:pt x="50037" y="43164"/>
                  </a:lnTo>
                  <a:lnTo>
                    <a:pt x="51023" y="43374"/>
                  </a:lnTo>
                  <a:lnTo>
                    <a:pt x="52008" y="43572"/>
                  </a:lnTo>
                  <a:lnTo>
                    <a:pt x="53011" y="43770"/>
                  </a:lnTo>
                  <a:lnTo>
                    <a:pt x="54014" y="43963"/>
                  </a:lnTo>
                  <a:lnTo>
                    <a:pt x="55034" y="44144"/>
                  </a:lnTo>
                  <a:lnTo>
                    <a:pt x="56054" y="44324"/>
                  </a:lnTo>
                  <a:lnTo>
                    <a:pt x="57092" y="44499"/>
                  </a:lnTo>
                  <a:lnTo>
                    <a:pt x="58129" y="44663"/>
                  </a:lnTo>
                  <a:lnTo>
                    <a:pt x="59184" y="44826"/>
                  </a:lnTo>
                  <a:lnTo>
                    <a:pt x="60238" y="44977"/>
                  </a:lnTo>
                  <a:lnTo>
                    <a:pt x="61293" y="45129"/>
                  </a:lnTo>
                  <a:lnTo>
                    <a:pt x="62365" y="45269"/>
                  </a:lnTo>
                  <a:lnTo>
                    <a:pt x="63454" y="45403"/>
                  </a:lnTo>
                  <a:lnTo>
                    <a:pt x="64544" y="45525"/>
                  </a:lnTo>
                  <a:lnTo>
                    <a:pt x="65633" y="45648"/>
                  </a:lnTo>
                  <a:lnTo>
                    <a:pt x="66324" y="45718"/>
                  </a:lnTo>
                  <a:lnTo>
                    <a:pt x="67016" y="45782"/>
                  </a:lnTo>
                  <a:lnTo>
                    <a:pt x="68347" y="45893"/>
                  </a:lnTo>
                  <a:lnTo>
                    <a:pt x="69627" y="45998"/>
                  </a:lnTo>
                  <a:lnTo>
                    <a:pt x="70906" y="46103"/>
                  </a:lnTo>
                  <a:lnTo>
                    <a:pt x="71529" y="46155"/>
                  </a:lnTo>
                  <a:lnTo>
                    <a:pt x="72134" y="46213"/>
                  </a:lnTo>
                  <a:lnTo>
                    <a:pt x="72756" y="46278"/>
                  </a:lnTo>
                  <a:lnTo>
                    <a:pt x="73361" y="46348"/>
                  </a:lnTo>
                  <a:lnTo>
                    <a:pt x="73984" y="46423"/>
                  </a:lnTo>
                  <a:lnTo>
                    <a:pt x="74589" y="46511"/>
                  </a:lnTo>
                  <a:lnTo>
                    <a:pt x="75194" y="46604"/>
                  </a:lnTo>
                  <a:lnTo>
                    <a:pt x="75799" y="46715"/>
                  </a:lnTo>
                  <a:lnTo>
                    <a:pt x="76301" y="46808"/>
                  </a:lnTo>
                  <a:lnTo>
                    <a:pt x="76785" y="46913"/>
                  </a:lnTo>
                  <a:lnTo>
                    <a:pt x="77269" y="47024"/>
                  </a:lnTo>
                  <a:lnTo>
                    <a:pt x="77736" y="47135"/>
                  </a:lnTo>
                  <a:lnTo>
                    <a:pt x="78220" y="47251"/>
                  </a:lnTo>
                  <a:lnTo>
                    <a:pt x="78687" y="47374"/>
                  </a:lnTo>
                  <a:lnTo>
                    <a:pt x="79603" y="47624"/>
                  </a:lnTo>
                  <a:lnTo>
                    <a:pt x="80519" y="47881"/>
                  </a:lnTo>
                  <a:lnTo>
                    <a:pt x="81419" y="48143"/>
                  </a:lnTo>
                  <a:lnTo>
                    <a:pt x="82318" y="48394"/>
                  </a:lnTo>
                  <a:lnTo>
                    <a:pt x="83217" y="48633"/>
                  </a:lnTo>
                  <a:lnTo>
                    <a:pt x="98536" y="52592"/>
                  </a:lnTo>
                  <a:lnTo>
                    <a:pt x="98466" y="52370"/>
                  </a:lnTo>
                  <a:lnTo>
                    <a:pt x="98363" y="52143"/>
                  </a:lnTo>
                  <a:lnTo>
                    <a:pt x="98155" y="51665"/>
                  </a:lnTo>
                  <a:lnTo>
                    <a:pt x="97878" y="51164"/>
                  </a:lnTo>
                  <a:lnTo>
                    <a:pt x="97585" y="50639"/>
                  </a:lnTo>
                  <a:lnTo>
                    <a:pt x="96962" y="49548"/>
                  </a:lnTo>
                  <a:lnTo>
                    <a:pt x="96651" y="48989"/>
                  </a:lnTo>
                  <a:lnTo>
                    <a:pt x="96340" y="48429"/>
                  </a:lnTo>
                  <a:lnTo>
                    <a:pt x="96080" y="47869"/>
                  </a:lnTo>
                  <a:lnTo>
                    <a:pt x="95959" y="47589"/>
                  </a:lnTo>
                  <a:lnTo>
                    <a:pt x="95856" y="47315"/>
                  </a:lnTo>
                  <a:lnTo>
                    <a:pt x="95752" y="47041"/>
                  </a:lnTo>
                  <a:lnTo>
                    <a:pt x="95665" y="46767"/>
                  </a:lnTo>
                  <a:lnTo>
                    <a:pt x="95596" y="46499"/>
                  </a:lnTo>
                  <a:lnTo>
                    <a:pt x="95562" y="46237"/>
                  </a:lnTo>
                  <a:lnTo>
                    <a:pt x="95527" y="45980"/>
                  </a:lnTo>
                  <a:lnTo>
                    <a:pt x="95510" y="45724"/>
                  </a:lnTo>
                  <a:lnTo>
                    <a:pt x="95527" y="45473"/>
                  </a:lnTo>
                  <a:lnTo>
                    <a:pt x="95562" y="45234"/>
                  </a:lnTo>
                  <a:lnTo>
                    <a:pt x="95631" y="45001"/>
                  </a:lnTo>
                  <a:lnTo>
                    <a:pt x="95717" y="44767"/>
                  </a:lnTo>
                  <a:lnTo>
                    <a:pt x="95821" y="44552"/>
                  </a:lnTo>
                  <a:lnTo>
                    <a:pt x="95977" y="44336"/>
                  </a:lnTo>
                  <a:lnTo>
                    <a:pt x="96098" y="44190"/>
                  </a:lnTo>
                  <a:lnTo>
                    <a:pt x="96236" y="44044"/>
                  </a:lnTo>
                  <a:lnTo>
                    <a:pt x="96426" y="43899"/>
                  </a:lnTo>
                  <a:lnTo>
                    <a:pt x="96616" y="43753"/>
                  </a:lnTo>
                  <a:lnTo>
                    <a:pt x="96841" y="43607"/>
                  </a:lnTo>
                  <a:lnTo>
                    <a:pt x="97066" y="43461"/>
                  </a:lnTo>
                  <a:lnTo>
                    <a:pt x="97325" y="43310"/>
                  </a:lnTo>
                  <a:lnTo>
                    <a:pt x="97602" y="43164"/>
                  </a:lnTo>
                  <a:lnTo>
                    <a:pt x="97878" y="43012"/>
                  </a:lnTo>
                  <a:lnTo>
                    <a:pt x="98172" y="42867"/>
                  </a:lnTo>
                  <a:lnTo>
                    <a:pt x="98812" y="42564"/>
                  </a:lnTo>
                  <a:lnTo>
                    <a:pt x="99469" y="42260"/>
                  </a:lnTo>
                  <a:lnTo>
                    <a:pt x="100161" y="41957"/>
                  </a:lnTo>
                  <a:lnTo>
                    <a:pt x="100852" y="41648"/>
                  </a:lnTo>
                  <a:lnTo>
                    <a:pt x="101527" y="41339"/>
                  </a:lnTo>
                  <a:lnTo>
                    <a:pt x="102201" y="41024"/>
                  </a:lnTo>
                  <a:lnTo>
                    <a:pt x="102841" y="40709"/>
                  </a:lnTo>
                  <a:lnTo>
                    <a:pt x="103135" y="40546"/>
                  </a:lnTo>
                  <a:lnTo>
                    <a:pt x="103429" y="40389"/>
                  </a:lnTo>
                  <a:lnTo>
                    <a:pt x="103705" y="40225"/>
                  </a:lnTo>
                  <a:lnTo>
                    <a:pt x="103965" y="40062"/>
                  </a:lnTo>
                  <a:lnTo>
                    <a:pt x="104207" y="39899"/>
                  </a:lnTo>
                  <a:lnTo>
                    <a:pt x="104431" y="39736"/>
                  </a:lnTo>
                  <a:lnTo>
                    <a:pt x="104639" y="39572"/>
                  </a:lnTo>
                  <a:lnTo>
                    <a:pt x="104812" y="39409"/>
                  </a:lnTo>
                  <a:lnTo>
                    <a:pt x="105088" y="39141"/>
                  </a:lnTo>
                  <a:lnTo>
                    <a:pt x="105330" y="38867"/>
                  </a:lnTo>
                  <a:lnTo>
                    <a:pt x="105572" y="38599"/>
                  </a:lnTo>
                  <a:lnTo>
                    <a:pt x="105797" y="38325"/>
                  </a:lnTo>
                  <a:lnTo>
                    <a:pt x="106005" y="38051"/>
                  </a:lnTo>
                  <a:lnTo>
                    <a:pt x="106195" y="37777"/>
                  </a:lnTo>
                  <a:lnTo>
                    <a:pt x="106368" y="37503"/>
                  </a:lnTo>
                  <a:lnTo>
                    <a:pt x="106523" y="37223"/>
                  </a:lnTo>
                  <a:lnTo>
                    <a:pt x="106679" y="36949"/>
                  </a:lnTo>
                  <a:lnTo>
                    <a:pt x="106817" y="36669"/>
                  </a:lnTo>
                  <a:lnTo>
                    <a:pt x="106938" y="36389"/>
                  </a:lnTo>
                  <a:lnTo>
                    <a:pt x="107042" y="36109"/>
                  </a:lnTo>
                  <a:lnTo>
                    <a:pt x="107146" y="35823"/>
                  </a:lnTo>
                  <a:lnTo>
                    <a:pt x="107215" y="35544"/>
                  </a:lnTo>
                  <a:lnTo>
                    <a:pt x="107301" y="35264"/>
                  </a:lnTo>
                  <a:lnTo>
                    <a:pt x="107353" y="34978"/>
                  </a:lnTo>
                  <a:lnTo>
                    <a:pt x="107405" y="34692"/>
                  </a:lnTo>
                  <a:lnTo>
                    <a:pt x="107440" y="34412"/>
                  </a:lnTo>
                  <a:lnTo>
                    <a:pt x="107474" y="34127"/>
                  </a:lnTo>
                  <a:lnTo>
                    <a:pt x="107492" y="33841"/>
                  </a:lnTo>
                  <a:lnTo>
                    <a:pt x="107492" y="33275"/>
                  </a:lnTo>
                  <a:lnTo>
                    <a:pt x="107457" y="32710"/>
                  </a:lnTo>
                  <a:lnTo>
                    <a:pt x="107371" y="32144"/>
                  </a:lnTo>
                  <a:lnTo>
                    <a:pt x="107267" y="31579"/>
                  </a:lnTo>
                  <a:lnTo>
                    <a:pt x="107129" y="31019"/>
                  </a:lnTo>
                  <a:lnTo>
                    <a:pt x="106956" y="30459"/>
                  </a:lnTo>
                  <a:lnTo>
                    <a:pt x="106783" y="29946"/>
                  </a:lnTo>
                  <a:lnTo>
                    <a:pt x="106575" y="29427"/>
                  </a:lnTo>
                  <a:lnTo>
                    <a:pt x="106333" y="28914"/>
                  </a:lnTo>
                  <a:lnTo>
                    <a:pt x="106074" y="28395"/>
                  </a:lnTo>
                  <a:lnTo>
                    <a:pt x="105797" y="27882"/>
                  </a:lnTo>
                  <a:lnTo>
                    <a:pt x="105486" y="27363"/>
                  </a:lnTo>
                  <a:lnTo>
                    <a:pt x="105158" y="26850"/>
                  </a:lnTo>
                  <a:lnTo>
                    <a:pt x="104812" y="26331"/>
                  </a:lnTo>
                  <a:lnTo>
                    <a:pt x="104431" y="25818"/>
                  </a:lnTo>
                  <a:lnTo>
                    <a:pt x="104034" y="25299"/>
                  </a:lnTo>
                  <a:lnTo>
                    <a:pt x="103619" y="24786"/>
                  </a:lnTo>
                  <a:lnTo>
                    <a:pt x="103169" y="24273"/>
                  </a:lnTo>
                  <a:lnTo>
                    <a:pt x="102702" y="23754"/>
                  </a:lnTo>
                  <a:lnTo>
                    <a:pt x="102218" y="23247"/>
                  </a:lnTo>
                  <a:lnTo>
                    <a:pt x="101700" y="22734"/>
                  </a:lnTo>
                  <a:lnTo>
                    <a:pt x="101181" y="22221"/>
                  </a:lnTo>
                  <a:lnTo>
                    <a:pt x="100628" y="21714"/>
                  </a:lnTo>
                  <a:lnTo>
                    <a:pt x="100040" y="21206"/>
                  </a:lnTo>
                  <a:lnTo>
                    <a:pt x="99452" y="20705"/>
                  </a:lnTo>
                  <a:lnTo>
                    <a:pt x="98829" y="20198"/>
                  </a:lnTo>
                  <a:lnTo>
                    <a:pt x="98190" y="19696"/>
                  </a:lnTo>
                  <a:lnTo>
                    <a:pt x="97533" y="19201"/>
                  </a:lnTo>
                  <a:lnTo>
                    <a:pt x="96858" y="18705"/>
                  </a:lnTo>
                  <a:lnTo>
                    <a:pt x="96149" y="18209"/>
                  </a:lnTo>
                  <a:lnTo>
                    <a:pt x="95441" y="17720"/>
                  </a:lnTo>
                  <a:lnTo>
                    <a:pt x="94697" y="17230"/>
                  </a:lnTo>
                  <a:lnTo>
                    <a:pt x="93936" y="16746"/>
                  </a:lnTo>
                  <a:lnTo>
                    <a:pt x="93158" y="16262"/>
                  </a:lnTo>
                  <a:lnTo>
                    <a:pt x="92363" y="15784"/>
                  </a:lnTo>
                  <a:lnTo>
                    <a:pt x="91550" y="15306"/>
                  </a:lnTo>
                  <a:lnTo>
                    <a:pt x="90720" y="14834"/>
                  </a:lnTo>
                  <a:lnTo>
                    <a:pt x="89856" y="14367"/>
                  </a:lnTo>
                  <a:lnTo>
                    <a:pt x="88991" y="13907"/>
                  </a:lnTo>
                  <a:lnTo>
                    <a:pt x="88092" y="13446"/>
                  </a:lnTo>
                  <a:lnTo>
                    <a:pt x="87193" y="12991"/>
                  </a:lnTo>
                  <a:lnTo>
                    <a:pt x="86260" y="12536"/>
                  </a:lnTo>
                  <a:lnTo>
                    <a:pt x="85326" y="12093"/>
                  </a:lnTo>
                  <a:lnTo>
                    <a:pt x="84358" y="11650"/>
                  </a:lnTo>
                  <a:lnTo>
                    <a:pt x="83390" y="11213"/>
                  </a:lnTo>
                  <a:lnTo>
                    <a:pt x="82404" y="10781"/>
                  </a:lnTo>
                  <a:lnTo>
                    <a:pt x="81384" y="10356"/>
                  </a:lnTo>
                  <a:lnTo>
                    <a:pt x="80364" y="9930"/>
                  </a:lnTo>
                  <a:lnTo>
                    <a:pt x="79326" y="9516"/>
                  </a:lnTo>
                  <a:lnTo>
                    <a:pt x="78254" y="9108"/>
                  </a:lnTo>
                  <a:lnTo>
                    <a:pt x="77182" y="8700"/>
                  </a:lnTo>
                  <a:lnTo>
                    <a:pt x="76093" y="8303"/>
                  </a:lnTo>
                  <a:lnTo>
                    <a:pt x="74987" y="7913"/>
                  </a:lnTo>
                  <a:lnTo>
                    <a:pt x="73880" y="7522"/>
                  </a:lnTo>
                  <a:lnTo>
                    <a:pt x="72739" y="7143"/>
                  </a:lnTo>
                  <a:lnTo>
                    <a:pt x="71581" y="6770"/>
                  </a:lnTo>
                  <a:lnTo>
                    <a:pt x="70422" y="6403"/>
                  </a:lnTo>
                  <a:lnTo>
                    <a:pt x="69246" y="6047"/>
                  </a:lnTo>
                  <a:lnTo>
                    <a:pt x="68053" y="5691"/>
                  </a:lnTo>
                  <a:lnTo>
                    <a:pt x="66843" y="5347"/>
                  </a:lnTo>
                  <a:lnTo>
                    <a:pt x="65633" y="5009"/>
                  </a:lnTo>
                  <a:lnTo>
                    <a:pt x="64388" y="4677"/>
                  </a:lnTo>
                  <a:lnTo>
                    <a:pt x="63143" y="4356"/>
                  </a:lnTo>
                  <a:lnTo>
                    <a:pt x="61881" y="4041"/>
                  </a:lnTo>
                  <a:lnTo>
                    <a:pt x="60619" y="3732"/>
                  </a:lnTo>
                  <a:lnTo>
                    <a:pt x="59339" y="3435"/>
                  </a:lnTo>
                  <a:lnTo>
                    <a:pt x="58025" y="3143"/>
                  </a:lnTo>
                  <a:lnTo>
                    <a:pt x="56729" y="2858"/>
                  </a:lnTo>
                  <a:lnTo>
                    <a:pt x="55397" y="2589"/>
                  </a:lnTo>
                  <a:lnTo>
                    <a:pt x="54066" y="2321"/>
                  </a:lnTo>
                  <a:lnTo>
                    <a:pt x="53236" y="2164"/>
                  </a:lnTo>
                  <a:lnTo>
                    <a:pt x="52389" y="2006"/>
                  </a:lnTo>
                  <a:lnTo>
                    <a:pt x="51542" y="1855"/>
                  </a:lnTo>
                  <a:lnTo>
                    <a:pt x="50677" y="1715"/>
                  </a:lnTo>
                  <a:lnTo>
                    <a:pt x="49813" y="1575"/>
                  </a:lnTo>
                  <a:lnTo>
                    <a:pt x="48948" y="1441"/>
                  </a:lnTo>
                  <a:lnTo>
                    <a:pt x="48066" y="1313"/>
                  </a:lnTo>
                  <a:lnTo>
                    <a:pt x="47185" y="1184"/>
                  </a:lnTo>
                  <a:lnTo>
                    <a:pt x="46303" y="1068"/>
                  </a:lnTo>
                  <a:lnTo>
                    <a:pt x="45421" y="957"/>
                  </a:lnTo>
                  <a:lnTo>
                    <a:pt x="44522" y="852"/>
                  </a:lnTo>
                  <a:lnTo>
                    <a:pt x="43623" y="747"/>
                  </a:lnTo>
                  <a:lnTo>
                    <a:pt x="42724" y="654"/>
                  </a:lnTo>
                  <a:lnTo>
                    <a:pt x="41825" y="566"/>
                  </a:lnTo>
                  <a:lnTo>
                    <a:pt x="40926" y="485"/>
                  </a:lnTo>
                  <a:lnTo>
                    <a:pt x="40027" y="403"/>
                  </a:lnTo>
                  <a:lnTo>
                    <a:pt x="39127" y="333"/>
                  </a:lnTo>
                  <a:lnTo>
                    <a:pt x="38211" y="275"/>
                  </a:lnTo>
                  <a:lnTo>
                    <a:pt x="37312" y="216"/>
                  </a:lnTo>
                  <a:lnTo>
                    <a:pt x="36413" y="164"/>
                  </a:lnTo>
                  <a:lnTo>
                    <a:pt x="35497" y="117"/>
                  </a:lnTo>
                  <a:lnTo>
                    <a:pt x="34597" y="82"/>
                  </a:lnTo>
                  <a:lnTo>
                    <a:pt x="33698" y="53"/>
                  </a:lnTo>
                  <a:lnTo>
                    <a:pt x="32799" y="30"/>
                  </a:lnTo>
                  <a:lnTo>
                    <a:pt x="31900" y="12"/>
                  </a:lnTo>
                  <a:lnTo>
                    <a:pt x="310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 flipH="1">
              <a:off x="4287874" y="2720169"/>
              <a:ext cx="1165535" cy="1599648"/>
            </a:xfrm>
            <a:custGeom>
              <a:avLst/>
              <a:gdLst/>
              <a:ahLst/>
              <a:cxnLst/>
              <a:rect l="l" t="t" r="r" b="b"/>
              <a:pathLst>
                <a:path w="110034" h="55839" extrusionOk="0">
                  <a:moveTo>
                    <a:pt x="31987" y="0"/>
                  </a:moveTo>
                  <a:lnTo>
                    <a:pt x="31123" y="12"/>
                  </a:lnTo>
                  <a:lnTo>
                    <a:pt x="30258" y="29"/>
                  </a:lnTo>
                  <a:lnTo>
                    <a:pt x="29394" y="58"/>
                  </a:lnTo>
                  <a:lnTo>
                    <a:pt x="28529" y="93"/>
                  </a:lnTo>
                  <a:lnTo>
                    <a:pt x="27682" y="134"/>
                  </a:lnTo>
                  <a:lnTo>
                    <a:pt x="26818" y="187"/>
                  </a:lnTo>
                  <a:lnTo>
                    <a:pt x="25970" y="251"/>
                  </a:lnTo>
                  <a:lnTo>
                    <a:pt x="25123" y="327"/>
                  </a:lnTo>
                  <a:lnTo>
                    <a:pt x="24276" y="402"/>
                  </a:lnTo>
                  <a:lnTo>
                    <a:pt x="23446" y="496"/>
                  </a:lnTo>
                  <a:lnTo>
                    <a:pt x="22599" y="595"/>
                  </a:lnTo>
                  <a:lnTo>
                    <a:pt x="21769" y="706"/>
                  </a:lnTo>
                  <a:lnTo>
                    <a:pt x="20939" y="828"/>
                  </a:lnTo>
                  <a:lnTo>
                    <a:pt x="20109" y="962"/>
                  </a:lnTo>
                  <a:lnTo>
                    <a:pt x="19297" y="1102"/>
                  </a:lnTo>
                  <a:lnTo>
                    <a:pt x="18484" y="1260"/>
                  </a:lnTo>
                  <a:lnTo>
                    <a:pt x="16409" y="1668"/>
                  </a:lnTo>
                  <a:lnTo>
                    <a:pt x="14144" y="2128"/>
                  </a:lnTo>
                  <a:lnTo>
                    <a:pt x="9251" y="3125"/>
                  </a:lnTo>
                  <a:lnTo>
                    <a:pt x="4358" y="4128"/>
                  </a:lnTo>
                  <a:lnTo>
                    <a:pt x="2076" y="4583"/>
                  </a:lnTo>
                  <a:lnTo>
                    <a:pt x="1" y="4997"/>
                  </a:lnTo>
                  <a:lnTo>
                    <a:pt x="744" y="4857"/>
                  </a:lnTo>
                  <a:lnTo>
                    <a:pt x="1505" y="4723"/>
                  </a:lnTo>
                  <a:lnTo>
                    <a:pt x="2266" y="4595"/>
                  </a:lnTo>
                  <a:lnTo>
                    <a:pt x="3044" y="4478"/>
                  </a:lnTo>
                  <a:lnTo>
                    <a:pt x="3822" y="4373"/>
                  </a:lnTo>
                  <a:lnTo>
                    <a:pt x="4617" y="4268"/>
                  </a:lnTo>
                  <a:lnTo>
                    <a:pt x="5413" y="4175"/>
                  </a:lnTo>
                  <a:lnTo>
                    <a:pt x="6225" y="4093"/>
                  </a:lnTo>
                  <a:lnTo>
                    <a:pt x="7038" y="4012"/>
                  </a:lnTo>
                  <a:lnTo>
                    <a:pt x="7851" y="3942"/>
                  </a:lnTo>
                  <a:lnTo>
                    <a:pt x="8681" y="3877"/>
                  </a:lnTo>
                  <a:lnTo>
                    <a:pt x="9510" y="3819"/>
                  </a:lnTo>
                  <a:lnTo>
                    <a:pt x="10358" y="3772"/>
                  </a:lnTo>
                  <a:lnTo>
                    <a:pt x="11188" y="3726"/>
                  </a:lnTo>
                  <a:lnTo>
                    <a:pt x="12035" y="3691"/>
                  </a:lnTo>
                  <a:lnTo>
                    <a:pt x="12882" y="3662"/>
                  </a:lnTo>
                  <a:lnTo>
                    <a:pt x="13746" y="3638"/>
                  </a:lnTo>
                  <a:lnTo>
                    <a:pt x="14594" y="3621"/>
                  </a:lnTo>
                  <a:lnTo>
                    <a:pt x="15458" y="3615"/>
                  </a:lnTo>
                  <a:lnTo>
                    <a:pt x="16323" y="3609"/>
                  </a:lnTo>
                  <a:lnTo>
                    <a:pt x="17187" y="3609"/>
                  </a:lnTo>
                  <a:lnTo>
                    <a:pt x="18052" y="3621"/>
                  </a:lnTo>
                  <a:lnTo>
                    <a:pt x="18916" y="3633"/>
                  </a:lnTo>
                  <a:lnTo>
                    <a:pt x="19798" y="3656"/>
                  </a:lnTo>
                  <a:lnTo>
                    <a:pt x="20662" y="3679"/>
                  </a:lnTo>
                  <a:lnTo>
                    <a:pt x="21527" y="3708"/>
                  </a:lnTo>
                  <a:lnTo>
                    <a:pt x="22409" y="3749"/>
                  </a:lnTo>
                  <a:lnTo>
                    <a:pt x="23273" y="3790"/>
                  </a:lnTo>
                  <a:lnTo>
                    <a:pt x="24138" y="3837"/>
                  </a:lnTo>
                  <a:lnTo>
                    <a:pt x="25019" y="3889"/>
                  </a:lnTo>
                  <a:lnTo>
                    <a:pt x="25884" y="3947"/>
                  </a:lnTo>
                  <a:lnTo>
                    <a:pt x="26748" y="4012"/>
                  </a:lnTo>
                  <a:lnTo>
                    <a:pt x="27613" y="4076"/>
                  </a:lnTo>
                  <a:lnTo>
                    <a:pt x="28460" y="4146"/>
                  </a:lnTo>
                  <a:lnTo>
                    <a:pt x="29325" y="4227"/>
                  </a:lnTo>
                  <a:lnTo>
                    <a:pt x="30172" y="4303"/>
                  </a:lnTo>
                  <a:lnTo>
                    <a:pt x="31019" y="4391"/>
                  </a:lnTo>
                  <a:lnTo>
                    <a:pt x="31866" y="4478"/>
                  </a:lnTo>
                  <a:lnTo>
                    <a:pt x="32713" y="4571"/>
                  </a:lnTo>
                  <a:lnTo>
                    <a:pt x="33543" y="4670"/>
                  </a:lnTo>
                  <a:lnTo>
                    <a:pt x="34373" y="4769"/>
                  </a:lnTo>
                  <a:lnTo>
                    <a:pt x="35203" y="4874"/>
                  </a:lnTo>
                  <a:lnTo>
                    <a:pt x="36016" y="4985"/>
                  </a:lnTo>
                  <a:lnTo>
                    <a:pt x="36828" y="5096"/>
                  </a:lnTo>
                  <a:lnTo>
                    <a:pt x="37641" y="5213"/>
                  </a:lnTo>
                  <a:lnTo>
                    <a:pt x="38436" y="5335"/>
                  </a:lnTo>
                  <a:lnTo>
                    <a:pt x="39232" y="5457"/>
                  </a:lnTo>
                  <a:lnTo>
                    <a:pt x="40010" y="5580"/>
                  </a:lnTo>
                  <a:lnTo>
                    <a:pt x="40788" y="5708"/>
                  </a:lnTo>
                  <a:lnTo>
                    <a:pt x="41549" y="5842"/>
                  </a:lnTo>
                  <a:lnTo>
                    <a:pt x="42309" y="5976"/>
                  </a:lnTo>
                  <a:lnTo>
                    <a:pt x="43053" y="6111"/>
                  </a:lnTo>
                  <a:lnTo>
                    <a:pt x="43796" y="6250"/>
                  </a:lnTo>
                  <a:lnTo>
                    <a:pt x="44522" y="6390"/>
                  </a:lnTo>
                  <a:lnTo>
                    <a:pt x="45231" y="6536"/>
                  </a:lnTo>
                  <a:lnTo>
                    <a:pt x="45940" y="6682"/>
                  </a:lnTo>
                  <a:lnTo>
                    <a:pt x="46632" y="6828"/>
                  </a:lnTo>
                  <a:lnTo>
                    <a:pt x="47306" y="6979"/>
                  </a:lnTo>
                  <a:lnTo>
                    <a:pt x="47980" y="7131"/>
                  </a:lnTo>
                  <a:lnTo>
                    <a:pt x="48637" y="7282"/>
                  </a:lnTo>
                  <a:lnTo>
                    <a:pt x="49277" y="7440"/>
                  </a:lnTo>
                  <a:lnTo>
                    <a:pt x="49917" y="7597"/>
                  </a:lnTo>
                  <a:lnTo>
                    <a:pt x="50522" y="7755"/>
                  </a:lnTo>
                  <a:lnTo>
                    <a:pt x="51127" y="7918"/>
                  </a:lnTo>
                  <a:lnTo>
                    <a:pt x="52562" y="8309"/>
                  </a:lnTo>
                  <a:lnTo>
                    <a:pt x="53980" y="8711"/>
                  </a:lnTo>
                  <a:lnTo>
                    <a:pt x="55381" y="9125"/>
                  </a:lnTo>
                  <a:lnTo>
                    <a:pt x="56746" y="9545"/>
                  </a:lnTo>
                  <a:lnTo>
                    <a:pt x="58095" y="9970"/>
                  </a:lnTo>
                  <a:lnTo>
                    <a:pt x="59426" y="10408"/>
                  </a:lnTo>
                  <a:lnTo>
                    <a:pt x="60740" y="10857"/>
                  </a:lnTo>
                  <a:lnTo>
                    <a:pt x="62020" y="11306"/>
                  </a:lnTo>
                  <a:lnTo>
                    <a:pt x="63282" y="11766"/>
                  </a:lnTo>
                  <a:lnTo>
                    <a:pt x="64527" y="12233"/>
                  </a:lnTo>
                  <a:lnTo>
                    <a:pt x="65754" y="12711"/>
                  </a:lnTo>
                  <a:lnTo>
                    <a:pt x="66947" y="13189"/>
                  </a:lnTo>
                  <a:lnTo>
                    <a:pt x="68123" y="13679"/>
                  </a:lnTo>
                  <a:lnTo>
                    <a:pt x="69282" y="14174"/>
                  </a:lnTo>
                  <a:lnTo>
                    <a:pt x="70423" y="14676"/>
                  </a:lnTo>
                  <a:lnTo>
                    <a:pt x="71529" y="15183"/>
                  </a:lnTo>
                  <a:lnTo>
                    <a:pt x="72601" y="15690"/>
                  </a:lnTo>
                  <a:lnTo>
                    <a:pt x="73673" y="16209"/>
                  </a:lnTo>
                  <a:lnTo>
                    <a:pt x="74711" y="16734"/>
                  </a:lnTo>
                  <a:lnTo>
                    <a:pt x="75731" y="17264"/>
                  </a:lnTo>
                  <a:lnTo>
                    <a:pt x="76716" y="17795"/>
                  </a:lnTo>
                  <a:lnTo>
                    <a:pt x="77684" y="18331"/>
                  </a:lnTo>
                  <a:lnTo>
                    <a:pt x="78635" y="18874"/>
                  </a:lnTo>
                  <a:lnTo>
                    <a:pt x="79552" y="19422"/>
                  </a:lnTo>
                  <a:lnTo>
                    <a:pt x="80451" y="19970"/>
                  </a:lnTo>
                  <a:lnTo>
                    <a:pt x="81333" y="20524"/>
                  </a:lnTo>
                  <a:lnTo>
                    <a:pt x="82180" y="21083"/>
                  </a:lnTo>
                  <a:lnTo>
                    <a:pt x="83010" y="21643"/>
                  </a:lnTo>
                  <a:lnTo>
                    <a:pt x="83805" y="22209"/>
                  </a:lnTo>
                  <a:lnTo>
                    <a:pt x="84583" y="22774"/>
                  </a:lnTo>
                  <a:lnTo>
                    <a:pt x="85327" y="23340"/>
                  </a:lnTo>
                  <a:lnTo>
                    <a:pt x="86053" y="23917"/>
                  </a:lnTo>
                  <a:lnTo>
                    <a:pt x="86762" y="24488"/>
                  </a:lnTo>
                  <a:lnTo>
                    <a:pt x="87436" y="25071"/>
                  </a:lnTo>
                  <a:lnTo>
                    <a:pt x="88093" y="25660"/>
                  </a:lnTo>
                  <a:lnTo>
                    <a:pt x="88733" y="26255"/>
                  </a:lnTo>
                  <a:lnTo>
                    <a:pt x="89355" y="26861"/>
                  </a:lnTo>
                  <a:lnTo>
                    <a:pt x="89943" y="27474"/>
                  </a:lnTo>
                  <a:lnTo>
                    <a:pt x="90496" y="28092"/>
                  </a:lnTo>
                  <a:lnTo>
                    <a:pt x="91015" y="28715"/>
                  </a:lnTo>
                  <a:lnTo>
                    <a:pt x="91516" y="29339"/>
                  </a:lnTo>
                  <a:lnTo>
                    <a:pt x="91966" y="29969"/>
                  </a:lnTo>
                  <a:lnTo>
                    <a:pt x="92398" y="30605"/>
                  </a:lnTo>
                  <a:lnTo>
                    <a:pt x="92779" y="31246"/>
                  </a:lnTo>
                  <a:lnTo>
                    <a:pt x="92951" y="31561"/>
                  </a:lnTo>
                  <a:lnTo>
                    <a:pt x="93124" y="31881"/>
                  </a:lnTo>
                  <a:lnTo>
                    <a:pt x="93280" y="32202"/>
                  </a:lnTo>
                  <a:lnTo>
                    <a:pt x="93418" y="32529"/>
                  </a:lnTo>
                  <a:lnTo>
                    <a:pt x="93557" y="32849"/>
                  </a:lnTo>
                  <a:lnTo>
                    <a:pt x="93678" y="33170"/>
                  </a:lnTo>
                  <a:lnTo>
                    <a:pt x="93781" y="33491"/>
                  </a:lnTo>
                  <a:lnTo>
                    <a:pt x="93868" y="33817"/>
                  </a:lnTo>
                  <a:lnTo>
                    <a:pt x="93954" y="34138"/>
                  </a:lnTo>
                  <a:lnTo>
                    <a:pt x="94023" y="34458"/>
                  </a:lnTo>
                  <a:lnTo>
                    <a:pt x="94093" y="34785"/>
                  </a:lnTo>
                  <a:lnTo>
                    <a:pt x="94144" y="35106"/>
                  </a:lnTo>
                  <a:lnTo>
                    <a:pt x="94162" y="35426"/>
                  </a:lnTo>
                  <a:lnTo>
                    <a:pt x="94196" y="35747"/>
                  </a:lnTo>
                  <a:lnTo>
                    <a:pt x="94196" y="36068"/>
                  </a:lnTo>
                  <a:lnTo>
                    <a:pt x="94179" y="36394"/>
                  </a:lnTo>
                  <a:lnTo>
                    <a:pt x="94162" y="36715"/>
                  </a:lnTo>
                  <a:lnTo>
                    <a:pt x="94127" y="37036"/>
                  </a:lnTo>
                  <a:lnTo>
                    <a:pt x="94075" y="37350"/>
                  </a:lnTo>
                  <a:lnTo>
                    <a:pt x="94006" y="37671"/>
                  </a:lnTo>
                  <a:lnTo>
                    <a:pt x="93920" y="37992"/>
                  </a:lnTo>
                  <a:lnTo>
                    <a:pt x="93816" y="38307"/>
                  </a:lnTo>
                  <a:lnTo>
                    <a:pt x="93712" y="38621"/>
                  </a:lnTo>
                  <a:lnTo>
                    <a:pt x="93574" y="38936"/>
                  </a:lnTo>
                  <a:lnTo>
                    <a:pt x="93436" y="39251"/>
                  </a:lnTo>
                  <a:lnTo>
                    <a:pt x="93263" y="39566"/>
                  </a:lnTo>
                  <a:lnTo>
                    <a:pt x="93090" y="39881"/>
                  </a:lnTo>
                  <a:lnTo>
                    <a:pt x="92882" y="40190"/>
                  </a:lnTo>
                  <a:lnTo>
                    <a:pt x="92675" y="40499"/>
                  </a:lnTo>
                  <a:lnTo>
                    <a:pt x="92433" y="40808"/>
                  </a:lnTo>
                  <a:lnTo>
                    <a:pt x="92191" y="41117"/>
                  </a:lnTo>
                  <a:lnTo>
                    <a:pt x="91914" y="41420"/>
                  </a:lnTo>
                  <a:lnTo>
                    <a:pt x="91620" y="41723"/>
                  </a:lnTo>
                  <a:lnTo>
                    <a:pt x="91326" y="42027"/>
                  </a:lnTo>
                  <a:lnTo>
                    <a:pt x="90998" y="42330"/>
                  </a:lnTo>
                  <a:lnTo>
                    <a:pt x="90652" y="42627"/>
                  </a:lnTo>
                  <a:lnTo>
                    <a:pt x="90289" y="42924"/>
                  </a:lnTo>
                  <a:lnTo>
                    <a:pt x="89908" y="43222"/>
                  </a:lnTo>
                  <a:lnTo>
                    <a:pt x="89511" y="43513"/>
                  </a:lnTo>
                  <a:lnTo>
                    <a:pt x="89079" y="43805"/>
                  </a:lnTo>
                  <a:lnTo>
                    <a:pt x="88767" y="44003"/>
                  </a:lnTo>
                  <a:lnTo>
                    <a:pt x="88421" y="44213"/>
                  </a:lnTo>
                  <a:lnTo>
                    <a:pt x="88024" y="44435"/>
                  </a:lnTo>
                  <a:lnTo>
                    <a:pt x="87609" y="44662"/>
                  </a:lnTo>
                  <a:lnTo>
                    <a:pt x="86710" y="45140"/>
                  </a:lnTo>
                  <a:lnTo>
                    <a:pt x="85776" y="45630"/>
                  </a:lnTo>
                  <a:lnTo>
                    <a:pt x="84860" y="46120"/>
                  </a:lnTo>
                  <a:lnTo>
                    <a:pt x="84445" y="46359"/>
                  </a:lnTo>
                  <a:lnTo>
                    <a:pt x="84047" y="46586"/>
                  </a:lnTo>
                  <a:lnTo>
                    <a:pt x="83684" y="46813"/>
                  </a:lnTo>
                  <a:lnTo>
                    <a:pt x="83356" y="47023"/>
                  </a:lnTo>
                  <a:lnTo>
                    <a:pt x="83096" y="47222"/>
                  </a:lnTo>
                  <a:lnTo>
                    <a:pt x="82871" y="47408"/>
                  </a:lnTo>
                  <a:lnTo>
                    <a:pt x="82750" y="47536"/>
                  </a:lnTo>
                  <a:lnTo>
                    <a:pt x="82647" y="47688"/>
                  </a:lnTo>
                  <a:lnTo>
                    <a:pt x="82526" y="47851"/>
                  </a:lnTo>
                  <a:lnTo>
                    <a:pt x="82422" y="48032"/>
                  </a:lnTo>
                  <a:lnTo>
                    <a:pt x="82318" y="48219"/>
                  </a:lnTo>
                  <a:lnTo>
                    <a:pt x="82232" y="48417"/>
                  </a:lnTo>
                  <a:lnTo>
                    <a:pt x="82059" y="48825"/>
                  </a:lnTo>
                  <a:lnTo>
                    <a:pt x="81938" y="49233"/>
                  </a:lnTo>
                  <a:lnTo>
                    <a:pt x="81903" y="49431"/>
                  </a:lnTo>
                  <a:lnTo>
                    <a:pt x="81869" y="49624"/>
                  </a:lnTo>
                  <a:lnTo>
                    <a:pt x="81851" y="49799"/>
                  </a:lnTo>
                  <a:lnTo>
                    <a:pt x="81851" y="49968"/>
                  </a:lnTo>
                  <a:lnTo>
                    <a:pt x="81851" y="50113"/>
                  </a:lnTo>
                  <a:lnTo>
                    <a:pt x="81886" y="50242"/>
                  </a:lnTo>
                  <a:lnTo>
                    <a:pt x="81955" y="50422"/>
                  </a:lnTo>
                  <a:lnTo>
                    <a:pt x="82024" y="50603"/>
                  </a:lnTo>
                  <a:lnTo>
                    <a:pt x="82197" y="50959"/>
                  </a:lnTo>
                  <a:lnTo>
                    <a:pt x="82387" y="51309"/>
                  </a:lnTo>
                  <a:lnTo>
                    <a:pt x="82612" y="51659"/>
                  </a:lnTo>
                  <a:lnTo>
                    <a:pt x="82871" y="52008"/>
                  </a:lnTo>
                  <a:lnTo>
                    <a:pt x="83131" y="52352"/>
                  </a:lnTo>
                  <a:lnTo>
                    <a:pt x="83684" y="53040"/>
                  </a:lnTo>
                  <a:lnTo>
                    <a:pt x="84255" y="53728"/>
                  </a:lnTo>
                  <a:lnTo>
                    <a:pt x="84514" y="54072"/>
                  </a:lnTo>
                  <a:lnTo>
                    <a:pt x="84756" y="54422"/>
                  </a:lnTo>
                  <a:lnTo>
                    <a:pt x="84998" y="54772"/>
                  </a:lnTo>
                  <a:lnTo>
                    <a:pt x="85188" y="55122"/>
                  </a:lnTo>
                  <a:lnTo>
                    <a:pt x="85361" y="55478"/>
                  </a:lnTo>
                  <a:lnTo>
                    <a:pt x="85430" y="55658"/>
                  </a:lnTo>
                  <a:lnTo>
                    <a:pt x="85500" y="55839"/>
                  </a:lnTo>
                  <a:lnTo>
                    <a:pt x="86278" y="55699"/>
                  </a:lnTo>
                  <a:lnTo>
                    <a:pt x="87194" y="55542"/>
                  </a:lnTo>
                  <a:lnTo>
                    <a:pt x="88214" y="55373"/>
                  </a:lnTo>
                  <a:lnTo>
                    <a:pt x="89321" y="55192"/>
                  </a:lnTo>
                  <a:lnTo>
                    <a:pt x="91707" y="54807"/>
                  </a:lnTo>
                  <a:lnTo>
                    <a:pt x="92934" y="54603"/>
                  </a:lnTo>
                  <a:lnTo>
                    <a:pt x="94162" y="54393"/>
                  </a:lnTo>
                  <a:lnTo>
                    <a:pt x="95372" y="54177"/>
                  </a:lnTo>
                  <a:lnTo>
                    <a:pt x="95943" y="54067"/>
                  </a:lnTo>
                  <a:lnTo>
                    <a:pt x="96513" y="53950"/>
                  </a:lnTo>
                  <a:lnTo>
                    <a:pt x="97066" y="53839"/>
                  </a:lnTo>
                  <a:lnTo>
                    <a:pt x="97585" y="53723"/>
                  </a:lnTo>
                  <a:lnTo>
                    <a:pt x="98087" y="53612"/>
                  </a:lnTo>
                  <a:lnTo>
                    <a:pt x="98553" y="53495"/>
                  </a:lnTo>
                  <a:lnTo>
                    <a:pt x="99003" y="53379"/>
                  </a:lnTo>
                  <a:lnTo>
                    <a:pt x="99418" y="53262"/>
                  </a:lnTo>
                  <a:lnTo>
                    <a:pt x="99781" y="53139"/>
                  </a:lnTo>
                  <a:lnTo>
                    <a:pt x="100109" y="53023"/>
                  </a:lnTo>
                  <a:lnTo>
                    <a:pt x="100403" y="52906"/>
                  </a:lnTo>
                  <a:lnTo>
                    <a:pt x="100663" y="52784"/>
                  </a:lnTo>
                  <a:lnTo>
                    <a:pt x="100766" y="52726"/>
                  </a:lnTo>
                  <a:lnTo>
                    <a:pt x="100853" y="52667"/>
                  </a:lnTo>
                  <a:lnTo>
                    <a:pt x="100939" y="52609"/>
                  </a:lnTo>
                  <a:lnTo>
                    <a:pt x="101009" y="52551"/>
                  </a:lnTo>
                  <a:lnTo>
                    <a:pt x="101112" y="52440"/>
                  </a:lnTo>
                  <a:lnTo>
                    <a:pt x="101199" y="52329"/>
                  </a:lnTo>
                  <a:lnTo>
                    <a:pt x="101285" y="52218"/>
                  </a:lnTo>
                  <a:lnTo>
                    <a:pt x="101354" y="52107"/>
                  </a:lnTo>
                  <a:lnTo>
                    <a:pt x="101406" y="51991"/>
                  </a:lnTo>
                  <a:lnTo>
                    <a:pt x="101458" y="51874"/>
                  </a:lnTo>
                  <a:lnTo>
                    <a:pt x="101475" y="51758"/>
                  </a:lnTo>
                  <a:lnTo>
                    <a:pt x="101510" y="51641"/>
                  </a:lnTo>
                  <a:lnTo>
                    <a:pt x="101527" y="51402"/>
                  </a:lnTo>
                  <a:lnTo>
                    <a:pt x="101510" y="51157"/>
                  </a:lnTo>
                  <a:lnTo>
                    <a:pt x="101441" y="50906"/>
                  </a:lnTo>
                  <a:lnTo>
                    <a:pt x="101372" y="50656"/>
                  </a:lnTo>
                  <a:lnTo>
                    <a:pt x="101251" y="50405"/>
                  </a:lnTo>
                  <a:lnTo>
                    <a:pt x="101112" y="50148"/>
                  </a:lnTo>
                  <a:lnTo>
                    <a:pt x="100957" y="49886"/>
                  </a:lnTo>
                  <a:lnTo>
                    <a:pt x="100784" y="49624"/>
                  </a:lnTo>
                  <a:lnTo>
                    <a:pt x="100594" y="49361"/>
                  </a:lnTo>
                  <a:lnTo>
                    <a:pt x="100386" y="49099"/>
                  </a:lnTo>
                  <a:lnTo>
                    <a:pt x="99971" y="48568"/>
                  </a:lnTo>
                  <a:lnTo>
                    <a:pt x="99539" y="48038"/>
                  </a:lnTo>
                  <a:lnTo>
                    <a:pt x="99124" y="47507"/>
                  </a:lnTo>
                  <a:lnTo>
                    <a:pt x="98934" y="47245"/>
                  </a:lnTo>
                  <a:lnTo>
                    <a:pt x="98761" y="46982"/>
                  </a:lnTo>
                  <a:lnTo>
                    <a:pt x="98605" y="46720"/>
                  </a:lnTo>
                  <a:lnTo>
                    <a:pt x="98467" y="46464"/>
                  </a:lnTo>
                  <a:lnTo>
                    <a:pt x="98363" y="46213"/>
                  </a:lnTo>
                  <a:lnTo>
                    <a:pt x="98277" y="45956"/>
                  </a:lnTo>
                  <a:lnTo>
                    <a:pt x="98225" y="45711"/>
                  </a:lnTo>
                  <a:lnTo>
                    <a:pt x="98190" y="45467"/>
                  </a:lnTo>
                  <a:lnTo>
                    <a:pt x="98208" y="45227"/>
                  </a:lnTo>
                  <a:lnTo>
                    <a:pt x="98242" y="45105"/>
                  </a:lnTo>
                  <a:lnTo>
                    <a:pt x="98277" y="44988"/>
                  </a:lnTo>
                  <a:lnTo>
                    <a:pt x="98311" y="44872"/>
                  </a:lnTo>
                  <a:lnTo>
                    <a:pt x="98363" y="44755"/>
                  </a:lnTo>
                  <a:lnTo>
                    <a:pt x="98432" y="44644"/>
                  </a:lnTo>
                  <a:lnTo>
                    <a:pt x="98519" y="44534"/>
                  </a:lnTo>
                  <a:lnTo>
                    <a:pt x="98623" y="44411"/>
                  </a:lnTo>
                  <a:lnTo>
                    <a:pt x="98744" y="44295"/>
                  </a:lnTo>
                  <a:lnTo>
                    <a:pt x="98899" y="44172"/>
                  </a:lnTo>
                  <a:lnTo>
                    <a:pt x="99055" y="44050"/>
                  </a:lnTo>
                  <a:lnTo>
                    <a:pt x="99245" y="43927"/>
                  </a:lnTo>
                  <a:lnTo>
                    <a:pt x="99452" y="43799"/>
                  </a:lnTo>
                  <a:lnTo>
                    <a:pt x="99677" y="43677"/>
                  </a:lnTo>
                  <a:lnTo>
                    <a:pt x="99919" y="43554"/>
                  </a:lnTo>
                  <a:lnTo>
                    <a:pt x="100421" y="43298"/>
                  </a:lnTo>
                  <a:lnTo>
                    <a:pt x="100991" y="43041"/>
                  </a:lnTo>
                  <a:lnTo>
                    <a:pt x="101579" y="42784"/>
                  </a:lnTo>
                  <a:lnTo>
                    <a:pt x="102184" y="42528"/>
                  </a:lnTo>
                  <a:lnTo>
                    <a:pt x="103412" y="42003"/>
                  </a:lnTo>
                  <a:lnTo>
                    <a:pt x="104017" y="41741"/>
                  </a:lnTo>
                  <a:lnTo>
                    <a:pt x="104605" y="41478"/>
                  </a:lnTo>
                  <a:lnTo>
                    <a:pt x="105141" y="41210"/>
                  </a:lnTo>
                  <a:lnTo>
                    <a:pt x="105400" y="41082"/>
                  </a:lnTo>
                  <a:lnTo>
                    <a:pt x="105642" y="40948"/>
                  </a:lnTo>
                  <a:lnTo>
                    <a:pt x="105867" y="40814"/>
                  </a:lnTo>
                  <a:lnTo>
                    <a:pt x="106074" y="40685"/>
                  </a:lnTo>
                  <a:lnTo>
                    <a:pt x="106265" y="40551"/>
                  </a:lnTo>
                  <a:lnTo>
                    <a:pt x="106438" y="40417"/>
                  </a:lnTo>
                  <a:lnTo>
                    <a:pt x="106680" y="40219"/>
                  </a:lnTo>
                  <a:lnTo>
                    <a:pt x="106922" y="40021"/>
                  </a:lnTo>
                  <a:lnTo>
                    <a:pt x="107354" y="39619"/>
                  </a:lnTo>
                  <a:lnTo>
                    <a:pt x="107752" y="39210"/>
                  </a:lnTo>
                  <a:lnTo>
                    <a:pt x="108115" y="38802"/>
                  </a:lnTo>
                  <a:lnTo>
                    <a:pt x="108443" y="38388"/>
                  </a:lnTo>
                  <a:lnTo>
                    <a:pt x="108720" y="37968"/>
                  </a:lnTo>
                  <a:lnTo>
                    <a:pt x="108979" y="37549"/>
                  </a:lnTo>
                  <a:lnTo>
                    <a:pt x="109221" y="37129"/>
                  </a:lnTo>
                  <a:lnTo>
                    <a:pt x="109411" y="36703"/>
                  </a:lnTo>
                  <a:lnTo>
                    <a:pt x="109584" y="36278"/>
                  </a:lnTo>
                  <a:lnTo>
                    <a:pt x="109723" y="35852"/>
                  </a:lnTo>
                  <a:lnTo>
                    <a:pt x="109826" y="35421"/>
                  </a:lnTo>
                  <a:lnTo>
                    <a:pt x="109913" y="34995"/>
                  </a:lnTo>
                  <a:lnTo>
                    <a:pt x="109982" y="34563"/>
                  </a:lnTo>
                  <a:lnTo>
                    <a:pt x="110017" y="34138"/>
                  </a:lnTo>
                  <a:lnTo>
                    <a:pt x="110034" y="33712"/>
                  </a:lnTo>
                  <a:lnTo>
                    <a:pt x="110017" y="33351"/>
                  </a:lnTo>
                  <a:lnTo>
                    <a:pt x="109999" y="32983"/>
                  </a:lnTo>
                  <a:lnTo>
                    <a:pt x="109965" y="32622"/>
                  </a:lnTo>
                  <a:lnTo>
                    <a:pt x="109913" y="32260"/>
                  </a:lnTo>
                  <a:lnTo>
                    <a:pt x="109844" y="31899"/>
                  </a:lnTo>
                  <a:lnTo>
                    <a:pt x="109775" y="31532"/>
                  </a:lnTo>
                  <a:lnTo>
                    <a:pt x="109671" y="31170"/>
                  </a:lnTo>
                  <a:lnTo>
                    <a:pt x="109567" y="30809"/>
                  </a:lnTo>
                  <a:lnTo>
                    <a:pt x="109446" y="30447"/>
                  </a:lnTo>
                  <a:lnTo>
                    <a:pt x="109308" y="30086"/>
                  </a:lnTo>
                  <a:lnTo>
                    <a:pt x="109152" y="29730"/>
                  </a:lnTo>
                  <a:lnTo>
                    <a:pt x="108996" y="29368"/>
                  </a:lnTo>
                  <a:lnTo>
                    <a:pt x="108824" y="29007"/>
                  </a:lnTo>
                  <a:lnTo>
                    <a:pt x="108633" y="28651"/>
                  </a:lnTo>
                  <a:lnTo>
                    <a:pt x="108426" y="28290"/>
                  </a:lnTo>
                  <a:lnTo>
                    <a:pt x="108218" y="27934"/>
                  </a:lnTo>
                  <a:lnTo>
                    <a:pt x="107994" y="27578"/>
                  </a:lnTo>
                  <a:lnTo>
                    <a:pt x="107769" y="27223"/>
                  </a:lnTo>
                  <a:lnTo>
                    <a:pt x="107510" y="26867"/>
                  </a:lnTo>
                  <a:lnTo>
                    <a:pt x="107250" y="26511"/>
                  </a:lnTo>
                  <a:lnTo>
                    <a:pt x="106991" y="26162"/>
                  </a:lnTo>
                  <a:lnTo>
                    <a:pt x="106714" y="25806"/>
                  </a:lnTo>
                  <a:lnTo>
                    <a:pt x="106420" y="25456"/>
                  </a:lnTo>
                  <a:lnTo>
                    <a:pt x="106126" y="25106"/>
                  </a:lnTo>
                  <a:lnTo>
                    <a:pt x="105487" y="24407"/>
                  </a:lnTo>
                  <a:lnTo>
                    <a:pt x="104830" y="23719"/>
                  </a:lnTo>
                  <a:lnTo>
                    <a:pt x="104121" y="23031"/>
                  </a:lnTo>
                  <a:lnTo>
                    <a:pt x="103395" y="22349"/>
                  </a:lnTo>
                  <a:lnTo>
                    <a:pt x="102738" y="21765"/>
                  </a:lnTo>
                  <a:lnTo>
                    <a:pt x="102046" y="21182"/>
                  </a:lnTo>
                  <a:lnTo>
                    <a:pt x="101337" y="20605"/>
                  </a:lnTo>
                  <a:lnTo>
                    <a:pt x="100594" y="20028"/>
                  </a:lnTo>
                  <a:lnTo>
                    <a:pt x="99833" y="19451"/>
                  </a:lnTo>
                  <a:lnTo>
                    <a:pt x="99037" y="18879"/>
                  </a:lnTo>
                  <a:lnTo>
                    <a:pt x="98225" y="18314"/>
                  </a:lnTo>
                  <a:lnTo>
                    <a:pt x="97378" y="17748"/>
                  </a:lnTo>
                  <a:lnTo>
                    <a:pt x="96513" y="17188"/>
                  </a:lnTo>
                  <a:lnTo>
                    <a:pt x="95631" y="16629"/>
                  </a:lnTo>
                  <a:lnTo>
                    <a:pt x="94715" y="16075"/>
                  </a:lnTo>
                  <a:lnTo>
                    <a:pt x="93764" y="15527"/>
                  </a:lnTo>
                  <a:lnTo>
                    <a:pt x="92796" y="14985"/>
                  </a:lnTo>
                  <a:lnTo>
                    <a:pt x="91810" y="14448"/>
                  </a:lnTo>
                  <a:lnTo>
                    <a:pt x="90790" y="13912"/>
                  </a:lnTo>
                  <a:lnTo>
                    <a:pt x="89753" y="13381"/>
                  </a:lnTo>
                  <a:lnTo>
                    <a:pt x="88698" y="12856"/>
                  </a:lnTo>
                  <a:lnTo>
                    <a:pt x="87609" y="12343"/>
                  </a:lnTo>
                  <a:lnTo>
                    <a:pt x="86502" y="11830"/>
                  </a:lnTo>
                  <a:lnTo>
                    <a:pt x="85361" y="11323"/>
                  </a:lnTo>
                  <a:lnTo>
                    <a:pt x="84220" y="10827"/>
                  </a:lnTo>
                  <a:lnTo>
                    <a:pt x="83044" y="10332"/>
                  </a:lnTo>
                  <a:lnTo>
                    <a:pt x="81834" y="9848"/>
                  </a:lnTo>
                  <a:lnTo>
                    <a:pt x="80624" y="9370"/>
                  </a:lnTo>
                  <a:lnTo>
                    <a:pt x="79379" y="8898"/>
                  </a:lnTo>
                  <a:lnTo>
                    <a:pt x="78099" y="8431"/>
                  </a:lnTo>
                  <a:lnTo>
                    <a:pt x="76820" y="7976"/>
                  </a:lnTo>
                  <a:lnTo>
                    <a:pt x="75506" y="7527"/>
                  </a:lnTo>
                  <a:lnTo>
                    <a:pt x="74175" y="7084"/>
                  </a:lnTo>
                  <a:lnTo>
                    <a:pt x="72826" y="6653"/>
                  </a:lnTo>
                  <a:lnTo>
                    <a:pt x="71460" y="6227"/>
                  </a:lnTo>
                  <a:lnTo>
                    <a:pt x="70077" y="5813"/>
                  </a:lnTo>
                  <a:lnTo>
                    <a:pt x="68815" y="5452"/>
                  </a:lnTo>
                  <a:lnTo>
                    <a:pt x="67518" y="5090"/>
                  </a:lnTo>
                  <a:lnTo>
                    <a:pt x="66187" y="4735"/>
                  </a:lnTo>
                  <a:lnTo>
                    <a:pt x="64804" y="4379"/>
                  </a:lnTo>
                  <a:lnTo>
                    <a:pt x="63368" y="4023"/>
                  </a:lnTo>
                  <a:lnTo>
                    <a:pt x="61916" y="3679"/>
                  </a:lnTo>
                  <a:lnTo>
                    <a:pt x="60429" y="3335"/>
                  </a:lnTo>
                  <a:lnTo>
                    <a:pt x="58908" y="3009"/>
                  </a:lnTo>
                  <a:lnTo>
                    <a:pt x="58130" y="2845"/>
                  </a:lnTo>
                  <a:lnTo>
                    <a:pt x="57352" y="2682"/>
                  </a:lnTo>
                  <a:lnTo>
                    <a:pt x="56574" y="2525"/>
                  </a:lnTo>
                  <a:lnTo>
                    <a:pt x="55778" y="2373"/>
                  </a:lnTo>
                  <a:lnTo>
                    <a:pt x="54983" y="2222"/>
                  </a:lnTo>
                  <a:lnTo>
                    <a:pt x="54170" y="2076"/>
                  </a:lnTo>
                  <a:lnTo>
                    <a:pt x="53358" y="1930"/>
                  </a:lnTo>
                  <a:lnTo>
                    <a:pt x="52545" y="1790"/>
                  </a:lnTo>
                  <a:lnTo>
                    <a:pt x="51715" y="1656"/>
                  </a:lnTo>
                  <a:lnTo>
                    <a:pt x="50885" y="1522"/>
                  </a:lnTo>
                  <a:lnTo>
                    <a:pt x="50055" y="1394"/>
                  </a:lnTo>
                  <a:lnTo>
                    <a:pt x="49225" y="1271"/>
                  </a:lnTo>
                  <a:lnTo>
                    <a:pt x="48378" y="1155"/>
                  </a:lnTo>
                  <a:lnTo>
                    <a:pt x="47531" y="1038"/>
                  </a:lnTo>
                  <a:lnTo>
                    <a:pt x="46684" y="933"/>
                  </a:lnTo>
                  <a:lnTo>
                    <a:pt x="45836" y="828"/>
                  </a:lnTo>
                  <a:lnTo>
                    <a:pt x="44989" y="729"/>
                  </a:lnTo>
                  <a:lnTo>
                    <a:pt x="44125" y="636"/>
                  </a:lnTo>
                  <a:lnTo>
                    <a:pt x="43260" y="548"/>
                  </a:lnTo>
                  <a:lnTo>
                    <a:pt x="42413" y="467"/>
                  </a:lnTo>
                  <a:lnTo>
                    <a:pt x="41549" y="391"/>
                  </a:lnTo>
                  <a:lnTo>
                    <a:pt x="40684" y="321"/>
                  </a:lnTo>
                  <a:lnTo>
                    <a:pt x="39802" y="257"/>
                  </a:lnTo>
                  <a:lnTo>
                    <a:pt x="38938" y="198"/>
                  </a:lnTo>
                  <a:lnTo>
                    <a:pt x="38073" y="152"/>
                  </a:lnTo>
                  <a:lnTo>
                    <a:pt x="37209" y="105"/>
                  </a:lnTo>
                  <a:lnTo>
                    <a:pt x="36327" y="70"/>
                  </a:lnTo>
                  <a:lnTo>
                    <a:pt x="35463" y="41"/>
                  </a:lnTo>
                  <a:lnTo>
                    <a:pt x="34598" y="18"/>
                  </a:lnTo>
                  <a:lnTo>
                    <a:pt x="33716" y="6"/>
                  </a:lnTo>
                  <a:lnTo>
                    <a:pt x="328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 flipH="1">
              <a:off x="4791335" y="3579365"/>
              <a:ext cx="122163" cy="155355"/>
            </a:xfrm>
            <a:custGeom>
              <a:avLst/>
              <a:gdLst/>
              <a:ahLst/>
              <a:cxnLst/>
              <a:rect l="l" t="t" r="r" b="b"/>
              <a:pathLst>
                <a:path w="11533" h="5423" extrusionOk="0">
                  <a:moveTo>
                    <a:pt x="2940" y="0"/>
                  </a:moveTo>
                  <a:lnTo>
                    <a:pt x="2663" y="6"/>
                  </a:lnTo>
                  <a:lnTo>
                    <a:pt x="2404" y="12"/>
                  </a:lnTo>
                  <a:lnTo>
                    <a:pt x="2162" y="35"/>
                  </a:lnTo>
                  <a:lnTo>
                    <a:pt x="1920" y="59"/>
                  </a:lnTo>
                  <a:lnTo>
                    <a:pt x="1712" y="94"/>
                  </a:lnTo>
                  <a:lnTo>
                    <a:pt x="1505" y="134"/>
                  </a:lnTo>
                  <a:lnTo>
                    <a:pt x="1315" y="181"/>
                  </a:lnTo>
                  <a:lnTo>
                    <a:pt x="1124" y="234"/>
                  </a:lnTo>
                  <a:lnTo>
                    <a:pt x="969" y="292"/>
                  </a:lnTo>
                  <a:lnTo>
                    <a:pt x="813" y="362"/>
                  </a:lnTo>
                  <a:lnTo>
                    <a:pt x="675" y="432"/>
                  </a:lnTo>
                  <a:lnTo>
                    <a:pt x="554" y="508"/>
                  </a:lnTo>
                  <a:lnTo>
                    <a:pt x="433" y="595"/>
                  </a:lnTo>
                  <a:lnTo>
                    <a:pt x="346" y="682"/>
                  </a:lnTo>
                  <a:lnTo>
                    <a:pt x="260" y="776"/>
                  </a:lnTo>
                  <a:lnTo>
                    <a:pt x="173" y="869"/>
                  </a:lnTo>
                  <a:lnTo>
                    <a:pt x="122" y="974"/>
                  </a:lnTo>
                  <a:lnTo>
                    <a:pt x="70" y="1079"/>
                  </a:lnTo>
                  <a:lnTo>
                    <a:pt x="35" y="1184"/>
                  </a:lnTo>
                  <a:lnTo>
                    <a:pt x="1" y="1295"/>
                  </a:lnTo>
                  <a:lnTo>
                    <a:pt x="1" y="1411"/>
                  </a:lnTo>
                  <a:lnTo>
                    <a:pt x="1" y="1528"/>
                  </a:lnTo>
                  <a:lnTo>
                    <a:pt x="1" y="1650"/>
                  </a:lnTo>
                  <a:lnTo>
                    <a:pt x="18" y="1773"/>
                  </a:lnTo>
                  <a:lnTo>
                    <a:pt x="52" y="1895"/>
                  </a:lnTo>
                  <a:lnTo>
                    <a:pt x="104" y="2024"/>
                  </a:lnTo>
                  <a:lnTo>
                    <a:pt x="208" y="2274"/>
                  </a:lnTo>
                  <a:lnTo>
                    <a:pt x="381" y="2537"/>
                  </a:lnTo>
                  <a:lnTo>
                    <a:pt x="571" y="2793"/>
                  </a:lnTo>
                  <a:lnTo>
                    <a:pt x="813" y="3056"/>
                  </a:lnTo>
                  <a:lnTo>
                    <a:pt x="1090" y="3306"/>
                  </a:lnTo>
                  <a:lnTo>
                    <a:pt x="1401" y="3557"/>
                  </a:lnTo>
                  <a:lnTo>
                    <a:pt x="1574" y="3679"/>
                  </a:lnTo>
                  <a:lnTo>
                    <a:pt x="1747" y="3796"/>
                  </a:lnTo>
                  <a:lnTo>
                    <a:pt x="1937" y="3918"/>
                  </a:lnTo>
                  <a:lnTo>
                    <a:pt x="2127" y="4029"/>
                  </a:lnTo>
                  <a:lnTo>
                    <a:pt x="2335" y="4140"/>
                  </a:lnTo>
                  <a:lnTo>
                    <a:pt x="2559" y="4251"/>
                  </a:lnTo>
                  <a:lnTo>
                    <a:pt x="2767" y="4356"/>
                  </a:lnTo>
                  <a:lnTo>
                    <a:pt x="2992" y="4455"/>
                  </a:lnTo>
                  <a:lnTo>
                    <a:pt x="3234" y="4548"/>
                  </a:lnTo>
                  <a:lnTo>
                    <a:pt x="3476" y="4641"/>
                  </a:lnTo>
                  <a:lnTo>
                    <a:pt x="3735" y="4729"/>
                  </a:lnTo>
                  <a:lnTo>
                    <a:pt x="3995" y="4810"/>
                  </a:lnTo>
                  <a:lnTo>
                    <a:pt x="4254" y="4892"/>
                  </a:lnTo>
                  <a:lnTo>
                    <a:pt x="4531" y="4962"/>
                  </a:lnTo>
                  <a:lnTo>
                    <a:pt x="4807" y="5026"/>
                  </a:lnTo>
                  <a:lnTo>
                    <a:pt x="5084" y="5085"/>
                  </a:lnTo>
                  <a:lnTo>
                    <a:pt x="5378" y="5137"/>
                  </a:lnTo>
                  <a:lnTo>
                    <a:pt x="5672" y="5184"/>
                  </a:lnTo>
                  <a:lnTo>
                    <a:pt x="6121" y="5248"/>
                  </a:lnTo>
                  <a:lnTo>
                    <a:pt x="6553" y="5300"/>
                  </a:lnTo>
                  <a:lnTo>
                    <a:pt x="6968" y="5341"/>
                  </a:lnTo>
                  <a:lnTo>
                    <a:pt x="7366" y="5376"/>
                  </a:lnTo>
                  <a:lnTo>
                    <a:pt x="7729" y="5399"/>
                  </a:lnTo>
                  <a:lnTo>
                    <a:pt x="8075" y="5417"/>
                  </a:lnTo>
                  <a:lnTo>
                    <a:pt x="8421" y="5423"/>
                  </a:lnTo>
                  <a:lnTo>
                    <a:pt x="8732" y="5423"/>
                  </a:lnTo>
                  <a:lnTo>
                    <a:pt x="9026" y="5417"/>
                  </a:lnTo>
                  <a:lnTo>
                    <a:pt x="9303" y="5405"/>
                  </a:lnTo>
                  <a:lnTo>
                    <a:pt x="9562" y="5382"/>
                  </a:lnTo>
                  <a:lnTo>
                    <a:pt x="9804" y="5353"/>
                  </a:lnTo>
                  <a:lnTo>
                    <a:pt x="10029" y="5318"/>
                  </a:lnTo>
                  <a:lnTo>
                    <a:pt x="10236" y="5271"/>
                  </a:lnTo>
                  <a:lnTo>
                    <a:pt x="10426" y="5224"/>
                  </a:lnTo>
                  <a:lnTo>
                    <a:pt x="10599" y="5172"/>
                  </a:lnTo>
                  <a:lnTo>
                    <a:pt x="10755" y="5108"/>
                  </a:lnTo>
                  <a:lnTo>
                    <a:pt x="10911" y="5044"/>
                  </a:lnTo>
                  <a:lnTo>
                    <a:pt x="11032" y="4974"/>
                  </a:lnTo>
                  <a:lnTo>
                    <a:pt x="11135" y="4898"/>
                  </a:lnTo>
                  <a:lnTo>
                    <a:pt x="11239" y="4816"/>
                  </a:lnTo>
                  <a:lnTo>
                    <a:pt x="11325" y="4729"/>
                  </a:lnTo>
                  <a:lnTo>
                    <a:pt x="11395" y="4641"/>
                  </a:lnTo>
                  <a:lnTo>
                    <a:pt x="11446" y="4542"/>
                  </a:lnTo>
                  <a:lnTo>
                    <a:pt x="11481" y="4449"/>
                  </a:lnTo>
                  <a:lnTo>
                    <a:pt x="11516" y="4344"/>
                  </a:lnTo>
                  <a:lnTo>
                    <a:pt x="11533" y="4239"/>
                  </a:lnTo>
                  <a:lnTo>
                    <a:pt x="11533" y="4134"/>
                  </a:lnTo>
                  <a:lnTo>
                    <a:pt x="11516" y="4023"/>
                  </a:lnTo>
                  <a:lnTo>
                    <a:pt x="11498" y="3913"/>
                  </a:lnTo>
                  <a:lnTo>
                    <a:pt x="11464" y="3796"/>
                  </a:lnTo>
                  <a:lnTo>
                    <a:pt x="11429" y="3679"/>
                  </a:lnTo>
                  <a:lnTo>
                    <a:pt x="11291" y="3440"/>
                  </a:lnTo>
                  <a:lnTo>
                    <a:pt x="11135" y="3190"/>
                  </a:lnTo>
                  <a:lnTo>
                    <a:pt x="10928" y="2945"/>
                  </a:lnTo>
                  <a:lnTo>
                    <a:pt x="10686" y="2694"/>
                  </a:lnTo>
                  <a:lnTo>
                    <a:pt x="10392" y="2443"/>
                  </a:lnTo>
                  <a:lnTo>
                    <a:pt x="10081" y="2198"/>
                  </a:lnTo>
                  <a:lnTo>
                    <a:pt x="9752" y="1959"/>
                  </a:lnTo>
                  <a:lnTo>
                    <a:pt x="9372" y="1720"/>
                  </a:lnTo>
                  <a:lnTo>
                    <a:pt x="8974" y="1499"/>
                  </a:lnTo>
                  <a:lnTo>
                    <a:pt x="8559" y="1277"/>
                  </a:lnTo>
                  <a:lnTo>
                    <a:pt x="8127" y="1079"/>
                  </a:lnTo>
                  <a:lnTo>
                    <a:pt x="7902" y="980"/>
                  </a:lnTo>
                  <a:lnTo>
                    <a:pt x="7677" y="887"/>
                  </a:lnTo>
                  <a:lnTo>
                    <a:pt x="7435" y="799"/>
                  </a:lnTo>
                  <a:lnTo>
                    <a:pt x="7193" y="717"/>
                  </a:lnTo>
                  <a:lnTo>
                    <a:pt x="6951" y="636"/>
                  </a:lnTo>
                  <a:lnTo>
                    <a:pt x="6709" y="560"/>
                  </a:lnTo>
                  <a:lnTo>
                    <a:pt x="6467" y="496"/>
                  </a:lnTo>
                  <a:lnTo>
                    <a:pt x="6225" y="432"/>
                  </a:lnTo>
                  <a:lnTo>
                    <a:pt x="5966" y="373"/>
                  </a:lnTo>
                  <a:lnTo>
                    <a:pt x="5706" y="321"/>
                  </a:lnTo>
                  <a:lnTo>
                    <a:pt x="5309" y="245"/>
                  </a:lnTo>
                  <a:lnTo>
                    <a:pt x="4928" y="181"/>
                  </a:lnTo>
                  <a:lnTo>
                    <a:pt x="4565" y="129"/>
                  </a:lnTo>
                  <a:lnTo>
                    <a:pt x="4202" y="82"/>
                  </a:lnTo>
                  <a:lnTo>
                    <a:pt x="3874" y="47"/>
                  </a:lnTo>
                  <a:lnTo>
                    <a:pt x="3545" y="24"/>
                  </a:lnTo>
                  <a:lnTo>
                    <a:pt x="3234" y="12"/>
                  </a:lnTo>
                  <a:lnTo>
                    <a:pt x="2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 flipH="1">
              <a:off x="4791335" y="3579365"/>
              <a:ext cx="122163" cy="155355"/>
            </a:xfrm>
            <a:custGeom>
              <a:avLst/>
              <a:gdLst/>
              <a:ahLst/>
              <a:cxnLst/>
              <a:rect l="l" t="t" r="r" b="b"/>
              <a:pathLst>
                <a:path w="11533" h="5423" fill="none" extrusionOk="0">
                  <a:moveTo>
                    <a:pt x="5706" y="321"/>
                  </a:moveTo>
                  <a:lnTo>
                    <a:pt x="5706" y="321"/>
                  </a:lnTo>
                  <a:lnTo>
                    <a:pt x="5966" y="373"/>
                  </a:lnTo>
                  <a:lnTo>
                    <a:pt x="6225" y="432"/>
                  </a:lnTo>
                  <a:lnTo>
                    <a:pt x="6467" y="496"/>
                  </a:lnTo>
                  <a:lnTo>
                    <a:pt x="6709" y="560"/>
                  </a:lnTo>
                  <a:lnTo>
                    <a:pt x="6951" y="636"/>
                  </a:lnTo>
                  <a:lnTo>
                    <a:pt x="7193" y="717"/>
                  </a:lnTo>
                  <a:lnTo>
                    <a:pt x="7435" y="799"/>
                  </a:lnTo>
                  <a:lnTo>
                    <a:pt x="7677" y="887"/>
                  </a:lnTo>
                  <a:lnTo>
                    <a:pt x="7902" y="980"/>
                  </a:lnTo>
                  <a:lnTo>
                    <a:pt x="8127" y="1079"/>
                  </a:lnTo>
                  <a:lnTo>
                    <a:pt x="8559" y="1277"/>
                  </a:lnTo>
                  <a:lnTo>
                    <a:pt x="8974" y="1499"/>
                  </a:lnTo>
                  <a:lnTo>
                    <a:pt x="9372" y="1720"/>
                  </a:lnTo>
                  <a:lnTo>
                    <a:pt x="9752" y="1959"/>
                  </a:lnTo>
                  <a:lnTo>
                    <a:pt x="10081" y="2198"/>
                  </a:lnTo>
                  <a:lnTo>
                    <a:pt x="10392" y="2443"/>
                  </a:lnTo>
                  <a:lnTo>
                    <a:pt x="10686" y="2694"/>
                  </a:lnTo>
                  <a:lnTo>
                    <a:pt x="10928" y="2945"/>
                  </a:lnTo>
                  <a:lnTo>
                    <a:pt x="11135" y="3190"/>
                  </a:lnTo>
                  <a:lnTo>
                    <a:pt x="11291" y="3440"/>
                  </a:lnTo>
                  <a:lnTo>
                    <a:pt x="11429" y="3679"/>
                  </a:lnTo>
                  <a:lnTo>
                    <a:pt x="11464" y="3796"/>
                  </a:lnTo>
                  <a:lnTo>
                    <a:pt x="11498" y="3913"/>
                  </a:lnTo>
                  <a:lnTo>
                    <a:pt x="11516" y="4023"/>
                  </a:lnTo>
                  <a:lnTo>
                    <a:pt x="11533" y="4134"/>
                  </a:lnTo>
                  <a:lnTo>
                    <a:pt x="11533" y="4239"/>
                  </a:lnTo>
                  <a:lnTo>
                    <a:pt x="11516" y="4344"/>
                  </a:lnTo>
                  <a:lnTo>
                    <a:pt x="11481" y="4449"/>
                  </a:lnTo>
                  <a:lnTo>
                    <a:pt x="11446" y="4542"/>
                  </a:lnTo>
                  <a:lnTo>
                    <a:pt x="11395" y="4641"/>
                  </a:lnTo>
                  <a:lnTo>
                    <a:pt x="11325" y="4729"/>
                  </a:lnTo>
                  <a:lnTo>
                    <a:pt x="11239" y="4816"/>
                  </a:lnTo>
                  <a:lnTo>
                    <a:pt x="11135" y="4898"/>
                  </a:lnTo>
                  <a:lnTo>
                    <a:pt x="11032" y="4974"/>
                  </a:lnTo>
                  <a:lnTo>
                    <a:pt x="10911" y="5044"/>
                  </a:lnTo>
                  <a:lnTo>
                    <a:pt x="10755" y="5108"/>
                  </a:lnTo>
                  <a:lnTo>
                    <a:pt x="10599" y="5172"/>
                  </a:lnTo>
                  <a:lnTo>
                    <a:pt x="10426" y="5224"/>
                  </a:lnTo>
                  <a:lnTo>
                    <a:pt x="10236" y="5271"/>
                  </a:lnTo>
                  <a:lnTo>
                    <a:pt x="10029" y="5318"/>
                  </a:lnTo>
                  <a:lnTo>
                    <a:pt x="9804" y="5353"/>
                  </a:lnTo>
                  <a:lnTo>
                    <a:pt x="9562" y="5382"/>
                  </a:lnTo>
                  <a:lnTo>
                    <a:pt x="9303" y="5405"/>
                  </a:lnTo>
                  <a:lnTo>
                    <a:pt x="9026" y="5417"/>
                  </a:lnTo>
                  <a:lnTo>
                    <a:pt x="8732" y="5423"/>
                  </a:lnTo>
                  <a:lnTo>
                    <a:pt x="8421" y="5423"/>
                  </a:lnTo>
                  <a:lnTo>
                    <a:pt x="8075" y="5417"/>
                  </a:lnTo>
                  <a:lnTo>
                    <a:pt x="7729" y="5399"/>
                  </a:lnTo>
                  <a:lnTo>
                    <a:pt x="7366" y="5376"/>
                  </a:lnTo>
                  <a:lnTo>
                    <a:pt x="6968" y="5341"/>
                  </a:lnTo>
                  <a:lnTo>
                    <a:pt x="6553" y="5300"/>
                  </a:lnTo>
                  <a:lnTo>
                    <a:pt x="6121" y="5248"/>
                  </a:lnTo>
                  <a:lnTo>
                    <a:pt x="5672" y="5184"/>
                  </a:lnTo>
                  <a:lnTo>
                    <a:pt x="5672" y="5184"/>
                  </a:lnTo>
                  <a:lnTo>
                    <a:pt x="5378" y="5137"/>
                  </a:lnTo>
                  <a:lnTo>
                    <a:pt x="5084" y="5085"/>
                  </a:lnTo>
                  <a:lnTo>
                    <a:pt x="4807" y="5026"/>
                  </a:lnTo>
                  <a:lnTo>
                    <a:pt x="4531" y="4962"/>
                  </a:lnTo>
                  <a:lnTo>
                    <a:pt x="4254" y="4892"/>
                  </a:lnTo>
                  <a:lnTo>
                    <a:pt x="3995" y="4810"/>
                  </a:lnTo>
                  <a:lnTo>
                    <a:pt x="3735" y="4729"/>
                  </a:lnTo>
                  <a:lnTo>
                    <a:pt x="3476" y="4641"/>
                  </a:lnTo>
                  <a:lnTo>
                    <a:pt x="3234" y="4548"/>
                  </a:lnTo>
                  <a:lnTo>
                    <a:pt x="2992" y="4455"/>
                  </a:lnTo>
                  <a:lnTo>
                    <a:pt x="2767" y="4356"/>
                  </a:lnTo>
                  <a:lnTo>
                    <a:pt x="2559" y="4251"/>
                  </a:lnTo>
                  <a:lnTo>
                    <a:pt x="2335" y="4140"/>
                  </a:lnTo>
                  <a:lnTo>
                    <a:pt x="2127" y="4029"/>
                  </a:lnTo>
                  <a:lnTo>
                    <a:pt x="1937" y="3918"/>
                  </a:lnTo>
                  <a:lnTo>
                    <a:pt x="1747" y="3796"/>
                  </a:lnTo>
                  <a:lnTo>
                    <a:pt x="1574" y="3679"/>
                  </a:lnTo>
                  <a:lnTo>
                    <a:pt x="1401" y="3557"/>
                  </a:lnTo>
                  <a:lnTo>
                    <a:pt x="1090" y="3306"/>
                  </a:lnTo>
                  <a:lnTo>
                    <a:pt x="813" y="3056"/>
                  </a:lnTo>
                  <a:lnTo>
                    <a:pt x="571" y="2793"/>
                  </a:lnTo>
                  <a:lnTo>
                    <a:pt x="381" y="2537"/>
                  </a:lnTo>
                  <a:lnTo>
                    <a:pt x="208" y="2274"/>
                  </a:lnTo>
                  <a:lnTo>
                    <a:pt x="104" y="2024"/>
                  </a:lnTo>
                  <a:lnTo>
                    <a:pt x="52" y="1895"/>
                  </a:lnTo>
                  <a:lnTo>
                    <a:pt x="18" y="1773"/>
                  </a:lnTo>
                  <a:lnTo>
                    <a:pt x="1" y="1650"/>
                  </a:lnTo>
                  <a:lnTo>
                    <a:pt x="1" y="1528"/>
                  </a:lnTo>
                  <a:lnTo>
                    <a:pt x="1" y="1411"/>
                  </a:lnTo>
                  <a:lnTo>
                    <a:pt x="1" y="1295"/>
                  </a:lnTo>
                  <a:lnTo>
                    <a:pt x="35" y="1184"/>
                  </a:lnTo>
                  <a:lnTo>
                    <a:pt x="70" y="1079"/>
                  </a:lnTo>
                  <a:lnTo>
                    <a:pt x="122" y="974"/>
                  </a:lnTo>
                  <a:lnTo>
                    <a:pt x="173" y="869"/>
                  </a:lnTo>
                  <a:lnTo>
                    <a:pt x="260" y="776"/>
                  </a:lnTo>
                  <a:lnTo>
                    <a:pt x="346" y="682"/>
                  </a:lnTo>
                  <a:lnTo>
                    <a:pt x="433" y="595"/>
                  </a:lnTo>
                  <a:lnTo>
                    <a:pt x="554" y="508"/>
                  </a:lnTo>
                  <a:lnTo>
                    <a:pt x="675" y="432"/>
                  </a:lnTo>
                  <a:lnTo>
                    <a:pt x="813" y="362"/>
                  </a:lnTo>
                  <a:lnTo>
                    <a:pt x="969" y="292"/>
                  </a:lnTo>
                  <a:lnTo>
                    <a:pt x="1124" y="234"/>
                  </a:lnTo>
                  <a:lnTo>
                    <a:pt x="1315" y="181"/>
                  </a:lnTo>
                  <a:lnTo>
                    <a:pt x="1505" y="134"/>
                  </a:lnTo>
                  <a:lnTo>
                    <a:pt x="1712" y="94"/>
                  </a:lnTo>
                  <a:lnTo>
                    <a:pt x="1920" y="59"/>
                  </a:lnTo>
                  <a:lnTo>
                    <a:pt x="2162" y="35"/>
                  </a:lnTo>
                  <a:lnTo>
                    <a:pt x="2404" y="12"/>
                  </a:lnTo>
                  <a:lnTo>
                    <a:pt x="2663" y="6"/>
                  </a:lnTo>
                  <a:lnTo>
                    <a:pt x="2940" y="0"/>
                  </a:lnTo>
                  <a:lnTo>
                    <a:pt x="3234" y="12"/>
                  </a:lnTo>
                  <a:lnTo>
                    <a:pt x="3545" y="24"/>
                  </a:lnTo>
                  <a:lnTo>
                    <a:pt x="3874" y="47"/>
                  </a:lnTo>
                  <a:lnTo>
                    <a:pt x="4202" y="82"/>
                  </a:lnTo>
                  <a:lnTo>
                    <a:pt x="4565" y="129"/>
                  </a:lnTo>
                  <a:lnTo>
                    <a:pt x="4928" y="181"/>
                  </a:lnTo>
                  <a:lnTo>
                    <a:pt x="5309" y="245"/>
                  </a:lnTo>
                  <a:lnTo>
                    <a:pt x="5706" y="3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 flipH="1">
              <a:off x="5024656" y="3423178"/>
              <a:ext cx="122354" cy="155384"/>
            </a:xfrm>
            <a:custGeom>
              <a:avLst/>
              <a:gdLst/>
              <a:ahLst/>
              <a:cxnLst/>
              <a:rect l="l" t="t" r="r" b="b"/>
              <a:pathLst>
                <a:path w="11551" h="5424" extrusionOk="0">
                  <a:moveTo>
                    <a:pt x="2681" y="1"/>
                  </a:moveTo>
                  <a:lnTo>
                    <a:pt x="2422" y="12"/>
                  </a:lnTo>
                  <a:lnTo>
                    <a:pt x="2162" y="30"/>
                  </a:lnTo>
                  <a:lnTo>
                    <a:pt x="1937" y="59"/>
                  </a:lnTo>
                  <a:lnTo>
                    <a:pt x="1713" y="88"/>
                  </a:lnTo>
                  <a:lnTo>
                    <a:pt x="1505" y="129"/>
                  </a:lnTo>
                  <a:lnTo>
                    <a:pt x="1315" y="176"/>
                  </a:lnTo>
                  <a:lnTo>
                    <a:pt x="1142" y="234"/>
                  </a:lnTo>
                  <a:lnTo>
                    <a:pt x="969" y="292"/>
                  </a:lnTo>
                  <a:lnTo>
                    <a:pt x="831" y="356"/>
                  </a:lnTo>
                  <a:lnTo>
                    <a:pt x="693" y="432"/>
                  </a:lnTo>
                  <a:lnTo>
                    <a:pt x="572" y="508"/>
                  </a:lnTo>
                  <a:lnTo>
                    <a:pt x="451" y="590"/>
                  </a:lnTo>
                  <a:lnTo>
                    <a:pt x="347" y="677"/>
                  </a:lnTo>
                  <a:lnTo>
                    <a:pt x="260" y="770"/>
                  </a:lnTo>
                  <a:lnTo>
                    <a:pt x="191" y="870"/>
                  </a:lnTo>
                  <a:lnTo>
                    <a:pt x="139" y="969"/>
                  </a:lnTo>
                  <a:lnTo>
                    <a:pt x="87" y="1074"/>
                  </a:lnTo>
                  <a:lnTo>
                    <a:pt x="53" y="1184"/>
                  </a:lnTo>
                  <a:lnTo>
                    <a:pt x="18" y="1295"/>
                  </a:lnTo>
                  <a:lnTo>
                    <a:pt x="1" y="1412"/>
                  </a:lnTo>
                  <a:lnTo>
                    <a:pt x="1" y="1528"/>
                  </a:lnTo>
                  <a:lnTo>
                    <a:pt x="18" y="1645"/>
                  </a:lnTo>
                  <a:lnTo>
                    <a:pt x="36" y="1767"/>
                  </a:lnTo>
                  <a:lnTo>
                    <a:pt x="70" y="1896"/>
                  </a:lnTo>
                  <a:lnTo>
                    <a:pt x="105" y="2018"/>
                  </a:lnTo>
                  <a:lnTo>
                    <a:pt x="226" y="2275"/>
                  </a:lnTo>
                  <a:lnTo>
                    <a:pt x="381" y="2531"/>
                  </a:lnTo>
                  <a:lnTo>
                    <a:pt x="589" y="2794"/>
                  </a:lnTo>
                  <a:lnTo>
                    <a:pt x="831" y="3050"/>
                  </a:lnTo>
                  <a:lnTo>
                    <a:pt x="1108" y="3307"/>
                  </a:lnTo>
                  <a:lnTo>
                    <a:pt x="1419" y="3557"/>
                  </a:lnTo>
                  <a:lnTo>
                    <a:pt x="1592" y="3680"/>
                  </a:lnTo>
                  <a:lnTo>
                    <a:pt x="1765" y="3796"/>
                  </a:lnTo>
                  <a:lnTo>
                    <a:pt x="1955" y="3913"/>
                  </a:lnTo>
                  <a:lnTo>
                    <a:pt x="2145" y="4030"/>
                  </a:lnTo>
                  <a:lnTo>
                    <a:pt x="2352" y="4140"/>
                  </a:lnTo>
                  <a:lnTo>
                    <a:pt x="2560" y="4245"/>
                  </a:lnTo>
                  <a:lnTo>
                    <a:pt x="2785" y="4350"/>
                  </a:lnTo>
                  <a:lnTo>
                    <a:pt x="3009" y="4455"/>
                  </a:lnTo>
                  <a:lnTo>
                    <a:pt x="3251" y="4549"/>
                  </a:lnTo>
                  <a:lnTo>
                    <a:pt x="3494" y="4642"/>
                  </a:lnTo>
                  <a:lnTo>
                    <a:pt x="3736" y="4729"/>
                  </a:lnTo>
                  <a:lnTo>
                    <a:pt x="3995" y="4811"/>
                  </a:lnTo>
                  <a:lnTo>
                    <a:pt x="4254" y="4887"/>
                  </a:lnTo>
                  <a:lnTo>
                    <a:pt x="4531" y="4957"/>
                  </a:lnTo>
                  <a:lnTo>
                    <a:pt x="4808" y="5027"/>
                  </a:lnTo>
                  <a:lnTo>
                    <a:pt x="5102" y="5085"/>
                  </a:lnTo>
                  <a:lnTo>
                    <a:pt x="5395" y="5137"/>
                  </a:lnTo>
                  <a:lnTo>
                    <a:pt x="5689" y="5184"/>
                  </a:lnTo>
                  <a:lnTo>
                    <a:pt x="6139" y="5242"/>
                  </a:lnTo>
                  <a:lnTo>
                    <a:pt x="6571" y="5295"/>
                  </a:lnTo>
                  <a:lnTo>
                    <a:pt x="6986" y="5342"/>
                  </a:lnTo>
                  <a:lnTo>
                    <a:pt x="7366" y="5377"/>
                  </a:lnTo>
                  <a:lnTo>
                    <a:pt x="7747" y="5400"/>
                  </a:lnTo>
                  <a:lnTo>
                    <a:pt x="8093" y="5417"/>
                  </a:lnTo>
                  <a:lnTo>
                    <a:pt x="8421" y="5423"/>
                  </a:lnTo>
                  <a:lnTo>
                    <a:pt x="8732" y="5423"/>
                  </a:lnTo>
                  <a:lnTo>
                    <a:pt x="9044" y="5417"/>
                  </a:lnTo>
                  <a:lnTo>
                    <a:pt x="9320" y="5400"/>
                  </a:lnTo>
                  <a:lnTo>
                    <a:pt x="9580" y="5377"/>
                  </a:lnTo>
                  <a:lnTo>
                    <a:pt x="9822" y="5347"/>
                  </a:lnTo>
                  <a:lnTo>
                    <a:pt x="10046" y="5312"/>
                  </a:lnTo>
                  <a:lnTo>
                    <a:pt x="10254" y="5272"/>
                  </a:lnTo>
                  <a:lnTo>
                    <a:pt x="10444" y="5225"/>
                  </a:lnTo>
                  <a:lnTo>
                    <a:pt x="10617" y="5167"/>
                  </a:lnTo>
                  <a:lnTo>
                    <a:pt x="10773" y="5108"/>
                  </a:lnTo>
                  <a:lnTo>
                    <a:pt x="10911" y="5044"/>
                  </a:lnTo>
                  <a:lnTo>
                    <a:pt x="11049" y="4968"/>
                  </a:lnTo>
                  <a:lnTo>
                    <a:pt x="11153" y="4893"/>
                  </a:lnTo>
                  <a:lnTo>
                    <a:pt x="11257" y="4811"/>
                  </a:lnTo>
                  <a:lnTo>
                    <a:pt x="11343" y="4729"/>
                  </a:lnTo>
                  <a:lnTo>
                    <a:pt x="11395" y="4636"/>
                  </a:lnTo>
                  <a:lnTo>
                    <a:pt x="11464" y="4543"/>
                  </a:lnTo>
                  <a:lnTo>
                    <a:pt x="11499" y="4444"/>
                  </a:lnTo>
                  <a:lnTo>
                    <a:pt x="11533" y="4345"/>
                  </a:lnTo>
                  <a:lnTo>
                    <a:pt x="11551" y="4240"/>
                  </a:lnTo>
                  <a:lnTo>
                    <a:pt x="11551" y="4135"/>
                  </a:lnTo>
                  <a:lnTo>
                    <a:pt x="11533" y="4024"/>
                  </a:lnTo>
                  <a:lnTo>
                    <a:pt x="11516" y="3907"/>
                  </a:lnTo>
                  <a:lnTo>
                    <a:pt x="11481" y="3791"/>
                  </a:lnTo>
                  <a:lnTo>
                    <a:pt x="11430" y="3674"/>
                  </a:lnTo>
                  <a:lnTo>
                    <a:pt x="11309" y="3435"/>
                  </a:lnTo>
                  <a:lnTo>
                    <a:pt x="11136" y="3190"/>
                  </a:lnTo>
                  <a:lnTo>
                    <a:pt x="10928" y="2945"/>
                  </a:lnTo>
                  <a:lnTo>
                    <a:pt x="10686" y="2694"/>
                  </a:lnTo>
                  <a:lnTo>
                    <a:pt x="10409" y="2444"/>
                  </a:lnTo>
                  <a:lnTo>
                    <a:pt x="10098" y="2199"/>
                  </a:lnTo>
                  <a:lnTo>
                    <a:pt x="9752" y="1954"/>
                  </a:lnTo>
                  <a:lnTo>
                    <a:pt x="9389" y="1721"/>
                  </a:lnTo>
                  <a:lnTo>
                    <a:pt x="8992" y="1493"/>
                  </a:lnTo>
                  <a:lnTo>
                    <a:pt x="8577" y="1278"/>
                  </a:lnTo>
                  <a:lnTo>
                    <a:pt x="8145" y="1074"/>
                  </a:lnTo>
                  <a:lnTo>
                    <a:pt x="7902" y="980"/>
                  </a:lnTo>
                  <a:lnTo>
                    <a:pt x="7678" y="887"/>
                  </a:lnTo>
                  <a:lnTo>
                    <a:pt x="7453" y="800"/>
                  </a:lnTo>
                  <a:lnTo>
                    <a:pt x="7211" y="712"/>
                  </a:lnTo>
                  <a:lnTo>
                    <a:pt x="6969" y="636"/>
                  </a:lnTo>
                  <a:lnTo>
                    <a:pt x="6727" y="561"/>
                  </a:lnTo>
                  <a:lnTo>
                    <a:pt x="6485" y="491"/>
                  </a:lnTo>
                  <a:lnTo>
                    <a:pt x="6225" y="426"/>
                  </a:lnTo>
                  <a:lnTo>
                    <a:pt x="5983" y="368"/>
                  </a:lnTo>
                  <a:lnTo>
                    <a:pt x="5724" y="316"/>
                  </a:lnTo>
                  <a:lnTo>
                    <a:pt x="5326" y="246"/>
                  </a:lnTo>
                  <a:lnTo>
                    <a:pt x="4946" y="182"/>
                  </a:lnTo>
                  <a:lnTo>
                    <a:pt x="4566" y="123"/>
                  </a:lnTo>
                  <a:lnTo>
                    <a:pt x="4220" y="82"/>
                  </a:lnTo>
                  <a:lnTo>
                    <a:pt x="3874" y="47"/>
                  </a:lnTo>
                  <a:lnTo>
                    <a:pt x="3563" y="24"/>
                  </a:lnTo>
                  <a:lnTo>
                    <a:pt x="3251" y="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 flipH="1">
              <a:off x="5024656" y="3423178"/>
              <a:ext cx="122354" cy="155384"/>
            </a:xfrm>
            <a:custGeom>
              <a:avLst/>
              <a:gdLst/>
              <a:ahLst/>
              <a:cxnLst/>
              <a:rect l="l" t="t" r="r" b="b"/>
              <a:pathLst>
                <a:path w="11551" h="5424" fill="none" extrusionOk="0">
                  <a:moveTo>
                    <a:pt x="5724" y="316"/>
                  </a:moveTo>
                  <a:lnTo>
                    <a:pt x="5724" y="316"/>
                  </a:lnTo>
                  <a:lnTo>
                    <a:pt x="5983" y="368"/>
                  </a:lnTo>
                  <a:lnTo>
                    <a:pt x="6225" y="426"/>
                  </a:lnTo>
                  <a:lnTo>
                    <a:pt x="6485" y="491"/>
                  </a:lnTo>
                  <a:lnTo>
                    <a:pt x="6727" y="561"/>
                  </a:lnTo>
                  <a:lnTo>
                    <a:pt x="6969" y="636"/>
                  </a:lnTo>
                  <a:lnTo>
                    <a:pt x="7211" y="712"/>
                  </a:lnTo>
                  <a:lnTo>
                    <a:pt x="7453" y="800"/>
                  </a:lnTo>
                  <a:lnTo>
                    <a:pt x="7678" y="887"/>
                  </a:lnTo>
                  <a:lnTo>
                    <a:pt x="7902" y="980"/>
                  </a:lnTo>
                  <a:lnTo>
                    <a:pt x="8145" y="1074"/>
                  </a:lnTo>
                  <a:lnTo>
                    <a:pt x="8577" y="1278"/>
                  </a:lnTo>
                  <a:lnTo>
                    <a:pt x="8992" y="1493"/>
                  </a:lnTo>
                  <a:lnTo>
                    <a:pt x="9389" y="1721"/>
                  </a:lnTo>
                  <a:lnTo>
                    <a:pt x="9752" y="1954"/>
                  </a:lnTo>
                  <a:lnTo>
                    <a:pt x="10098" y="2199"/>
                  </a:lnTo>
                  <a:lnTo>
                    <a:pt x="10409" y="2444"/>
                  </a:lnTo>
                  <a:lnTo>
                    <a:pt x="10686" y="2694"/>
                  </a:lnTo>
                  <a:lnTo>
                    <a:pt x="10928" y="2945"/>
                  </a:lnTo>
                  <a:lnTo>
                    <a:pt x="11136" y="3190"/>
                  </a:lnTo>
                  <a:lnTo>
                    <a:pt x="11309" y="3435"/>
                  </a:lnTo>
                  <a:lnTo>
                    <a:pt x="11430" y="3674"/>
                  </a:lnTo>
                  <a:lnTo>
                    <a:pt x="11481" y="3791"/>
                  </a:lnTo>
                  <a:lnTo>
                    <a:pt x="11516" y="3907"/>
                  </a:lnTo>
                  <a:lnTo>
                    <a:pt x="11533" y="4024"/>
                  </a:lnTo>
                  <a:lnTo>
                    <a:pt x="11551" y="4135"/>
                  </a:lnTo>
                  <a:lnTo>
                    <a:pt x="11551" y="4240"/>
                  </a:lnTo>
                  <a:lnTo>
                    <a:pt x="11533" y="4345"/>
                  </a:lnTo>
                  <a:lnTo>
                    <a:pt x="11499" y="4444"/>
                  </a:lnTo>
                  <a:lnTo>
                    <a:pt x="11464" y="4543"/>
                  </a:lnTo>
                  <a:lnTo>
                    <a:pt x="11395" y="4636"/>
                  </a:lnTo>
                  <a:lnTo>
                    <a:pt x="11343" y="4729"/>
                  </a:lnTo>
                  <a:lnTo>
                    <a:pt x="11257" y="4811"/>
                  </a:lnTo>
                  <a:lnTo>
                    <a:pt x="11153" y="4893"/>
                  </a:lnTo>
                  <a:lnTo>
                    <a:pt x="11049" y="4968"/>
                  </a:lnTo>
                  <a:lnTo>
                    <a:pt x="10911" y="5044"/>
                  </a:lnTo>
                  <a:lnTo>
                    <a:pt x="10773" y="5108"/>
                  </a:lnTo>
                  <a:lnTo>
                    <a:pt x="10617" y="5167"/>
                  </a:lnTo>
                  <a:lnTo>
                    <a:pt x="10444" y="5225"/>
                  </a:lnTo>
                  <a:lnTo>
                    <a:pt x="10254" y="5272"/>
                  </a:lnTo>
                  <a:lnTo>
                    <a:pt x="10046" y="5312"/>
                  </a:lnTo>
                  <a:lnTo>
                    <a:pt x="9822" y="5347"/>
                  </a:lnTo>
                  <a:lnTo>
                    <a:pt x="9580" y="5377"/>
                  </a:lnTo>
                  <a:lnTo>
                    <a:pt x="9320" y="5400"/>
                  </a:lnTo>
                  <a:lnTo>
                    <a:pt x="9044" y="5417"/>
                  </a:lnTo>
                  <a:lnTo>
                    <a:pt x="8732" y="5423"/>
                  </a:lnTo>
                  <a:lnTo>
                    <a:pt x="8421" y="5423"/>
                  </a:lnTo>
                  <a:lnTo>
                    <a:pt x="8093" y="5417"/>
                  </a:lnTo>
                  <a:lnTo>
                    <a:pt x="7747" y="5400"/>
                  </a:lnTo>
                  <a:lnTo>
                    <a:pt x="7366" y="5377"/>
                  </a:lnTo>
                  <a:lnTo>
                    <a:pt x="6986" y="5342"/>
                  </a:lnTo>
                  <a:lnTo>
                    <a:pt x="6571" y="5295"/>
                  </a:lnTo>
                  <a:lnTo>
                    <a:pt x="6139" y="5242"/>
                  </a:lnTo>
                  <a:lnTo>
                    <a:pt x="5689" y="5184"/>
                  </a:lnTo>
                  <a:lnTo>
                    <a:pt x="5689" y="5184"/>
                  </a:lnTo>
                  <a:lnTo>
                    <a:pt x="5395" y="5137"/>
                  </a:lnTo>
                  <a:lnTo>
                    <a:pt x="5102" y="5085"/>
                  </a:lnTo>
                  <a:lnTo>
                    <a:pt x="4808" y="5027"/>
                  </a:lnTo>
                  <a:lnTo>
                    <a:pt x="4531" y="4957"/>
                  </a:lnTo>
                  <a:lnTo>
                    <a:pt x="4254" y="4887"/>
                  </a:lnTo>
                  <a:lnTo>
                    <a:pt x="3995" y="4811"/>
                  </a:lnTo>
                  <a:lnTo>
                    <a:pt x="3736" y="4729"/>
                  </a:lnTo>
                  <a:lnTo>
                    <a:pt x="3494" y="4642"/>
                  </a:lnTo>
                  <a:lnTo>
                    <a:pt x="3251" y="4549"/>
                  </a:lnTo>
                  <a:lnTo>
                    <a:pt x="3009" y="4455"/>
                  </a:lnTo>
                  <a:lnTo>
                    <a:pt x="2785" y="4350"/>
                  </a:lnTo>
                  <a:lnTo>
                    <a:pt x="2560" y="4245"/>
                  </a:lnTo>
                  <a:lnTo>
                    <a:pt x="2352" y="4140"/>
                  </a:lnTo>
                  <a:lnTo>
                    <a:pt x="2145" y="4030"/>
                  </a:lnTo>
                  <a:lnTo>
                    <a:pt x="1955" y="3913"/>
                  </a:lnTo>
                  <a:lnTo>
                    <a:pt x="1765" y="3796"/>
                  </a:lnTo>
                  <a:lnTo>
                    <a:pt x="1592" y="3680"/>
                  </a:lnTo>
                  <a:lnTo>
                    <a:pt x="1419" y="3557"/>
                  </a:lnTo>
                  <a:lnTo>
                    <a:pt x="1108" y="3307"/>
                  </a:lnTo>
                  <a:lnTo>
                    <a:pt x="831" y="3050"/>
                  </a:lnTo>
                  <a:lnTo>
                    <a:pt x="589" y="2794"/>
                  </a:lnTo>
                  <a:lnTo>
                    <a:pt x="381" y="2531"/>
                  </a:lnTo>
                  <a:lnTo>
                    <a:pt x="226" y="2275"/>
                  </a:lnTo>
                  <a:lnTo>
                    <a:pt x="105" y="2018"/>
                  </a:lnTo>
                  <a:lnTo>
                    <a:pt x="70" y="1896"/>
                  </a:lnTo>
                  <a:lnTo>
                    <a:pt x="36" y="1767"/>
                  </a:lnTo>
                  <a:lnTo>
                    <a:pt x="18" y="1645"/>
                  </a:lnTo>
                  <a:lnTo>
                    <a:pt x="1" y="1528"/>
                  </a:lnTo>
                  <a:lnTo>
                    <a:pt x="1" y="1412"/>
                  </a:lnTo>
                  <a:lnTo>
                    <a:pt x="18" y="1295"/>
                  </a:lnTo>
                  <a:lnTo>
                    <a:pt x="53" y="1184"/>
                  </a:lnTo>
                  <a:lnTo>
                    <a:pt x="87" y="1074"/>
                  </a:lnTo>
                  <a:lnTo>
                    <a:pt x="139" y="969"/>
                  </a:lnTo>
                  <a:lnTo>
                    <a:pt x="191" y="870"/>
                  </a:lnTo>
                  <a:lnTo>
                    <a:pt x="260" y="770"/>
                  </a:lnTo>
                  <a:lnTo>
                    <a:pt x="347" y="677"/>
                  </a:lnTo>
                  <a:lnTo>
                    <a:pt x="451" y="590"/>
                  </a:lnTo>
                  <a:lnTo>
                    <a:pt x="572" y="508"/>
                  </a:lnTo>
                  <a:lnTo>
                    <a:pt x="693" y="432"/>
                  </a:lnTo>
                  <a:lnTo>
                    <a:pt x="831" y="356"/>
                  </a:lnTo>
                  <a:lnTo>
                    <a:pt x="969" y="292"/>
                  </a:lnTo>
                  <a:lnTo>
                    <a:pt x="1142" y="234"/>
                  </a:lnTo>
                  <a:lnTo>
                    <a:pt x="1315" y="176"/>
                  </a:lnTo>
                  <a:lnTo>
                    <a:pt x="1505" y="129"/>
                  </a:lnTo>
                  <a:lnTo>
                    <a:pt x="1713" y="88"/>
                  </a:lnTo>
                  <a:lnTo>
                    <a:pt x="1937" y="59"/>
                  </a:lnTo>
                  <a:lnTo>
                    <a:pt x="2162" y="30"/>
                  </a:lnTo>
                  <a:lnTo>
                    <a:pt x="2422" y="12"/>
                  </a:lnTo>
                  <a:lnTo>
                    <a:pt x="2681" y="1"/>
                  </a:lnTo>
                  <a:lnTo>
                    <a:pt x="2958" y="1"/>
                  </a:lnTo>
                  <a:lnTo>
                    <a:pt x="3251" y="7"/>
                  </a:lnTo>
                  <a:lnTo>
                    <a:pt x="3563" y="24"/>
                  </a:lnTo>
                  <a:lnTo>
                    <a:pt x="3874" y="47"/>
                  </a:lnTo>
                  <a:lnTo>
                    <a:pt x="4220" y="82"/>
                  </a:lnTo>
                  <a:lnTo>
                    <a:pt x="4566" y="123"/>
                  </a:lnTo>
                  <a:lnTo>
                    <a:pt x="4946" y="182"/>
                  </a:lnTo>
                  <a:lnTo>
                    <a:pt x="5326" y="246"/>
                  </a:lnTo>
                  <a:lnTo>
                    <a:pt x="5724" y="3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 flipH="1">
              <a:off x="5247353" y="3278709"/>
              <a:ext cx="122354" cy="155355"/>
            </a:xfrm>
            <a:custGeom>
              <a:avLst/>
              <a:gdLst/>
              <a:ahLst/>
              <a:cxnLst/>
              <a:rect l="l" t="t" r="r" b="b"/>
              <a:pathLst>
                <a:path w="11551" h="5423" extrusionOk="0">
                  <a:moveTo>
                    <a:pt x="2680" y="0"/>
                  </a:moveTo>
                  <a:lnTo>
                    <a:pt x="2421" y="12"/>
                  </a:lnTo>
                  <a:lnTo>
                    <a:pt x="2162" y="30"/>
                  </a:lnTo>
                  <a:lnTo>
                    <a:pt x="1937" y="53"/>
                  </a:lnTo>
                  <a:lnTo>
                    <a:pt x="1712" y="88"/>
                  </a:lnTo>
                  <a:lnTo>
                    <a:pt x="1505" y="129"/>
                  </a:lnTo>
                  <a:lnTo>
                    <a:pt x="1315" y="175"/>
                  </a:lnTo>
                  <a:lnTo>
                    <a:pt x="1142" y="234"/>
                  </a:lnTo>
                  <a:lnTo>
                    <a:pt x="969" y="292"/>
                  </a:lnTo>
                  <a:lnTo>
                    <a:pt x="830" y="356"/>
                  </a:lnTo>
                  <a:lnTo>
                    <a:pt x="692" y="432"/>
                  </a:lnTo>
                  <a:lnTo>
                    <a:pt x="571" y="508"/>
                  </a:lnTo>
                  <a:lnTo>
                    <a:pt x="450" y="589"/>
                  </a:lnTo>
                  <a:lnTo>
                    <a:pt x="346" y="677"/>
                  </a:lnTo>
                  <a:lnTo>
                    <a:pt x="260" y="770"/>
                  </a:lnTo>
                  <a:lnTo>
                    <a:pt x="191" y="869"/>
                  </a:lnTo>
                  <a:lnTo>
                    <a:pt x="139" y="968"/>
                  </a:lnTo>
                  <a:lnTo>
                    <a:pt x="87" y="1073"/>
                  </a:lnTo>
                  <a:lnTo>
                    <a:pt x="52" y="1184"/>
                  </a:lnTo>
                  <a:lnTo>
                    <a:pt x="18" y="1295"/>
                  </a:lnTo>
                  <a:lnTo>
                    <a:pt x="0" y="1406"/>
                  </a:lnTo>
                  <a:lnTo>
                    <a:pt x="0" y="1528"/>
                  </a:lnTo>
                  <a:lnTo>
                    <a:pt x="18" y="1645"/>
                  </a:lnTo>
                  <a:lnTo>
                    <a:pt x="35" y="1767"/>
                  </a:lnTo>
                  <a:lnTo>
                    <a:pt x="70" y="1889"/>
                  </a:lnTo>
                  <a:lnTo>
                    <a:pt x="104" y="2018"/>
                  </a:lnTo>
                  <a:lnTo>
                    <a:pt x="225" y="2274"/>
                  </a:lnTo>
                  <a:lnTo>
                    <a:pt x="381" y="2531"/>
                  </a:lnTo>
                  <a:lnTo>
                    <a:pt x="588" y="2793"/>
                  </a:lnTo>
                  <a:lnTo>
                    <a:pt x="830" y="3050"/>
                  </a:lnTo>
                  <a:lnTo>
                    <a:pt x="1107" y="3306"/>
                  </a:lnTo>
                  <a:lnTo>
                    <a:pt x="1418" y="3551"/>
                  </a:lnTo>
                  <a:lnTo>
                    <a:pt x="1591" y="3674"/>
                  </a:lnTo>
                  <a:lnTo>
                    <a:pt x="1764" y="3796"/>
                  </a:lnTo>
                  <a:lnTo>
                    <a:pt x="1954" y="3913"/>
                  </a:lnTo>
                  <a:lnTo>
                    <a:pt x="2144" y="4029"/>
                  </a:lnTo>
                  <a:lnTo>
                    <a:pt x="2352" y="4140"/>
                  </a:lnTo>
                  <a:lnTo>
                    <a:pt x="2559" y="4245"/>
                  </a:lnTo>
                  <a:lnTo>
                    <a:pt x="2784" y="4350"/>
                  </a:lnTo>
                  <a:lnTo>
                    <a:pt x="3009" y="4449"/>
                  </a:lnTo>
                  <a:lnTo>
                    <a:pt x="3251" y="4548"/>
                  </a:lnTo>
                  <a:lnTo>
                    <a:pt x="3493" y="4641"/>
                  </a:lnTo>
                  <a:lnTo>
                    <a:pt x="3735" y="4729"/>
                  </a:lnTo>
                  <a:lnTo>
                    <a:pt x="3994" y="4811"/>
                  </a:lnTo>
                  <a:lnTo>
                    <a:pt x="4254" y="4886"/>
                  </a:lnTo>
                  <a:lnTo>
                    <a:pt x="4530" y="4956"/>
                  </a:lnTo>
                  <a:lnTo>
                    <a:pt x="4807" y="5020"/>
                  </a:lnTo>
                  <a:lnTo>
                    <a:pt x="5101" y="5085"/>
                  </a:lnTo>
                  <a:lnTo>
                    <a:pt x="5395" y="5137"/>
                  </a:lnTo>
                  <a:lnTo>
                    <a:pt x="5689" y="5184"/>
                  </a:lnTo>
                  <a:lnTo>
                    <a:pt x="6138" y="5242"/>
                  </a:lnTo>
                  <a:lnTo>
                    <a:pt x="6571" y="5294"/>
                  </a:lnTo>
                  <a:lnTo>
                    <a:pt x="6986" y="5341"/>
                  </a:lnTo>
                  <a:lnTo>
                    <a:pt x="7366" y="5370"/>
                  </a:lnTo>
                  <a:lnTo>
                    <a:pt x="7746" y="5399"/>
                  </a:lnTo>
                  <a:lnTo>
                    <a:pt x="8092" y="5411"/>
                  </a:lnTo>
                  <a:lnTo>
                    <a:pt x="8421" y="5423"/>
                  </a:lnTo>
                  <a:lnTo>
                    <a:pt x="8732" y="5423"/>
                  </a:lnTo>
                  <a:lnTo>
                    <a:pt x="9043" y="5417"/>
                  </a:lnTo>
                  <a:lnTo>
                    <a:pt x="9320" y="5399"/>
                  </a:lnTo>
                  <a:lnTo>
                    <a:pt x="9579" y="5376"/>
                  </a:lnTo>
                  <a:lnTo>
                    <a:pt x="9821" y="5347"/>
                  </a:lnTo>
                  <a:lnTo>
                    <a:pt x="10046" y="5312"/>
                  </a:lnTo>
                  <a:lnTo>
                    <a:pt x="10253" y="5271"/>
                  </a:lnTo>
                  <a:lnTo>
                    <a:pt x="10444" y="5219"/>
                  </a:lnTo>
                  <a:lnTo>
                    <a:pt x="10616" y="5166"/>
                  </a:lnTo>
                  <a:lnTo>
                    <a:pt x="10772" y="5108"/>
                  </a:lnTo>
                  <a:lnTo>
                    <a:pt x="10910" y="5038"/>
                  </a:lnTo>
                  <a:lnTo>
                    <a:pt x="11049" y="4968"/>
                  </a:lnTo>
                  <a:lnTo>
                    <a:pt x="11152" y="4892"/>
                  </a:lnTo>
                  <a:lnTo>
                    <a:pt x="11256" y="4811"/>
                  </a:lnTo>
                  <a:lnTo>
                    <a:pt x="11343" y="4723"/>
                  </a:lnTo>
                  <a:lnTo>
                    <a:pt x="11412" y="4636"/>
                  </a:lnTo>
                  <a:lnTo>
                    <a:pt x="11464" y="4542"/>
                  </a:lnTo>
                  <a:lnTo>
                    <a:pt x="11498" y="4443"/>
                  </a:lnTo>
                  <a:lnTo>
                    <a:pt x="11533" y="4344"/>
                  </a:lnTo>
                  <a:lnTo>
                    <a:pt x="11550" y="4239"/>
                  </a:lnTo>
                  <a:lnTo>
                    <a:pt x="11550" y="4128"/>
                  </a:lnTo>
                  <a:lnTo>
                    <a:pt x="11533" y="4018"/>
                  </a:lnTo>
                  <a:lnTo>
                    <a:pt x="11516" y="3907"/>
                  </a:lnTo>
                  <a:lnTo>
                    <a:pt x="11481" y="3790"/>
                  </a:lnTo>
                  <a:lnTo>
                    <a:pt x="11429" y="3674"/>
                  </a:lnTo>
                  <a:lnTo>
                    <a:pt x="11308" y="3435"/>
                  </a:lnTo>
                  <a:lnTo>
                    <a:pt x="11135" y="3190"/>
                  </a:lnTo>
                  <a:lnTo>
                    <a:pt x="10928" y="2939"/>
                  </a:lnTo>
                  <a:lnTo>
                    <a:pt x="10686" y="2688"/>
                  </a:lnTo>
                  <a:lnTo>
                    <a:pt x="10409" y="2443"/>
                  </a:lnTo>
                  <a:lnTo>
                    <a:pt x="10098" y="2198"/>
                  </a:lnTo>
                  <a:lnTo>
                    <a:pt x="9752" y="1954"/>
                  </a:lnTo>
                  <a:lnTo>
                    <a:pt x="9389" y="1720"/>
                  </a:lnTo>
                  <a:lnTo>
                    <a:pt x="8991" y="1493"/>
                  </a:lnTo>
                  <a:lnTo>
                    <a:pt x="8576" y="1277"/>
                  </a:lnTo>
                  <a:lnTo>
                    <a:pt x="8144" y="1073"/>
                  </a:lnTo>
                  <a:lnTo>
                    <a:pt x="7919" y="980"/>
                  </a:lnTo>
                  <a:lnTo>
                    <a:pt x="7677" y="887"/>
                  </a:lnTo>
                  <a:lnTo>
                    <a:pt x="7452" y="799"/>
                  </a:lnTo>
                  <a:lnTo>
                    <a:pt x="7210" y="712"/>
                  </a:lnTo>
                  <a:lnTo>
                    <a:pt x="6968" y="636"/>
                  </a:lnTo>
                  <a:lnTo>
                    <a:pt x="6726" y="560"/>
                  </a:lnTo>
                  <a:lnTo>
                    <a:pt x="6484" y="490"/>
                  </a:lnTo>
                  <a:lnTo>
                    <a:pt x="6225" y="426"/>
                  </a:lnTo>
                  <a:lnTo>
                    <a:pt x="5983" y="368"/>
                  </a:lnTo>
                  <a:lnTo>
                    <a:pt x="5723" y="315"/>
                  </a:lnTo>
                  <a:lnTo>
                    <a:pt x="5326" y="239"/>
                  </a:lnTo>
                  <a:lnTo>
                    <a:pt x="4945" y="175"/>
                  </a:lnTo>
                  <a:lnTo>
                    <a:pt x="4565" y="123"/>
                  </a:lnTo>
                  <a:lnTo>
                    <a:pt x="4219" y="82"/>
                  </a:lnTo>
                  <a:lnTo>
                    <a:pt x="3873" y="47"/>
                  </a:lnTo>
                  <a:lnTo>
                    <a:pt x="3562" y="24"/>
                  </a:lnTo>
                  <a:lnTo>
                    <a:pt x="3251" y="6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flipH="1">
              <a:off x="5247353" y="3278709"/>
              <a:ext cx="122354" cy="155355"/>
            </a:xfrm>
            <a:custGeom>
              <a:avLst/>
              <a:gdLst/>
              <a:ahLst/>
              <a:cxnLst/>
              <a:rect l="l" t="t" r="r" b="b"/>
              <a:pathLst>
                <a:path w="11551" h="5423" fill="none" extrusionOk="0">
                  <a:moveTo>
                    <a:pt x="5723" y="315"/>
                  </a:moveTo>
                  <a:lnTo>
                    <a:pt x="5723" y="315"/>
                  </a:lnTo>
                  <a:lnTo>
                    <a:pt x="5983" y="368"/>
                  </a:lnTo>
                  <a:lnTo>
                    <a:pt x="6225" y="426"/>
                  </a:lnTo>
                  <a:lnTo>
                    <a:pt x="6484" y="490"/>
                  </a:lnTo>
                  <a:lnTo>
                    <a:pt x="6726" y="560"/>
                  </a:lnTo>
                  <a:lnTo>
                    <a:pt x="6968" y="636"/>
                  </a:lnTo>
                  <a:lnTo>
                    <a:pt x="7210" y="712"/>
                  </a:lnTo>
                  <a:lnTo>
                    <a:pt x="7452" y="799"/>
                  </a:lnTo>
                  <a:lnTo>
                    <a:pt x="7677" y="887"/>
                  </a:lnTo>
                  <a:lnTo>
                    <a:pt x="7919" y="980"/>
                  </a:lnTo>
                  <a:lnTo>
                    <a:pt x="8144" y="1073"/>
                  </a:lnTo>
                  <a:lnTo>
                    <a:pt x="8576" y="1277"/>
                  </a:lnTo>
                  <a:lnTo>
                    <a:pt x="8991" y="1493"/>
                  </a:lnTo>
                  <a:lnTo>
                    <a:pt x="9389" y="1720"/>
                  </a:lnTo>
                  <a:lnTo>
                    <a:pt x="9752" y="1954"/>
                  </a:lnTo>
                  <a:lnTo>
                    <a:pt x="10098" y="2198"/>
                  </a:lnTo>
                  <a:lnTo>
                    <a:pt x="10409" y="2443"/>
                  </a:lnTo>
                  <a:lnTo>
                    <a:pt x="10686" y="2688"/>
                  </a:lnTo>
                  <a:lnTo>
                    <a:pt x="10928" y="2939"/>
                  </a:lnTo>
                  <a:lnTo>
                    <a:pt x="11135" y="3190"/>
                  </a:lnTo>
                  <a:lnTo>
                    <a:pt x="11308" y="3435"/>
                  </a:lnTo>
                  <a:lnTo>
                    <a:pt x="11429" y="3674"/>
                  </a:lnTo>
                  <a:lnTo>
                    <a:pt x="11481" y="3790"/>
                  </a:lnTo>
                  <a:lnTo>
                    <a:pt x="11516" y="3907"/>
                  </a:lnTo>
                  <a:lnTo>
                    <a:pt x="11533" y="4018"/>
                  </a:lnTo>
                  <a:lnTo>
                    <a:pt x="11550" y="4128"/>
                  </a:lnTo>
                  <a:lnTo>
                    <a:pt x="11550" y="4239"/>
                  </a:lnTo>
                  <a:lnTo>
                    <a:pt x="11533" y="4344"/>
                  </a:lnTo>
                  <a:lnTo>
                    <a:pt x="11498" y="4443"/>
                  </a:lnTo>
                  <a:lnTo>
                    <a:pt x="11464" y="4542"/>
                  </a:lnTo>
                  <a:lnTo>
                    <a:pt x="11412" y="4636"/>
                  </a:lnTo>
                  <a:lnTo>
                    <a:pt x="11343" y="4723"/>
                  </a:lnTo>
                  <a:lnTo>
                    <a:pt x="11256" y="4811"/>
                  </a:lnTo>
                  <a:lnTo>
                    <a:pt x="11152" y="4892"/>
                  </a:lnTo>
                  <a:lnTo>
                    <a:pt x="11049" y="4968"/>
                  </a:lnTo>
                  <a:lnTo>
                    <a:pt x="10910" y="5038"/>
                  </a:lnTo>
                  <a:lnTo>
                    <a:pt x="10772" y="5108"/>
                  </a:lnTo>
                  <a:lnTo>
                    <a:pt x="10616" y="5166"/>
                  </a:lnTo>
                  <a:lnTo>
                    <a:pt x="10444" y="5219"/>
                  </a:lnTo>
                  <a:lnTo>
                    <a:pt x="10253" y="5271"/>
                  </a:lnTo>
                  <a:lnTo>
                    <a:pt x="10046" y="5312"/>
                  </a:lnTo>
                  <a:lnTo>
                    <a:pt x="9821" y="5347"/>
                  </a:lnTo>
                  <a:lnTo>
                    <a:pt x="9579" y="5376"/>
                  </a:lnTo>
                  <a:lnTo>
                    <a:pt x="9320" y="5399"/>
                  </a:lnTo>
                  <a:lnTo>
                    <a:pt x="9043" y="5417"/>
                  </a:lnTo>
                  <a:lnTo>
                    <a:pt x="8732" y="5423"/>
                  </a:lnTo>
                  <a:lnTo>
                    <a:pt x="8421" y="5423"/>
                  </a:lnTo>
                  <a:lnTo>
                    <a:pt x="8092" y="5411"/>
                  </a:lnTo>
                  <a:lnTo>
                    <a:pt x="7746" y="5399"/>
                  </a:lnTo>
                  <a:lnTo>
                    <a:pt x="7366" y="5370"/>
                  </a:lnTo>
                  <a:lnTo>
                    <a:pt x="6986" y="5341"/>
                  </a:lnTo>
                  <a:lnTo>
                    <a:pt x="6571" y="5294"/>
                  </a:lnTo>
                  <a:lnTo>
                    <a:pt x="6138" y="5242"/>
                  </a:lnTo>
                  <a:lnTo>
                    <a:pt x="5689" y="5184"/>
                  </a:lnTo>
                  <a:lnTo>
                    <a:pt x="5689" y="5184"/>
                  </a:lnTo>
                  <a:lnTo>
                    <a:pt x="5395" y="5137"/>
                  </a:lnTo>
                  <a:lnTo>
                    <a:pt x="5101" y="5085"/>
                  </a:lnTo>
                  <a:lnTo>
                    <a:pt x="4807" y="5020"/>
                  </a:lnTo>
                  <a:lnTo>
                    <a:pt x="4530" y="4956"/>
                  </a:lnTo>
                  <a:lnTo>
                    <a:pt x="4254" y="4886"/>
                  </a:lnTo>
                  <a:lnTo>
                    <a:pt x="3994" y="4811"/>
                  </a:lnTo>
                  <a:lnTo>
                    <a:pt x="3735" y="4729"/>
                  </a:lnTo>
                  <a:lnTo>
                    <a:pt x="3493" y="4641"/>
                  </a:lnTo>
                  <a:lnTo>
                    <a:pt x="3251" y="4548"/>
                  </a:lnTo>
                  <a:lnTo>
                    <a:pt x="3009" y="4449"/>
                  </a:lnTo>
                  <a:lnTo>
                    <a:pt x="2784" y="4350"/>
                  </a:lnTo>
                  <a:lnTo>
                    <a:pt x="2559" y="4245"/>
                  </a:lnTo>
                  <a:lnTo>
                    <a:pt x="2352" y="4140"/>
                  </a:lnTo>
                  <a:lnTo>
                    <a:pt x="2144" y="4029"/>
                  </a:lnTo>
                  <a:lnTo>
                    <a:pt x="1954" y="3913"/>
                  </a:lnTo>
                  <a:lnTo>
                    <a:pt x="1764" y="3796"/>
                  </a:lnTo>
                  <a:lnTo>
                    <a:pt x="1591" y="3674"/>
                  </a:lnTo>
                  <a:lnTo>
                    <a:pt x="1418" y="3551"/>
                  </a:lnTo>
                  <a:lnTo>
                    <a:pt x="1107" y="3306"/>
                  </a:lnTo>
                  <a:lnTo>
                    <a:pt x="830" y="3050"/>
                  </a:lnTo>
                  <a:lnTo>
                    <a:pt x="588" y="2793"/>
                  </a:lnTo>
                  <a:lnTo>
                    <a:pt x="381" y="2531"/>
                  </a:lnTo>
                  <a:lnTo>
                    <a:pt x="225" y="2274"/>
                  </a:lnTo>
                  <a:lnTo>
                    <a:pt x="104" y="2018"/>
                  </a:lnTo>
                  <a:lnTo>
                    <a:pt x="70" y="1889"/>
                  </a:lnTo>
                  <a:lnTo>
                    <a:pt x="35" y="1767"/>
                  </a:lnTo>
                  <a:lnTo>
                    <a:pt x="18" y="1645"/>
                  </a:lnTo>
                  <a:lnTo>
                    <a:pt x="0" y="1528"/>
                  </a:lnTo>
                  <a:lnTo>
                    <a:pt x="0" y="1406"/>
                  </a:lnTo>
                  <a:lnTo>
                    <a:pt x="18" y="1295"/>
                  </a:lnTo>
                  <a:lnTo>
                    <a:pt x="52" y="1184"/>
                  </a:lnTo>
                  <a:lnTo>
                    <a:pt x="87" y="1073"/>
                  </a:lnTo>
                  <a:lnTo>
                    <a:pt x="139" y="968"/>
                  </a:lnTo>
                  <a:lnTo>
                    <a:pt x="191" y="869"/>
                  </a:lnTo>
                  <a:lnTo>
                    <a:pt x="260" y="770"/>
                  </a:lnTo>
                  <a:lnTo>
                    <a:pt x="346" y="677"/>
                  </a:lnTo>
                  <a:lnTo>
                    <a:pt x="450" y="589"/>
                  </a:lnTo>
                  <a:lnTo>
                    <a:pt x="571" y="508"/>
                  </a:lnTo>
                  <a:lnTo>
                    <a:pt x="692" y="432"/>
                  </a:lnTo>
                  <a:lnTo>
                    <a:pt x="830" y="356"/>
                  </a:lnTo>
                  <a:lnTo>
                    <a:pt x="969" y="292"/>
                  </a:lnTo>
                  <a:lnTo>
                    <a:pt x="1142" y="234"/>
                  </a:lnTo>
                  <a:lnTo>
                    <a:pt x="1315" y="175"/>
                  </a:lnTo>
                  <a:lnTo>
                    <a:pt x="1505" y="129"/>
                  </a:lnTo>
                  <a:lnTo>
                    <a:pt x="1712" y="88"/>
                  </a:lnTo>
                  <a:lnTo>
                    <a:pt x="1937" y="53"/>
                  </a:lnTo>
                  <a:lnTo>
                    <a:pt x="2162" y="30"/>
                  </a:lnTo>
                  <a:lnTo>
                    <a:pt x="2421" y="12"/>
                  </a:lnTo>
                  <a:lnTo>
                    <a:pt x="2680" y="0"/>
                  </a:lnTo>
                  <a:lnTo>
                    <a:pt x="2957" y="0"/>
                  </a:lnTo>
                  <a:lnTo>
                    <a:pt x="3251" y="6"/>
                  </a:lnTo>
                  <a:lnTo>
                    <a:pt x="3562" y="24"/>
                  </a:lnTo>
                  <a:lnTo>
                    <a:pt x="3873" y="47"/>
                  </a:lnTo>
                  <a:lnTo>
                    <a:pt x="4219" y="82"/>
                  </a:lnTo>
                  <a:lnTo>
                    <a:pt x="4565" y="123"/>
                  </a:lnTo>
                  <a:lnTo>
                    <a:pt x="4945" y="175"/>
                  </a:lnTo>
                  <a:lnTo>
                    <a:pt x="5326" y="239"/>
                  </a:lnTo>
                  <a:lnTo>
                    <a:pt x="5723" y="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6"/>
          <p:cNvSpPr/>
          <p:nvPr/>
        </p:nvSpPr>
        <p:spPr>
          <a:xfrm flipH="1">
            <a:off x="-8249108" y="4403669"/>
            <a:ext cx="285902" cy="251067"/>
          </a:xfrm>
          <a:custGeom>
            <a:avLst/>
            <a:gdLst/>
            <a:ahLst/>
            <a:cxnLst/>
            <a:rect l="l" t="t" r="r" b="b"/>
            <a:pathLst>
              <a:path w="26991" h="8764" extrusionOk="0">
                <a:moveTo>
                  <a:pt x="13573" y="0"/>
                </a:moveTo>
                <a:lnTo>
                  <a:pt x="13262" y="6"/>
                </a:lnTo>
                <a:lnTo>
                  <a:pt x="12951" y="12"/>
                </a:lnTo>
                <a:lnTo>
                  <a:pt x="12640" y="24"/>
                </a:lnTo>
                <a:lnTo>
                  <a:pt x="12328" y="41"/>
                </a:lnTo>
                <a:lnTo>
                  <a:pt x="11706" y="82"/>
                </a:lnTo>
                <a:lnTo>
                  <a:pt x="11083" y="134"/>
                </a:lnTo>
                <a:lnTo>
                  <a:pt x="10461" y="204"/>
                </a:lnTo>
                <a:lnTo>
                  <a:pt x="9839" y="280"/>
                </a:lnTo>
                <a:lnTo>
                  <a:pt x="9216" y="368"/>
                </a:lnTo>
                <a:lnTo>
                  <a:pt x="8576" y="467"/>
                </a:lnTo>
                <a:lnTo>
                  <a:pt x="7937" y="577"/>
                </a:lnTo>
                <a:lnTo>
                  <a:pt x="7297" y="694"/>
                </a:lnTo>
                <a:lnTo>
                  <a:pt x="6640" y="822"/>
                </a:lnTo>
                <a:lnTo>
                  <a:pt x="5966" y="956"/>
                </a:lnTo>
                <a:lnTo>
                  <a:pt x="4582" y="1236"/>
                </a:lnTo>
                <a:lnTo>
                  <a:pt x="3130" y="1545"/>
                </a:lnTo>
                <a:lnTo>
                  <a:pt x="1609" y="1860"/>
                </a:lnTo>
                <a:lnTo>
                  <a:pt x="813" y="2023"/>
                </a:lnTo>
                <a:lnTo>
                  <a:pt x="1" y="2181"/>
                </a:lnTo>
                <a:lnTo>
                  <a:pt x="1" y="2181"/>
                </a:lnTo>
                <a:lnTo>
                  <a:pt x="346" y="2123"/>
                </a:lnTo>
                <a:lnTo>
                  <a:pt x="710" y="2070"/>
                </a:lnTo>
                <a:lnTo>
                  <a:pt x="1073" y="2029"/>
                </a:lnTo>
                <a:lnTo>
                  <a:pt x="1453" y="2000"/>
                </a:lnTo>
                <a:lnTo>
                  <a:pt x="1833" y="1983"/>
                </a:lnTo>
                <a:lnTo>
                  <a:pt x="2231" y="1971"/>
                </a:lnTo>
                <a:lnTo>
                  <a:pt x="2629" y="1971"/>
                </a:lnTo>
                <a:lnTo>
                  <a:pt x="3044" y="1983"/>
                </a:lnTo>
                <a:lnTo>
                  <a:pt x="3459" y="2000"/>
                </a:lnTo>
                <a:lnTo>
                  <a:pt x="3874" y="2029"/>
                </a:lnTo>
                <a:lnTo>
                  <a:pt x="4289" y="2064"/>
                </a:lnTo>
                <a:lnTo>
                  <a:pt x="4703" y="2105"/>
                </a:lnTo>
                <a:lnTo>
                  <a:pt x="5136" y="2157"/>
                </a:lnTo>
                <a:lnTo>
                  <a:pt x="5568" y="2222"/>
                </a:lnTo>
                <a:lnTo>
                  <a:pt x="5983" y="2286"/>
                </a:lnTo>
                <a:lnTo>
                  <a:pt x="6415" y="2362"/>
                </a:lnTo>
                <a:lnTo>
                  <a:pt x="6847" y="2443"/>
                </a:lnTo>
                <a:lnTo>
                  <a:pt x="7262" y="2531"/>
                </a:lnTo>
                <a:lnTo>
                  <a:pt x="7695" y="2624"/>
                </a:lnTo>
                <a:lnTo>
                  <a:pt x="8110" y="2723"/>
                </a:lnTo>
                <a:lnTo>
                  <a:pt x="8525" y="2828"/>
                </a:lnTo>
                <a:lnTo>
                  <a:pt x="8940" y="2939"/>
                </a:lnTo>
                <a:lnTo>
                  <a:pt x="9354" y="3055"/>
                </a:lnTo>
                <a:lnTo>
                  <a:pt x="9752" y="3178"/>
                </a:lnTo>
                <a:lnTo>
                  <a:pt x="10150" y="3300"/>
                </a:lnTo>
                <a:lnTo>
                  <a:pt x="10547" y="3434"/>
                </a:lnTo>
                <a:lnTo>
                  <a:pt x="10928" y="3568"/>
                </a:lnTo>
                <a:lnTo>
                  <a:pt x="11308" y="3703"/>
                </a:lnTo>
                <a:lnTo>
                  <a:pt x="11671" y="3843"/>
                </a:lnTo>
                <a:lnTo>
                  <a:pt x="12017" y="3988"/>
                </a:lnTo>
                <a:lnTo>
                  <a:pt x="12363" y="4134"/>
                </a:lnTo>
                <a:lnTo>
                  <a:pt x="12709" y="4286"/>
                </a:lnTo>
                <a:lnTo>
                  <a:pt x="13020" y="4437"/>
                </a:lnTo>
                <a:lnTo>
                  <a:pt x="13331" y="4595"/>
                </a:lnTo>
                <a:lnTo>
                  <a:pt x="13642" y="4746"/>
                </a:lnTo>
                <a:lnTo>
                  <a:pt x="13919" y="4904"/>
                </a:lnTo>
                <a:lnTo>
                  <a:pt x="14178" y="5061"/>
                </a:lnTo>
                <a:lnTo>
                  <a:pt x="14438" y="5224"/>
                </a:lnTo>
                <a:lnTo>
                  <a:pt x="14680" y="5382"/>
                </a:lnTo>
                <a:lnTo>
                  <a:pt x="14887" y="5545"/>
                </a:lnTo>
                <a:lnTo>
                  <a:pt x="15095" y="5702"/>
                </a:lnTo>
                <a:lnTo>
                  <a:pt x="15285" y="5866"/>
                </a:lnTo>
                <a:lnTo>
                  <a:pt x="15441" y="6023"/>
                </a:lnTo>
                <a:lnTo>
                  <a:pt x="15596" y="6181"/>
                </a:lnTo>
                <a:lnTo>
                  <a:pt x="15717" y="6344"/>
                </a:lnTo>
                <a:lnTo>
                  <a:pt x="15821" y="6495"/>
                </a:lnTo>
                <a:lnTo>
                  <a:pt x="15907" y="6653"/>
                </a:lnTo>
                <a:lnTo>
                  <a:pt x="15959" y="6804"/>
                </a:lnTo>
                <a:lnTo>
                  <a:pt x="15994" y="6956"/>
                </a:lnTo>
                <a:lnTo>
                  <a:pt x="16011" y="7108"/>
                </a:lnTo>
                <a:lnTo>
                  <a:pt x="15994" y="7253"/>
                </a:lnTo>
                <a:lnTo>
                  <a:pt x="15959" y="7393"/>
                </a:lnTo>
                <a:lnTo>
                  <a:pt x="15907" y="7533"/>
                </a:lnTo>
                <a:lnTo>
                  <a:pt x="15821" y="7667"/>
                </a:lnTo>
                <a:lnTo>
                  <a:pt x="15700" y="7801"/>
                </a:lnTo>
                <a:lnTo>
                  <a:pt x="15544" y="7930"/>
                </a:lnTo>
                <a:lnTo>
                  <a:pt x="15371" y="8052"/>
                </a:lnTo>
                <a:lnTo>
                  <a:pt x="15181" y="8169"/>
                </a:lnTo>
                <a:lnTo>
                  <a:pt x="14939" y="8285"/>
                </a:lnTo>
                <a:lnTo>
                  <a:pt x="14680" y="8390"/>
                </a:lnTo>
                <a:lnTo>
                  <a:pt x="14386" y="8495"/>
                </a:lnTo>
                <a:lnTo>
                  <a:pt x="14057" y="8589"/>
                </a:lnTo>
                <a:lnTo>
                  <a:pt x="13694" y="8682"/>
                </a:lnTo>
                <a:lnTo>
                  <a:pt x="13297" y="8763"/>
                </a:lnTo>
                <a:lnTo>
                  <a:pt x="13798" y="8670"/>
                </a:lnTo>
                <a:lnTo>
                  <a:pt x="14299" y="8577"/>
                </a:lnTo>
                <a:lnTo>
                  <a:pt x="15371" y="8390"/>
                </a:lnTo>
                <a:lnTo>
                  <a:pt x="16495" y="8210"/>
                </a:lnTo>
                <a:lnTo>
                  <a:pt x="17654" y="8023"/>
                </a:lnTo>
                <a:lnTo>
                  <a:pt x="18812" y="7831"/>
                </a:lnTo>
                <a:lnTo>
                  <a:pt x="19953" y="7627"/>
                </a:lnTo>
                <a:lnTo>
                  <a:pt x="20524" y="7522"/>
                </a:lnTo>
                <a:lnTo>
                  <a:pt x="21094" y="7417"/>
                </a:lnTo>
                <a:lnTo>
                  <a:pt x="21630" y="7306"/>
                </a:lnTo>
                <a:lnTo>
                  <a:pt x="22166" y="7189"/>
                </a:lnTo>
                <a:lnTo>
                  <a:pt x="22685" y="7073"/>
                </a:lnTo>
                <a:lnTo>
                  <a:pt x="23186" y="6950"/>
                </a:lnTo>
                <a:lnTo>
                  <a:pt x="23670" y="6822"/>
                </a:lnTo>
                <a:lnTo>
                  <a:pt x="24120" y="6688"/>
                </a:lnTo>
                <a:lnTo>
                  <a:pt x="24552" y="6548"/>
                </a:lnTo>
                <a:lnTo>
                  <a:pt x="24950" y="6408"/>
                </a:lnTo>
                <a:lnTo>
                  <a:pt x="25330" y="6256"/>
                </a:lnTo>
                <a:lnTo>
                  <a:pt x="25676" y="6099"/>
                </a:lnTo>
                <a:lnTo>
                  <a:pt x="25987" y="5936"/>
                </a:lnTo>
                <a:lnTo>
                  <a:pt x="26126" y="5854"/>
                </a:lnTo>
                <a:lnTo>
                  <a:pt x="26247" y="5767"/>
                </a:lnTo>
                <a:lnTo>
                  <a:pt x="26368" y="5679"/>
                </a:lnTo>
                <a:lnTo>
                  <a:pt x="26489" y="5586"/>
                </a:lnTo>
                <a:lnTo>
                  <a:pt x="26592" y="5493"/>
                </a:lnTo>
                <a:lnTo>
                  <a:pt x="26679" y="5399"/>
                </a:lnTo>
                <a:lnTo>
                  <a:pt x="26765" y="5306"/>
                </a:lnTo>
                <a:lnTo>
                  <a:pt x="26835" y="5207"/>
                </a:lnTo>
                <a:lnTo>
                  <a:pt x="26886" y="5108"/>
                </a:lnTo>
                <a:lnTo>
                  <a:pt x="26938" y="5003"/>
                </a:lnTo>
                <a:lnTo>
                  <a:pt x="26973" y="4898"/>
                </a:lnTo>
                <a:lnTo>
                  <a:pt x="26990" y="4793"/>
                </a:lnTo>
                <a:lnTo>
                  <a:pt x="26990" y="4682"/>
                </a:lnTo>
                <a:lnTo>
                  <a:pt x="26990" y="4571"/>
                </a:lnTo>
                <a:lnTo>
                  <a:pt x="26973" y="4449"/>
                </a:lnTo>
                <a:lnTo>
                  <a:pt x="26956" y="4326"/>
                </a:lnTo>
                <a:lnTo>
                  <a:pt x="26904" y="4204"/>
                </a:lnTo>
                <a:lnTo>
                  <a:pt x="26852" y="4082"/>
                </a:lnTo>
                <a:lnTo>
                  <a:pt x="26800" y="3965"/>
                </a:lnTo>
                <a:lnTo>
                  <a:pt x="26731" y="3848"/>
                </a:lnTo>
                <a:lnTo>
                  <a:pt x="26644" y="3732"/>
                </a:lnTo>
                <a:lnTo>
                  <a:pt x="26558" y="3615"/>
                </a:lnTo>
                <a:lnTo>
                  <a:pt x="26454" y="3504"/>
                </a:lnTo>
                <a:lnTo>
                  <a:pt x="26350" y="3394"/>
                </a:lnTo>
                <a:lnTo>
                  <a:pt x="26091" y="3172"/>
                </a:lnTo>
                <a:lnTo>
                  <a:pt x="25814" y="2956"/>
                </a:lnTo>
                <a:lnTo>
                  <a:pt x="25503" y="2752"/>
                </a:lnTo>
                <a:lnTo>
                  <a:pt x="25140" y="2548"/>
                </a:lnTo>
                <a:lnTo>
                  <a:pt x="24760" y="2350"/>
                </a:lnTo>
                <a:lnTo>
                  <a:pt x="24345" y="2157"/>
                </a:lnTo>
                <a:lnTo>
                  <a:pt x="23913" y="1971"/>
                </a:lnTo>
                <a:lnTo>
                  <a:pt x="23446" y="1790"/>
                </a:lnTo>
                <a:lnTo>
                  <a:pt x="22962" y="1615"/>
                </a:lnTo>
                <a:lnTo>
                  <a:pt x="22443" y="1446"/>
                </a:lnTo>
                <a:lnTo>
                  <a:pt x="21907" y="1283"/>
                </a:lnTo>
                <a:lnTo>
                  <a:pt x="21112" y="1061"/>
                </a:lnTo>
                <a:lnTo>
                  <a:pt x="20731" y="956"/>
                </a:lnTo>
                <a:lnTo>
                  <a:pt x="20351" y="857"/>
                </a:lnTo>
                <a:lnTo>
                  <a:pt x="19970" y="770"/>
                </a:lnTo>
                <a:lnTo>
                  <a:pt x="19607" y="682"/>
                </a:lnTo>
                <a:lnTo>
                  <a:pt x="19244" y="601"/>
                </a:lnTo>
                <a:lnTo>
                  <a:pt x="18881" y="525"/>
                </a:lnTo>
                <a:lnTo>
                  <a:pt x="18518" y="455"/>
                </a:lnTo>
                <a:lnTo>
                  <a:pt x="18172" y="391"/>
                </a:lnTo>
                <a:lnTo>
                  <a:pt x="17827" y="333"/>
                </a:lnTo>
                <a:lnTo>
                  <a:pt x="17481" y="280"/>
                </a:lnTo>
                <a:lnTo>
                  <a:pt x="17135" y="233"/>
                </a:lnTo>
                <a:lnTo>
                  <a:pt x="16806" y="187"/>
                </a:lnTo>
                <a:lnTo>
                  <a:pt x="16461" y="152"/>
                </a:lnTo>
                <a:lnTo>
                  <a:pt x="16132" y="117"/>
                </a:lnTo>
                <a:lnTo>
                  <a:pt x="15804" y="88"/>
                </a:lnTo>
                <a:lnTo>
                  <a:pt x="15475" y="59"/>
                </a:lnTo>
                <a:lnTo>
                  <a:pt x="15164" y="41"/>
                </a:lnTo>
                <a:lnTo>
                  <a:pt x="14835" y="24"/>
                </a:lnTo>
                <a:lnTo>
                  <a:pt x="14524" y="12"/>
                </a:lnTo>
                <a:lnTo>
                  <a:pt x="14196" y="6"/>
                </a:lnTo>
                <a:lnTo>
                  <a:pt x="13884" y="0"/>
                </a:lnTo>
                <a:close/>
              </a:path>
            </a:pathLst>
          </a:custGeom>
          <a:solidFill>
            <a:srgbClr val="D8CD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/>
          <p:nvPr/>
        </p:nvSpPr>
        <p:spPr>
          <a:xfrm flipH="1">
            <a:off x="-8127315" y="4464803"/>
            <a:ext cx="176746" cy="192941"/>
          </a:xfrm>
          <a:custGeom>
            <a:avLst/>
            <a:gdLst/>
            <a:ahLst/>
            <a:cxnLst/>
            <a:rect l="l" t="t" r="r" b="b"/>
            <a:pathLst>
              <a:path w="16686" h="6735" extrusionOk="0">
                <a:moveTo>
                  <a:pt x="3182" y="0"/>
                </a:moveTo>
                <a:lnTo>
                  <a:pt x="2819" y="6"/>
                </a:lnTo>
                <a:lnTo>
                  <a:pt x="2473" y="23"/>
                </a:lnTo>
                <a:lnTo>
                  <a:pt x="2162" y="53"/>
                </a:lnTo>
                <a:lnTo>
                  <a:pt x="1885" y="88"/>
                </a:lnTo>
                <a:lnTo>
                  <a:pt x="1609" y="134"/>
                </a:lnTo>
                <a:lnTo>
                  <a:pt x="1367" y="187"/>
                </a:lnTo>
                <a:lnTo>
                  <a:pt x="1142" y="251"/>
                </a:lnTo>
                <a:lnTo>
                  <a:pt x="934" y="327"/>
                </a:lnTo>
                <a:lnTo>
                  <a:pt x="761" y="402"/>
                </a:lnTo>
                <a:lnTo>
                  <a:pt x="606" y="490"/>
                </a:lnTo>
                <a:lnTo>
                  <a:pt x="450" y="583"/>
                </a:lnTo>
                <a:lnTo>
                  <a:pt x="329" y="682"/>
                </a:lnTo>
                <a:lnTo>
                  <a:pt x="243" y="793"/>
                </a:lnTo>
                <a:lnTo>
                  <a:pt x="156" y="904"/>
                </a:lnTo>
                <a:lnTo>
                  <a:pt x="87" y="1026"/>
                </a:lnTo>
                <a:lnTo>
                  <a:pt x="53" y="1149"/>
                </a:lnTo>
                <a:lnTo>
                  <a:pt x="18" y="1277"/>
                </a:lnTo>
                <a:lnTo>
                  <a:pt x="1" y="1411"/>
                </a:lnTo>
                <a:lnTo>
                  <a:pt x="18" y="1551"/>
                </a:lnTo>
                <a:lnTo>
                  <a:pt x="35" y="1691"/>
                </a:lnTo>
                <a:lnTo>
                  <a:pt x="70" y="1837"/>
                </a:lnTo>
                <a:lnTo>
                  <a:pt x="139" y="1988"/>
                </a:lnTo>
                <a:lnTo>
                  <a:pt x="208" y="2140"/>
                </a:lnTo>
                <a:lnTo>
                  <a:pt x="295" y="2292"/>
                </a:lnTo>
                <a:lnTo>
                  <a:pt x="398" y="2449"/>
                </a:lnTo>
                <a:lnTo>
                  <a:pt x="502" y="2606"/>
                </a:lnTo>
                <a:lnTo>
                  <a:pt x="640" y="2770"/>
                </a:lnTo>
                <a:lnTo>
                  <a:pt x="779" y="2927"/>
                </a:lnTo>
                <a:lnTo>
                  <a:pt x="934" y="3090"/>
                </a:lnTo>
                <a:lnTo>
                  <a:pt x="1107" y="3254"/>
                </a:lnTo>
                <a:lnTo>
                  <a:pt x="1297" y="3417"/>
                </a:lnTo>
                <a:lnTo>
                  <a:pt x="1488" y="3580"/>
                </a:lnTo>
                <a:lnTo>
                  <a:pt x="1695" y="3738"/>
                </a:lnTo>
                <a:lnTo>
                  <a:pt x="1920" y="3901"/>
                </a:lnTo>
                <a:lnTo>
                  <a:pt x="2145" y="4058"/>
                </a:lnTo>
                <a:lnTo>
                  <a:pt x="2387" y="4216"/>
                </a:lnTo>
                <a:lnTo>
                  <a:pt x="2646" y="4373"/>
                </a:lnTo>
                <a:lnTo>
                  <a:pt x="2905" y="4525"/>
                </a:lnTo>
                <a:lnTo>
                  <a:pt x="3165" y="4676"/>
                </a:lnTo>
                <a:lnTo>
                  <a:pt x="3441" y="4822"/>
                </a:lnTo>
                <a:lnTo>
                  <a:pt x="3735" y="4968"/>
                </a:lnTo>
                <a:lnTo>
                  <a:pt x="4029" y="5108"/>
                </a:lnTo>
                <a:lnTo>
                  <a:pt x="4340" y="5242"/>
                </a:lnTo>
                <a:lnTo>
                  <a:pt x="4652" y="5370"/>
                </a:lnTo>
                <a:lnTo>
                  <a:pt x="4980" y="5498"/>
                </a:lnTo>
                <a:lnTo>
                  <a:pt x="5291" y="5621"/>
                </a:lnTo>
                <a:lnTo>
                  <a:pt x="5637" y="5737"/>
                </a:lnTo>
                <a:lnTo>
                  <a:pt x="5966" y="5848"/>
                </a:lnTo>
                <a:lnTo>
                  <a:pt x="6311" y="5947"/>
                </a:lnTo>
                <a:lnTo>
                  <a:pt x="6675" y="6046"/>
                </a:lnTo>
                <a:lnTo>
                  <a:pt x="7020" y="6134"/>
                </a:lnTo>
                <a:lnTo>
                  <a:pt x="7383" y="6216"/>
                </a:lnTo>
                <a:lnTo>
                  <a:pt x="7747" y="6291"/>
                </a:lnTo>
                <a:lnTo>
                  <a:pt x="8127" y="6361"/>
                </a:lnTo>
                <a:lnTo>
                  <a:pt x="8576" y="6437"/>
                </a:lnTo>
                <a:lnTo>
                  <a:pt x="9026" y="6501"/>
                </a:lnTo>
                <a:lnTo>
                  <a:pt x="9475" y="6560"/>
                </a:lnTo>
                <a:lnTo>
                  <a:pt x="9908" y="6612"/>
                </a:lnTo>
                <a:lnTo>
                  <a:pt x="10340" y="6653"/>
                </a:lnTo>
                <a:lnTo>
                  <a:pt x="10755" y="6682"/>
                </a:lnTo>
                <a:lnTo>
                  <a:pt x="11170" y="6711"/>
                </a:lnTo>
                <a:lnTo>
                  <a:pt x="11568" y="6729"/>
                </a:lnTo>
                <a:lnTo>
                  <a:pt x="11948" y="6734"/>
                </a:lnTo>
                <a:lnTo>
                  <a:pt x="12311" y="6734"/>
                </a:lnTo>
                <a:lnTo>
                  <a:pt x="12674" y="6729"/>
                </a:lnTo>
                <a:lnTo>
                  <a:pt x="13020" y="6711"/>
                </a:lnTo>
                <a:lnTo>
                  <a:pt x="13366" y="6688"/>
                </a:lnTo>
                <a:lnTo>
                  <a:pt x="13677" y="6659"/>
                </a:lnTo>
                <a:lnTo>
                  <a:pt x="13988" y="6612"/>
                </a:lnTo>
                <a:lnTo>
                  <a:pt x="14282" y="6565"/>
                </a:lnTo>
                <a:lnTo>
                  <a:pt x="14559" y="6507"/>
                </a:lnTo>
                <a:lnTo>
                  <a:pt x="14835" y="6443"/>
                </a:lnTo>
                <a:lnTo>
                  <a:pt x="15077" y="6367"/>
                </a:lnTo>
                <a:lnTo>
                  <a:pt x="15319" y="6285"/>
                </a:lnTo>
                <a:lnTo>
                  <a:pt x="15527" y="6192"/>
                </a:lnTo>
                <a:lnTo>
                  <a:pt x="15734" y="6093"/>
                </a:lnTo>
                <a:lnTo>
                  <a:pt x="15907" y="5982"/>
                </a:lnTo>
                <a:lnTo>
                  <a:pt x="16080" y="5872"/>
                </a:lnTo>
                <a:lnTo>
                  <a:pt x="16219" y="5743"/>
                </a:lnTo>
                <a:lnTo>
                  <a:pt x="16340" y="5609"/>
                </a:lnTo>
                <a:lnTo>
                  <a:pt x="16461" y="5469"/>
                </a:lnTo>
                <a:lnTo>
                  <a:pt x="16547" y="5318"/>
                </a:lnTo>
                <a:lnTo>
                  <a:pt x="16616" y="5160"/>
                </a:lnTo>
                <a:lnTo>
                  <a:pt x="16651" y="4991"/>
                </a:lnTo>
                <a:lnTo>
                  <a:pt x="16685" y="4816"/>
                </a:lnTo>
                <a:lnTo>
                  <a:pt x="16685" y="4630"/>
                </a:lnTo>
                <a:lnTo>
                  <a:pt x="16668" y="4461"/>
                </a:lnTo>
                <a:lnTo>
                  <a:pt x="16634" y="4297"/>
                </a:lnTo>
                <a:lnTo>
                  <a:pt x="16564" y="4128"/>
                </a:lnTo>
                <a:lnTo>
                  <a:pt x="16495" y="3971"/>
                </a:lnTo>
                <a:lnTo>
                  <a:pt x="16391" y="3808"/>
                </a:lnTo>
                <a:lnTo>
                  <a:pt x="16253" y="3656"/>
                </a:lnTo>
                <a:lnTo>
                  <a:pt x="16115" y="3498"/>
                </a:lnTo>
                <a:lnTo>
                  <a:pt x="15942" y="3347"/>
                </a:lnTo>
                <a:lnTo>
                  <a:pt x="15769" y="3201"/>
                </a:lnTo>
                <a:lnTo>
                  <a:pt x="15562" y="3055"/>
                </a:lnTo>
                <a:lnTo>
                  <a:pt x="15354" y="2915"/>
                </a:lnTo>
                <a:lnTo>
                  <a:pt x="15112" y="2776"/>
                </a:lnTo>
                <a:lnTo>
                  <a:pt x="14870" y="2636"/>
                </a:lnTo>
                <a:lnTo>
                  <a:pt x="14611" y="2501"/>
                </a:lnTo>
                <a:lnTo>
                  <a:pt x="14334" y="2367"/>
                </a:lnTo>
                <a:lnTo>
                  <a:pt x="14040" y="2239"/>
                </a:lnTo>
                <a:lnTo>
                  <a:pt x="13746" y="2117"/>
                </a:lnTo>
                <a:lnTo>
                  <a:pt x="13418" y="1994"/>
                </a:lnTo>
                <a:lnTo>
                  <a:pt x="13089" y="1872"/>
                </a:lnTo>
                <a:lnTo>
                  <a:pt x="12761" y="1755"/>
                </a:lnTo>
                <a:lnTo>
                  <a:pt x="12415" y="1639"/>
                </a:lnTo>
                <a:lnTo>
                  <a:pt x="12052" y="1528"/>
                </a:lnTo>
                <a:lnTo>
                  <a:pt x="11689" y="1417"/>
                </a:lnTo>
                <a:lnTo>
                  <a:pt x="11326" y="1312"/>
                </a:lnTo>
                <a:lnTo>
                  <a:pt x="10945" y="1213"/>
                </a:lnTo>
                <a:lnTo>
                  <a:pt x="10547" y="1108"/>
                </a:lnTo>
                <a:lnTo>
                  <a:pt x="9769" y="921"/>
                </a:lnTo>
                <a:lnTo>
                  <a:pt x="8957" y="741"/>
                </a:lnTo>
                <a:lnTo>
                  <a:pt x="8144" y="577"/>
                </a:lnTo>
                <a:lnTo>
                  <a:pt x="7522" y="461"/>
                </a:lnTo>
                <a:lnTo>
                  <a:pt x="6934" y="356"/>
                </a:lnTo>
                <a:lnTo>
                  <a:pt x="6381" y="268"/>
                </a:lnTo>
                <a:lnTo>
                  <a:pt x="5845" y="193"/>
                </a:lnTo>
                <a:lnTo>
                  <a:pt x="5343" y="134"/>
                </a:lnTo>
                <a:lnTo>
                  <a:pt x="4859" y="82"/>
                </a:lnTo>
                <a:lnTo>
                  <a:pt x="4392" y="47"/>
                </a:lnTo>
                <a:lnTo>
                  <a:pt x="3960" y="18"/>
                </a:lnTo>
                <a:lnTo>
                  <a:pt x="3562" y="6"/>
                </a:lnTo>
                <a:lnTo>
                  <a:pt x="3182" y="0"/>
                </a:lnTo>
                <a:close/>
              </a:path>
            </a:pathLst>
          </a:custGeom>
          <a:solidFill>
            <a:srgbClr val="F5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/>
          <p:nvPr/>
        </p:nvSpPr>
        <p:spPr>
          <a:xfrm flipH="1">
            <a:off x="-8448363" y="4559655"/>
            <a:ext cx="121432" cy="64342"/>
          </a:xfrm>
          <a:custGeom>
            <a:avLst/>
            <a:gdLst/>
            <a:ahLst/>
            <a:cxnLst/>
            <a:rect l="l" t="t" r="r" b="b"/>
            <a:pathLst>
              <a:path w="11464" h="2246" extrusionOk="0">
                <a:moveTo>
                  <a:pt x="11464" y="1"/>
                </a:moveTo>
                <a:lnTo>
                  <a:pt x="0" y="2246"/>
                </a:lnTo>
                <a:lnTo>
                  <a:pt x="1124" y="2047"/>
                </a:lnTo>
                <a:lnTo>
                  <a:pt x="2438" y="1803"/>
                </a:lnTo>
                <a:lnTo>
                  <a:pt x="3891" y="1529"/>
                </a:lnTo>
                <a:lnTo>
                  <a:pt x="5447" y="1225"/>
                </a:lnTo>
                <a:lnTo>
                  <a:pt x="7037" y="910"/>
                </a:lnTo>
                <a:lnTo>
                  <a:pt x="8593" y="596"/>
                </a:lnTo>
                <a:lnTo>
                  <a:pt x="10098" y="287"/>
                </a:lnTo>
                <a:lnTo>
                  <a:pt x="11464" y="1"/>
                </a:lnTo>
                <a:close/>
              </a:path>
            </a:pathLst>
          </a:custGeom>
          <a:solidFill>
            <a:srgbClr val="4D13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/>
          <p:nvPr/>
        </p:nvSpPr>
        <p:spPr>
          <a:xfrm flipH="1">
            <a:off x="-8338847" y="4205887"/>
            <a:ext cx="603836" cy="421949"/>
          </a:xfrm>
          <a:custGeom>
            <a:avLst/>
            <a:gdLst/>
            <a:ahLst/>
            <a:cxnLst/>
            <a:rect l="l" t="t" r="r" b="b"/>
            <a:pathLst>
              <a:path w="57006" h="14729" extrusionOk="0">
                <a:moveTo>
                  <a:pt x="11982" y="1"/>
                </a:moveTo>
                <a:lnTo>
                  <a:pt x="11239" y="13"/>
                </a:lnTo>
                <a:lnTo>
                  <a:pt x="10495" y="30"/>
                </a:lnTo>
                <a:lnTo>
                  <a:pt x="9735" y="59"/>
                </a:lnTo>
                <a:lnTo>
                  <a:pt x="8991" y="100"/>
                </a:lnTo>
                <a:lnTo>
                  <a:pt x="8265" y="152"/>
                </a:lnTo>
                <a:lnTo>
                  <a:pt x="7522" y="211"/>
                </a:lnTo>
                <a:lnTo>
                  <a:pt x="6795" y="281"/>
                </a:lnTo>
                <a:lnTo>
                  <a:pt x="6069" y="362"/>
                </a:lnTo>
                <a:lnTo>
                  <a:pt x="5343" y="456"/>
                </a:lnTo>
                <a:lnTo>
                  <a:pt x="4807" y="531"/>
                </a:lnTo>
                <a:lnTo>
                  <a:pt x="4288" y="619"/>
                </a:lnTo>
                <a:lnTo>
                  <a:pt x="3804" y="706"/>
                </a:lnTo>
                <a:lnTo>
                  <a:pt x="3355" y="800"/>
                </a:lnTo>
                <a:lnTo>
                  <a:pt x="2940" y="899"/>
                </a:lnTo>
                <a:lnTo>
                  <a:pt x="2542" y="1004"/>
                </a:lnTo>
                <a:lnTo>
                  <a:pt x="2162" y="1114"/>
                </a:lnTo>
                <a:lnTo>
                  <a:pt x="1833" y="1225"/>
                </a:lnTo>
                <a:lnTo>
                  <a:pt x="1522" y="1342"/>
                </a:lnTo>
                <a:lnTo>
                  <a:pt x="1228" y="1464"/>
                </a:lnTo>
                <a:lnTo>
                  <a:pt x="986" y="1587"/>
                </a:lnTo>
                <a:lnTo>
                  <a:pt x="761" y="1721"/>
                </a:lnTo>
                <a:lnTo>
                  <a:pt x="554" y="1849"/>
                </a:lnTo>
                <a:lnTo>
                  <a:pt x="398" y="1983"/>
                </a:lnTo>
                <a:lnTo>
                  <a:pt x="260" y="2123"/>
                </a:lnTo>
                <a:lnTo>
                  <a:pt x="139" y="2263"/>
                </a:lnTo>
                <a:lnTo>
                  <a:pt x="70" y="2409"/>
                </a:lnTo>
                <a:lnTo>
                  <a:pt x="18" y="2555"/>
                </a:lnTo>
                <a:lnTo>
                  <a:pt x="0" y="2700"/>
                </a:lnTo>
                <a:lnTo>
                  <a:pt x="0" y="2852"/>
                </a:lnTo>
                <a:lnTo>
                  <a:pt x="52" y="3004"/>
                </a:lnTo>
                <a:lnTo>
                  <a:pt x="121" y="3161"/>
                </a:lnTo>
                <a:lnTo>
                  <a:pt x="208" y="3313"/>
                </a:lnTo>
                <a:lnTo>
                  <a:pt x="346" y="3470"/>
                </a:lnTo>
                <a:lnTo>
                  <a:pt x="502" y="3627"/>
                </a:lnTo>
                <a:lnTo>
                  <a:pt x="692" y="3785"/>
                </a:lnTo>
                <a:lnTo>
                  <a:pt x="917" y="3942"/>
                </a:lnTo>
                <a:lnTo>
                  <a:pt x="1159" y="4100"/>
                </a:lnTo>
                <a:lnTo>
                  <a:pt x="1436" y="4263"/>
                </a:lnTo>
                <a:lnTo>
                  <a:pt x="1747" y="4420"/>
                </a:lnTo>
                <a:lnTo>
                  <a:pt x="2093" y="4578"/>
                </a:lnTo>
                <a:lnTo>
                  <a:pt x="2456" y="4735"/>
                </a:lnTo>
                <a:lnTo>
                  <a:pt x="2922" y="4916"/>
                </a:lnTo>
                <a:lnTo>
                  <a:pt x="3372" y="5073"/>
                </a:lnTo>
                <a:lnTo>
                  <a:pt x="3822" y="5213"/>
                </a:lnTo>
                <a:lnTo>
                  <a:pt x="4254" y="5336"/>
                </a:lnTo>
                <a:lnTo>
                  <a:pt x="4669" y="5435"/>
                </a:lnTo>
                <a:lnTo>
                  <a:pt x="5084" y="5517"/>
                </a:lnTo>
                <a:lnTo>
                  <a:pt x="5499" y="5587"/>
                </a:lnTo>
                <a:lnTo>
                  <a:pt x="5914" y="5633"/>
                </a:lnTo>
                <a:lnTo>
                  <a:pt x="6311" y="5674"/>
                </a:lnTo>
                <a:lnTo>
                  <a:pt x="6709" y="5697"/>
                </a:lnTo>
                <a:lnTo>
                  <a:pt x="7107" y="5709"/>
                </a:lnTo>
                <a:lnTo>
                  <a:pt x="7504" y="5709"/>
                </a:lnTo>
                <a:lnTo>
                  <a:pt x="7902" y="5697"/>
                </a:lnTo>
                <a:lnTo>
                  <a:pt x="8282" y="5680"/>
                </a:lnTo>
                <a:lnTo>
                  <a:pt x="8680" y="5651"/>
                </a:lnTo>
                <a:lnTo>
                  <a:pt x="9095" y="5616"/>
                </a:lnTo>
                <a:lnTo>
                  <a:pt x="9493" y="5575"/>
                </a:lnTo>
                <a:lnTo>
                  <a:pt x="9890" y="5528"/>
                </a:lnTo>
                <a:lnTo>
                  <a:pt x="10737" y="5423"/>
                </a:lnTo>
                <a:lnTo>
                  <a:pt x="11602" y="5307"/>
                </a:lnTo>
                <a:lnTo>
                  <a:pt x="12501" y="5190"/>
                </a:lnTo>
                <a:lnTo>
                  <a:pt x="12968" y="5132"/>
                </a:lnTo>
                <a:lnTo>
                  <a:pt x="13435" y="5073"/>
                </a:lnTo>
                <a:lnTo>
                  <a:pt x="13936" y="5021"/>
                </a:lnTo>
                <a:lnTo>
                  <a:pt x="14437" y="4974"/>
                </a:lnTo>
                <a:lnTo>
                  <a:pt x="14956" y="4933"/>
                </a:lnTo>
                <a:lnTo>
                  <a:pt x="15492" y="4899"/>
                </a:lnTo>
                <a:lnTo>
                  <a:pt x="16045" y="4869"/>
                </a:lnTo>
                <a:lnTo>
                  <a:pt x="16616" y="4852"/>
                </a:lnTo>
                <a:lnTo>
                  <a:pt x="17273" y="4840"/>
                </a:lnTo>
                <a:lnTo>
                  <a:pt x="17947" y="4834"/>
                </a:lnTo>
                <a:lnTo>
                  <a:pt x="18604" y="4846"/>
                </a:lnTo>
                <a:lnTo>
                  <a:pt x="19261" y="4864"/>
                </a:lnTo>
                <a:lnTo>
                  <a:pt x="19936" y="4887"/>
                </a:lnTo>
                <a:lnTo>
                  <a:pt x="20593" y="4922"/>
                </a:lnTo>
                <a:lnTo>
                  <a:pt x="21250" y="4963"/>
                </a:lnTo>
                <a:lnTo>
                  <a:pt x="21889" y="5015"/>
                </a:lnTo>
                <a:lnTo>
                  <a:pt x="22546" y="5073"/>
                </a:lnTo>
                <a:lnTo>
                  <a:pt x="23186" y="5143"/>
                </a:lnTo>
                <a:lnTo>
                  <a:pt x="23826" y="5213"/>
                </a:lnTo>
                <a:lnTo>
                  <a:pt x="24466" y="5295"/>
                </a:lnTo>
                <a:lnTo>
                  <a:pt x="25105" y="5382"/>
                </a:lnTo>
                <a:lnTo>
                  <a:pt x="25728" y="5476"/>
                </a:lnTo>
                <a:lnTo>
                  <a:pt x="26350" y="5575"/>
                </a:lnTo>
                <a:lnTo>
                  <a:pt x="26955" y="5674"/>
                </a:lnTo>
                <a:lnTo>
                  <a:pt x="27561" y="5785"/>
                </a:lnTo>
                <a:lnTo>
                  <a:pt x="28166" y="5901"/>
                </a:lnTo>
                <a:lnTo>
                  <a:pt x="28771" y="6018"/>
                </a:lnTo>
                <a:lnTo>
                  <a:pt x="29359" y="6140"/>
                </a:lnTo>
                <a:lnTo>
                  <a:pt x="29929" y="6263"/>
                </a:lnTo>
                <a:lnTo>
                  <a:pt x="30500" y="6397"/>
                </a:lnTo>
                <a:lnTo>
                  <a:pt x="31070" y="6525"/>
                </a:lnTo>
                <a:lnTo>
                  <a:pt x="31624" y="6659"/>
                </a:lnTo>
                <a:lnTo>
                  <a:pt x="32160" y="6799"/>
                </a:lnTo>
                <a:lnTo>
                  <a:pt x="32696" y="6939"/>
                </a:lnTo>
                <a:lnTo>
                  <a:pt x="33750" y="7219"/>
                </a:lnTo>
                <a:lnTo>
                  <a:pt x="34736" y="7511"/>
                </a:lnTo>
                <a:lnTo>
                  <a:pt x="35687" y="7796"/>
                </a:lnTo>
                <a:lnTo>
                  <a:pt x="36205" y="7965"/>
                </a:lnTo>
                <a:lnTo>
                  <a:pt x="36707" y="8134"/>
                </a:lnTo>
                <a:lnTo>
                  <a:pt x="37191" y="8304"/>
                </a:lnTo>
                <a:lnTo>
                  <a:pt x="37641" y="8478"/>
                </a:lnTo>
                <a:lnTo>
                  <a:pt x="38090" y="8653"/>
                </a:lnTo>
                <a:lnTo>
                  <a:pt x="38540" y="8834"/>
                </a:lnTo>
                <a:lnTo>
                  <a:pt x="38955" y="9015"/>
                </a:lnTo>
                <a:lnTo>
                  <a:pt x="39370" y="9196"/>
                </a:lnTo>
                <a:lnTo>
                  <a:pt x="39767" y="9382"/>
                </a:lnTo>
                <a:lnTo>
                  <a:pt x="40165" y="9569"/>
                </a:lnTo>
                <a:lnTo>
                  <a:pt x="40908" y="9948"/>
                </a:lnTo>
                <a:lnTo>
                  <a:pt x="41652" y="10327"/>
                </a:lnTo>
                <a:lnTo>
                  <a:pt x="42361" y="10712"/>
                </a:lnTo>
                <a:lnTo>
                  <a:pt x="43778" y="11487"/>
                </a:lnTo>
                <a:lnTo>
                  <a:pt x="44487" y="11866"/>
                </a:lnTo>
                <a:lnTo>
                  <a:pt x="45213" y="12245"/>
                </a:lnTo>
                <a:lnTo>
                  <a:pt x="45974" y="12618"/>
                </a:lnTo>
                <a:lnTo>
                  <a:pt x="46372" y="12805"/>
                </a:lnTo>
                <a:lnTo>
                  <a:pt x="46770" y="12985"/>
                </a:lnTo>
                <a:lnTo>
                  <a:pt x="47185" y="13166"/>
                </a:lnTo>
                <a:lnTo>
                  <a:pt x="47600" y="13341"/>
                </a:lnTo>
                <a:lnTo>
                  <a:pt x="48032" y="13516"/>
                </a:lnTo>
                <a:lnTo>
                  <a:pt x="48481" y="13691"/>
                </a:lnTo>
                <a:lnTo>
                  <a:pt x="48827" y="13813"/>
                </a:lnTo>
                <a:lnTo>
                  <a:pt x="49190" y="13930"/>
                </a:lnTo>
                <a:lnTo>
                  <a:pt x="49553" y="14041"/>
                </a:lnTo>
                <a:lnTo>
                  <a:pt x="49916" y="14146"/>
                </a:lnTo>
                <a:lnTo>
                  <a:pt x="50279" y="14245"/>
                </a:lnTo>
                <a:lnTo>
                  <a:pt x="50660" y="14332"/>
                </a:lnTo>
                <a:lnTo>
                  <a:pt x="51040" y="14414"/>
                </a:lnTo>
                <a:lnTo>
                  <a:pt x="51403" y="14484"/>
                </a:lnTo>
                <a:lnTo>
                  <a:pt x="51784" y="14548"/>
                </a:lnTo>
                <a:lnTo>
                  <a:pt x="52147" y="14600"/>
                </a:lnTo>
                <a:lnTo>
                  <a:pt x="52510" y="14647"/>
                </a:lnTo>
                <a:lnTo>
                  <a:pt x="52873" y="14682"/>
                </a:lnTo>
                <a:lnTo>
                  <a:pt x="53219" y="14711"/>
                </a:lnTo>
                <a:lnTo>
                  <a:pt x="53565" y="14723"/>
                </a:lnTo>
                <a:lnTo>
                  <a:pt x="53910" y="14729"/>
                </a:lnTo>
                <a:lnTo>
                  <a:pt x="54239" y="14729"/>
                </a:lnTo>
                <a:lnTo>
                  <a:pt x="54550" y="14711"/>
                </a:lnTo>
                <a:lnTo>
                  <a:pt x="54844" y="14688"/>
                </a:lnTo>
                <a:lnTo>
                  <a:pt x="55138" y="14653"/>
                </a:lnTo>
                <a:lnTo>
                  <a:pt x="55415" y="14600"/>
                </a:lnTo>
                <a:lnTo>
                  <a:pt x="55657" y="14542"/>
                </a:lnTo>
                <a:lnTo>
                  <a:pt x="55899" y="14472"/>
                </a:lnTo>
                <a:lnTo>
                  <a:pt x="56123" y="14385"/>
                </a:lnTo>
                <a:lnTo>
                  <a:pt x="56314" y="14291"/>
                </a:lnTo>
                <a:lnTo>
                  <a:pt x="56487" y="14181"/>
                </a:lnTo>
                <a:lnTo>
                  <a:pt x="56642" y="14058"/>
                </a:lnTo>
                <a:lnTo>
                  <a:pt x="56763" y="13924"/>
                </a:lnTo>
                <a:lnTo>
                  <a:pt x="56867" y="13778"/>
                </a:lnTo>
                <a:lnTo>
                  <a:pt x="56953" y="13615"/>
                </a:lnTo>
                <a:lnTo>
                  <a:pt x="56988" y="13440"/>
                </a:lnTo>
                <a:lnTo>
                  <a:pt x="57005" y="13248"/>
                </a:lnTo>
                <a:lnTo>
                  <a:pt x="56988" y="13044"/>
                </a:lnTo>
                <a:lnTo>
                  <a:pt x="56971" y="12945"/>
                </a:lnTo>
                <a:lnTo>
                  <a:pt x="56953" y="12840"/>
                </a:lnTo>
                <a:lnTo>
                  <a:pt x="56850" y="12630"/>
                </a:lnTo>
                <a:lnTo>
                  <a:pt x="56729" y="12414"/>
                </a:lnTo>
                <a:lnTo>
                  <a:pt x="56556" y="12198"/>
                </a:lnTo>
                <a:lnTo>
                  <a:pt x="56348" y="11977"/>
                </a:lnTo>
                <a:lnTo>
                  <a:pt x="56106" y="11761"/>
                </a:lnTo>
                <a:lnTo>
                  <a:pt x="55847" y="11534"/>
                </a:lnTo>
                <a:lnTo>
                  <a:pt x="55536" y="11312"/>
                </a:lnTo>
                <a:lnTo>
                  <a:pt x="55207" y="11085"/>
                </a:lnTo>
                <a:lnTo>
                  <a:pt x="54861" y="10857"/>
                </a:lnTo>
                <a:lnTo>
                  <a:pt x="54481" y="10630"/>
                </a:lnTo>
                <a:lnTo>
                  <a:pt x="54083" y="10403"/>
                </a:lnTo>
                <a:lnTo>
                  <a:pt x="53668" y="10175"/>
                </a:lnTo>
                <a:lnTo>
                  <a:pt x="53236" y="9948"/>
                </a:lnTo>
                <a:lnTo>
                  <a:pt x="52786" y="9720"/>
                </a:lnTo>
                <a:lnTo>
                  <a:pt x="52337" y="9499"/>
                </a:lnTo>
                <a:lnTo>
                  <a:pt x="51853" y="9271"/>
                </a:lnTo>
                <a:lnTo>
                  <a:pt x="51386" y="9056"/>
                </a:lnTo>
                <a:lnTo>
                  <a:pt x="50400" y="8618"/>
                </a:lnTo>
                <a:lnTo>
                  <a:pt x="49415" y="8199"/>
                </a:lnTo>
                <a:lnTo>
                  <a:pt x="48429" y="7796"/>
                </a:lnTo>
                <a:lnTo>
                  <a:pt x="47478" y="7411"/>
                </a:lnTo>
                <a:lnTo>
                  <a:pt x="46562" y="7050"/>
                </a:lnTo>
                <a:lnTo>
                  <a:pt x="44902" y="6403"/>
                </a:lnTo>
                <a:lnTo>
                  <a:pt x="44020" y="6053"/>
                </a:lnTo>
                <a:lnTo>
                  <a:pt x="43121" y="5715"/>
                </a:lnTo>
                <a:lnTo>
                  <a:pt x="42188" y="5377"/>
                </a:lnTo>
                <a:lnTo>
                  <a:pt x="41254" y="5050"/>
                </a:lnTo>
                <a:lnTo>
                  <a:pt x="40286" y="4724"/>
                </a:lnTo>
                <a:lnTo>
                  <a:pt x="39318" y="4409"/>
                </a:lnTo>
                <a:lnTo>
                  <a:pt x="38315" y="4094"/>
                </a:lnTo>
                <a:lnTo>
                  <a:pt x="37312" y="3791"/>
                </a:lnTo>
                <a:lnTo>
                  <a:pt x="36275" y="3493"/>
                </a:lnTo>
                <a:lnTo>
                  <a:pt x="35220" y="3202"/>
                </a:lnTo>
                <a:lnTo>
                  <a:pt x="34148" y="2922"/>
                </a:lnTo>
                <a:lnTo>
                  <a:pt x="33059" y="2648"/>
                </a:lnTo>
                <a:lnTo>
                  <a:pt x="31952" y="2386"/>
                </a:lnTo>
                <a:lnTo>
                  <a:pt x="30828" y="2129"/>
                </a:lnTo>
                <a:lnTo>
                  <a:pt x="29670" y="1884"/>
                </a:lnTo>
                <a:lnTo>
                  <a:pt x="28511" y="1651"/>
                </a:lnTo>
                <a:lnTo>
                  <a:pt x="27872" y="1528"/>
                </a:lnTo>
                <a:lnTo>
                  <a:pt x="27215" y="1406"/>
                </a:lnTo>
                <a:lnTo>
                  <a:pt x="26540" y="1289"/>
                </a:lnTo>
                <a:lnTo>
                  <a:pt x="25866" y="1179"/>
                </a:lnTo>
                <a:lnTo>
                  <a:pt x="25192" y="1068"/>
                </a:lnTo>
                <a:lnTo>
                  <a:pt x="24500" y="957"/>
                </a:lnTo>
                <a:lnTo>
                  <a:pt x="23809" y="858"/>
                </a:lnTo>
                <a:lnTo>
                  <a:pt x="23100" y="759"/>
                </a:lnTo>
                <a:lnTo>
                  <a:pt x="22374" y="666"/>
                </a:lnTo>
                <a:lnTo>
                  <a:pt x="21665" y="578"/>
                </a:lnTo>
                <a:lnTo>
                  <a:pt x="20938" y="491"/>
                </a:lnTo>
                <a:lnTo>
                  <a:pt x="20212" y="415"/>
                </a:lnTo>
                <a:lnTo>
                  <a:pt x="19469" y="339"/>
                </a:lnTo>
                <a:lnTo>
                  <a:pt x="18725" y="275"/>
                </a:lnTo>
                <a:lnTo>
                  <a:pt x="17999" y="217"/>
                </a:lnTo>
                <a:lnTo>
                  <a:pt x="17238" y="164"/>
                </a:lnTo>
                <a:lnTo>
                  <a:pt x="16495" y="117"/>
                </a:lnTo>
                <a:lnTo>
                  <a:pt x="15752" y="77"/>
                </a:lnTo>
                <a:lnTo>
                  <a:pt x="14991" y="48"/>
                </a:lnTo>
                <a:lnTo>
                  <a:pt x="14247" y="24"/>
                </a:lnTo>
                <a:lnTo>
                  <a:pt x="13487" y="7"/>
                </a:lnTo>
                <a:lnTo>
                  <a:pt x="12743" y="1"/>
                </a:lnTo>
                <a:close/>
              </a:path>
            </a:pathLst>
          </a:custGeom>
          <a:solidFill>
            <a:srgbClr val="F5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/>
          <p:nvPr/>
        </p:nvSpPr>
        <p:spPr>
          <a:xfrm flipH="1">
            <a:off x="-8461371" y="4142261"/>
            <a:ext cx="693396" cy="481736"/>
          </a:xfrm>
          <a:custGeom>
            <a:avLst/>
            <a:gdLst/>
            <a:ahLst/>
            <a:cxnLst/>
            <a:rect l="l" t="t" r="r" b="b"/>
            <a:pathLst>
              <a:path w="65461" h="16816" extrusionOk="0">
                <a:moveTo>
                  <a:pt x="21440" y="0"/>
                </a:moveTo>
                <a:lnTo>
                  <a:pt x="20627" y="6"/>
                </a:lnTo>
                <a:lnTo>
                  <a:pt x="19832" y="24"/>
                </a:lnTo>
                <a:lnTo>
                  <a:pt x="19054" y="47"/>
                </a:lnTo>
                <a:lnTo>
                  <a:pt x="18276" y="88"/>
                </a:lnTo>
                <a:lnTo>
                  <a:pt x="17515" y="135"/>
                </a:lnTo>
                <a:lnTo>
                  <a:pt x="16772" y="187"/>
                </a:lnTo>
                <a:lnTo>
                  <a:pt x="16011" y="251"/>
                </a:lnTo>
                <a:lnTo>
                  <a:pt x="15268" y="327"/>
                </a:lnTo>
                <a:lnTo>
                  <a:pt x="14541" y="403"/>
                </a:lnTo>
                <a:lnTo>
                  <a:pt x="13815" y="490"/>
                </a:lnTo>
                <a:lnTo>
                  <a:pt x="13089" y="583"/>
                </a:lnTo>
                <a:lnTo>
                  <a:pt x="12380" y="683"/>
                </a:lnTo>
                <a:lnTo>
                  <a:pt x="11671" y="793"/>
                </a:lnTo>
                <a:lnTo>
                  <a:pt x="10962" y="904"/>
                </a:lnTo>
                <a:lnTo>
                  <a:pt x="10254" y="1021"/>
                </a:lnTo>
                <a:lnTo>
                  <a:pt x="9562" y="1137"/>
                </a:lnTo>
                <a:lnTo>
                  <a:pt x="8870" y="1266"/>
                </a:lnTo>
                <a:lnTo>
                  <a:pt x="8179" y="1394"/>
                </a:lnTo>
                <a:lnTo>
                  <a:pt x="6813" y="1656"/>
                </a:lnTo>
                <a:lnTo>
                  <a:pt x="5447" y="1930"/>
                </a:lnTo>
                <a:lnTo>
                  <a:pt x="2732" y="2490"/>
                </a:lnTo>
                <a:lnTo>
                  <a:pt x="1367" y="2770"/>
                </a:lnTo>
                <a:lnTo>
                  <a:pt x="1" y="3038"/>
                </a:lnTo>
                <a:lnTo>
                  <a:pt x="537" y="2939"/>
                </a:lnTo>
                <a:lnTo>
                  <a:pt x="1090" y="2846"/>
                </a:lnTo>
                <a:lnTo>
                  <a:pt x="1643" y="2758"/>
                </a:lnTo>
                <a:lnTo>
                  <a:pt x="2179" y="2677"/>
                </a:lnTo>
                <a:lnTo>
                  <a:pt x="2750" y="2601"/>
                </a:lnTo>
                <a:lnTo>
                  <a:pt x="3303" y="2537"/>
                </a:lnTo>
                <a:lnTo>
                  <a:pt x="3856" y="2473"/>
                </a:lnTo>
                <a:lnTo>
                  <a:pt x="4427" y="2420"/>
                </a:lnTo>
                <a:lnTo>
                  <a:pt x="4980" y="2373"/>
                </a:lnTo>
                <a:lnTo>
                  <a:pt x="5551" y="2327"/>
                </a:lnTo>
                <a:lnTo>
                  <a:pt x="6121" y="2292"/>
                </a:lnTo>
                <a:lnTo>
                  <a:pt x="6692" y="2263"/>
                </a:lnTo>
                <a:lnTo>
                  <a:pt x="7262" y="2239"/>
                </a:lnTo>
                <a:lnTo>
                  <a:pt x="7833" y="2222"/>
                </a:lnTo>
                <a:lnTo>
                  <a:pt x="8421" y="2210"/>
                </a:lnTo>
                <a:lnTo>
                  <a:pt x="8991" y="2204"/>
                </a:lnTo>
                <a:lnTo>
                  <a:pt x="9562" y="2199"/>
                </a:lnTo>
                <a:lnTo>
                  <a:pt x="10150" y="2204"/>
                </a:lnTo>
                <a:lnTo>
                  <a:pt x="10720" y="2210"/>
                </a:lnTo>
                <a:lnTo>
                  <a:pt x="11308" y="2228"/>
                </a:lnTo>
                <a:lnTo>
                  <a:pt x="11879" y="2245"/>
                </a:lnTo>
                <a:lnTo>
                  <a:pt x="12467" y="2269"/>
                </a:lnTo>
                <a:lnTo>
                  <a:pt x="13037" y="2298"/>
                </a:lnTo>
                <a:lnTo>
                  <a:pt x="13625" y="2333"/>
                </a:lnTo>
                <a:lnTo>
                  <a:pt x="14196" y="2368"/>
                </a:lnTo>
                <a:lnTo>
                  <a:pt x="14783" y="2408"/>
                </a:lnTo>
                <a:lnTo>
                  <a:pt x="15354" y="2455"/>
                </a:lnTo>
                <a:lnTo>
                  <a:pt x="15925" y="2508"/>
                </a:lnTo>
                <a:lnTo>
                  <a:pt x="16495" y="2560"/>
                </a:lnTo>
                <a:lnTo>
                  <a:pt x="17083" y="2618"/>
                </a:lnTo>
                <a:lnTo>
                  <a:pt x="17654" y="2677"/>
                </a:lnTo>
                <a:lnTo>
                  <a:pt x="18207" y="2747"/>
                </a:lnTo>
                <a:lnTo>
                  <a:pt x="19348" y="2887"/>
                </a:lnTo>
                <a:lnTo>
                  <a:pt x="20472" y="3038"/>
                </a:lnTo>
                <a:lnTo>
                  <a:pt x="21578" y="3207"/>
                </a:lnTo>
                <a:lnTo>
                  <a:pt x="22685" y="3382"/>
                </a:lnTo>
                <a:lnTo>
                  <a:pt x="23774" y="3575"/>
                </a:lnTo>
                <a:lnTo>
                  <a:pt x="24829" y="3773"/>
                </a:lnTo>
                <a:lnTo>
                  <a:pt x="25884" y="3977"/>
                </a:lnTo>
                <a:lnTo>
                  <a:pt x="26921" y="4193"/>
                </a:lnTo>
                <a:lnTo>
                  <a:pt x="27941" y="4414"/>
                </a:lnTo>
                <a:lnTo>
                  <a:pt x="28927" y="4636"/>
                </a:lnTo>
                <a:lnTo>
                  <a:pt x="29895" y="4869"/>
                </a:lnTo>
                <a:lnTo>
                  <a:pt x="30846" y="5102"/>
                </a:lnTo>
                <a:lnTo>
                  <a:pt x="31762" y="5341"/>
                </a:lnTo>
                <a:lnTo>
                  <a:pt x="32661" y="5580"/>
                </a:lnTo>
                <a:lnTo>
                  <a:pt x="33526" y="5825"/>
                </a:lnTo>
                <a:lnTo>
                  <a:pt x="34356" y="6064"/>
                </a:lnTo>
                <a:lnTo>
                  <a:pt x="34874" y="6216"/>
                </a:lnTo>
                <a:lnTo>
                  <a:pt x="35462" y="6402"/>
                </a:lnTo>
                <a:lnTo>
                  <a:pt x="36136" y="6618"/>
                </a:lnTo>
                <a:lnTo>
                  <a:pt x="36880" y="6857"/>
                </a:lnTo>
                <a:lnTo>
                  <a:pt x="37675" y="7125"/>
                </a:lnTo>
                <a:lnTo>
                  <a:pt x="38540" y="7411"/>
                </a:lnTo>
                <a:lnTo>
                  <a:pt x="39439" y="7726"/>
                </a:lnTo>
                <a:lnTo>
                  <a:pt x="40373" y="8058"/>
                </a:lnTo>
                <a:lnTo>
                  <a:pt x="41341" y="8402"/>
                </a:lnTo>
                <a:lnTo>
                  <a:pt x="42326" y="8770"/>
                </a:lnTo>
                <a:lnTo>
                  <a:pt x="43329" y="9149"/>
                </a:lnTo>
                <a:lnTo>
                  <a:pt x="44332" y="9539"/>
                </a:lnTo>
                <a:lnTo>
                  <a:pt x="45335" y="9936"/>
                </a:lnTo>
                <a:lnTo>
                  <a:pt x="46320" y="10344"/>
                </a:lnTo>
                <a:lnTo>
                  <a:pt x="47288" y="10758"/>
                </a:lnTo>
                <a:lnTo>
                  <a:pt x="48239" y="11178"/>
                </a:lnTo>
                <a:lnTo>
                  <a:pt x="49138" y="11597"/>
                </a:lnTo>
                <a:lnTo>
                  <a:pt x="50003" y="12017"/>
                </a:lnTo>
                <a:lnTo>
                  <a:pt x="50401" y="12227"/>
                </a:lnTo>
                <a:lnTo>
                  <a:pt x="50798" y="12437"/>
                </a:lnTo>
                <a:lnTo>
                  <a:pt x="51179" y="12641"/>
                </a:lnTo>
                <a:lnTo>
                  <a:pt x="51559" y="12851"/>
                </a:lnTo>
                <a:lnTo>
                  <a:pt x="51905" y="13055"/>
                </a:lnTo>
                <a:lnTo>
                  <a:pt x="52233" y="13259"/>
                </a:lnTo>
                <a:lnTo>
                  <a:pt x="52545" y="13463"/>
                </a:lnTo>
                <a:lnTo>
                  <a:pt x="52821" y="13661"/>
                </a:lnTo>
                <a:lnTo>
                  <a:pt x="53098" y="13860"/>
                </a:lnTo>
                <a:lnTo>
                  <a:pt x="53340" y="14052"/>
                </a:lnTo>
                <a:lnTo>
                  <a:pt x="53565" y="14244"/>
                </a:lnTo>
                <a:lnTo>
                  <a:pt x="53755" y="14431"/>
                </a:lnTo>
                <a:lnTo>
                  <a:pt x="53928" y="14618"/>
                </a:lnTo>
                <a:lnTo>
                  <a:pt x="54083" y="14798"/>
                </a:lnTo>
                <a:lnTo>
                  <a:pt x="54204" y="14973"/>
                </a:lnTo>
                <a:lnTo>
                  <a:pt x="54291" y="15148"/>
                </a:lnTo>
                <a:lnTo>
                  <a:pt x="54343" y="15317"/>
                </a:lnTo>
                <a:lnTo>
                  <a:pt x="54377" y="15480"/>
                </a:lnTo>
                <a:lnTo>
                  <a:pt x="54377" y="15638"/>
                </a:lnTo>
                <a:lnTo>
                  <a:pt x="54343" y="15795"/>
                </a:lnTo>
                <a:lnTo>
                  <a:pt x="54274" y="15941"/>
                </a:lnTo>
                <a:lnTo>
                  <a:pt x="54170" y="16087"/>
                </a:lnTo>
                <a:lnTo>
                  <a:pt x="54032" y="16227"/>
                </a:lnTo>
                <a:lnTo>
                  <a:pt x="53945" y="16291"/>
                </a:lnTo>
                <a:lnTo>
                  <a:pt x="53859" y="16355"/>
                </a:lnTo>
                <a:lnTo>
                  <a:pt x="53755" y="16419"/>
                </a:lnTo>
                <a:lnTo>
                  <a:pt x="53651" y="16483"/>
                </a:lnTo>
                <a:lnTo>
                  <a:pt x="53530" y="16542"/>
                </a:lnTo>
                <a:lnTo>
                  <a:pt x="53392" y="16600"/>
                </a:lnTo>
                <a:lnTo>
                  <a:pt x="53253" y="16658"/>
                </a:lnTo>
                <a:lnTo>
                  <a:pt x="53115" y="16711"/>
                </a:lnTo>
                <a:lnTo>
                  <a:pt x="52942" y="16763"/>
                </a:lnTo>
                <a:lnTo>
                  <a:pt x="52769" y="16816"/>
                </a:lnTo>
                <a:lnTo>
                  <a:pt x="53132" y="16746"/>
                </a:lnTo>
                <a:lnTo>
                  <a:pt x="53513" y="16682"/>
                </a:lnTo>
                <a:lnTo>
                  <a:pt x="54360" y="16542"/>
                </a:lnTo>
                <a:lnTo>
                  <a:pt x="55294" y="16396"/>
                </a:lnTo>
                <a:lnTo>
                  <a:pt x="56296" y="16244"/>
                </a:lnTo>
                <a:lnTo>
                  <a:pt x="57334" y="16081"/>
                </a:lnTo>
                <a:lnTo>
                  <a:pt x="58389" y="15912"/>
                </a:lnTo>
                <a:lnTo>
                  <a:pt x="59443" y="15737"/>
                </a:lnTo>
                <a:lnTo>
                  <a:pt x="59962" y="15644"/>
                </a:lnTo>
                <a:lnTo>
                  <a:pt x="60481" y="15545"/>
                </a:lnTo>
                <a:lnTo>
                  <a:pt x="60982" y="15445"/>
                </a:lnTo>
                <a:lnTo>
                  <a:pt x="61466" y="15346"/>
                </a:lnTo>
                <a:lnTo>
                  <a:pt x="61950" y="15236"/>
                </a:lnTo>
                <a:lnTo>
                  <a:pt x="62400" y="15131"/>
                </a:lnTo>
                <a:lnTo>
                  <a:pt x="62832" y="15014"/>
                </a:lnTo>
                <a:lnTo>
                  <a:pt x="63247" y="14897"/>
                </a:lnTo>
                <a:lnTo>
                  <a:pt x="63627" y="14781"/>
                </a:lnTo>
                <a:lnTo>
                  <a:pt x="63990" y="14653"/>
                </a:lnTo>
                <a:lnTo>
                  <a:pt x="64302" y="14524"/>
                </a:lnTo>
                <a:lnTo>
                  <a:pt x="64596" y="14396"/>
                </a:lnTo>
                <a:lnTo>
                  <a:pt x="64855" y="14256"/>
                </a:lnTo>
                <a:lnTo>
                  <a:pt x="64959" y="14186"/>
                </a:lnTo>
                <a:lnTo>
                  <a:pt x="65062" y="14116"/>
                </a:lnTo>
                <a:lnTo>
                  <a:pt x="65149" y="14040"/>
                </a:lnTo>
                <a:lnTo>
                  <a:pt x="65235" y="13970"/>
                </a:lnTo>
                <a:lnTo>
                  <a:pt x="65287" y="13895"/>
                </a:lnTo>
                <a:lnTo>
                  <a:pt x="65356" y="13819"/>
                </a:lnTo>
                <a:lnTo>
                  <a:pt x="65391" y="13737"/>
                </a:lnTo>
                <a:lnTo>
                  <a:pt x="65426" y="13661"/>
                </a:lnTo>
                <a:lnTo>
                  <a:pt x="65443" y="13580"/>
                </a:lnTo>
                <a:lnTo>
                  <a:pt x="65460" y="13498"/>
                </a:lnTo>
                <a:lnTo>
                  <a:pt x="65460" y="13399"/>
                </a:lnTo>
                <a:lnTo>
                  <a:pt x="65443" y="13300"/>
                </a:lnTo>
                <a:lnTo>
                  <a:pt x="65426" y="13195"/>
                </a:lnTo>
                <a:lnTo>
                  <a:pt x="65391" y="13096"/>
                </a:lnTo>
                <a:lnTo>
                  <a:pt x="65339" y="12997"/>
                </a:lnTo>
                <a:lnTo>
                  <a:pt x="65287" y="12892"/>
                </a:lnTo>
                <a:lnTo>
                  <a:pt x="65149" y="12693"/>
                </a:lnTo>
                <a:lnTo>
                  <a:pt x="64959" y="12495"/>
                </a:lnTo>
                <a:lnTo>
                  <a:pt x="64751" y="12297"/>
                </a:lnTo>
                <a:lnTo>
                  <a:pt x="64526" y="12099"/>
                </a:lnTo>
                <a:lnTo>
                  <a:pt x="64267" y="11906"/>
                </a:lnTo>
                <a:lnTo>
                  <a:pt x="63973" y="11720"/>
                </a:lnTo>
                <a:lnTo>
                  <a:pt x="63697" y="11527"/>
                </a:lnTo>
                <a:lnTo>
                  <a:pt x="63385" y="11347"/>
                </a:lnTo>
                <a:lnTo>
                  <a:pt x="63074" y="11166"/>
                </a:lnTo>
                <a:lnTo>
                  <a:pt x="62469" y="10810"/>
                </a:lnTo>
                <a:lnTo>
                  <a:pt x="61881" y="10478"/>
                </a:lnTo>
                <a:lnTo>
                  <a:pt x="60930" y="9941"/>
                </a:lnTo>
                <a:lnTo>
                  <a:pt x="59927" y="9411"/>
                </a:lnTo>
                <a:lnTo>
                  <a:pt x="58907" y="8886"/>
                </a:lnTo>
                <a:lnTo>
                  <a:pt x="57853" y="8367"/>
                </a:lnTo>
                <a:lnTo>
                  <a:pt x="56763" y="7860"/>
                </a:lnTo>
                <a:lnTo>
                  <a:pt x="56210" y="7609"/>
                </a:lnTo>
                <a:lnTo>
                  <a:pt x="55639" y="7359"/>
                </a:lnTo>
                <a:lnTo>
                  <a:pt x="55069" y="7108"/>
                </a:lnTo>
                <a:lnTo>
                  <a:pt x="54481" y="6863"/>
                </a:lnTo>
                <a:lnTo>
                  <a:pt x="53893" y="6618"/>
                </a:lnTo>
                <a:lnTo>
                  <a:pt x="53305" y="6379"/>
                </a:lnTo>
                <a:lnTo>
                  <a:pt x="52683" y="6140"/>
                </a:lnTo>
                <a:lnTo>
                  <a:pt x="52078" y="5901"/>
                </a:lnTo>
                <a:lnTo>
                  <a:pt x="51438" y="5668"/>
                </a:lnTo>
                <a:lnTo>
                  <a:pt x="50816" y="5440"/>
                </a:lnTo>
                <a:lnTo>
                  <a:pt x="50176" y="5213"/>
                </a:lnTo>
                <a:lnTo>
                  <a:pt x="49519" y="4986"/>
                </a:lnTo>
                <a:lnTo>
                  <a:pt x="48862" y="4764"/>
                </a:lnTo>
                <a:lnTo>
                  <a:pt x="48188" y="4548"/>
                </a:lnTo>
                <a:lnTo>
                  <a:pt x="47513" y="4333"/>
                </a:lnTo>
                <a:lnTo>
                  <a:pt x="46822" y="4117"/>
                </a:lnTo>
                <a:lnTo>
                  <a:pt x="46130" y="3907"/>
                </a:lnTo>
                <a:lnTo>
                  <a:pt x="45438" y="3703"/>
                </a:lnTo>
                <a:lnTo>
                  <a:pt x="44730" y="3499"/>
                </a:lnTo>
                <a:lnTo>
                  <a:pt x="44003" y="3301"/>
                </a:lnTo>
                <a:lnTo>
                  <a:pt x="43277" y="3108"/>
                </a:lnTo>
                <a:lnTo>
                  <a:pt x="42534" y="2916"/>
                </a:lnTo>
                <a:lnTo>
                  <a:pt x="41479" y="2647"/>
                </a:lnTo>
                <a:lnTo>
                  <a:pt x="40390" y="2385"/>
                </a:lnTo>
                <a:lnTo>
                  <a:pt x="39283" y="2134"/>
                </a:lnTo>
                <a:lnTo>
                  <a:pt x="38142" y="1884"/>
                </a:lnTo>
                <a:lnTo>
                  <a:pt x="36984" y="1650"/>
                </a:lnTo>
                <a:lnTo>
                  <a:pt x="35808" y="1423"/>
                </a:lnTo>
                <a:lnTo>
                  <a:pt x="35203" y="1312"/>
                </a:lnTo>
                <a:lnTo>
                  <a:pt x="34598" y="1207"/>
                </a:lnTo>
                <a:lnTo>
                  <a:pt x="33993" y="1108"/>
                </a:lnTo>
                <a:lnTo>
                  <a:pt x="33387" y="1009"/>
                </a:lnTo>
                <a:lnTo>
                  <a:pt x="32765" y="910"/>
                </a:lnTo>
                <a:lnTo>
                  <a:pt x="32143" y="817"/>
                </a:lnTo>
                <a:lnTo>
                  <a:pt x="31520" y="729"/>
                </a:lnTo>
                <a:lnTo>
                  <a:pt x="30898" y="648"/>
                </a:lnTo>
                <a:lnTo>
                  <a:pt x="30258" y="566"/>
                </a:lnTo>
                <a:lnTo>
                  <a:pt x="29618" y="496"/>
                </a:lnTo>
                <a:lnTo>
                  <a:pt x="28978" y="426"/>
                </a:lnTo>
                <a:lnTo>
                  <a:pt x="28339" y="356"/>
                </a:lnTo>
                <a:lnTo>
                  <a:pt x="27682" y="298"/>
                </a:lnTo>
                <a:lnTo>
                  <a:pt x="27042" y="239"/>
                </a:lnTo>
                <a:lnTo>
                  <a:pt x="26385" y="193"/>
                </a:lnTo>
                <a:lnTo>
                  <a:pt x="25728" y="146"/>
                </a:lnTo>
                <a:lnTo>
                  <a:pt x="25071" y="105"/>
                </a:lnTo>
                <a:lnTo>
                  <a:pt x="24397" y="70"/>
                </a:lnTo>
                <a:lnTo>
                  <a:pt x="23740" y="47"/>
                </a:lnTo>
                <a:lnTo>
                  <a:pt x="23065" y="24"/>
                </a:lnTo>
                <a:lnTo>
                  <a:pt x="22253" y="6"/>
                </a:lnTo>
                <a:lnTo>
                  <a:pt x="21440" y="0"/>
                </a:lnTo>
                <a:close/>
              </a:path>
            </a:pathLst>
          </a:custGeom>
          <a:solidFill>
            <a:srgbClr val="D8CD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 flipH="1">
            <a:off x="-8476751" y="3951841"/>
            <a:ext cx="884039" cy="570286"/>
          </a:xfrm>
          <a:custGeom>
            <a:avLst/>
            <a:gdLst/>
            <a:ahLst/>
            <a:cxnLst/>
            <a:rect l="l" t="t" r="r" b="b"/>
            <a:pathLst>
              <a:path w="83459" h="19907" extrusionOk="0">
                <a:moveTo>
                  <a:pt x="17031" y="1"/>
                </a:moveTo>
                <a:lnTo>
                  <a:pt x="16097" y="6"/>
                </a:lnTo>
                <a:lnTo>
                  <a:pt x="15163" y="18"/>
                </a:lnTo>
                <a:lnTo>
                  <a:pt x="14212" y="41"/>
                </a:lnTo>
                <a:lnTo>
                  <a:pt x="13279" y="71"/>
                </a:lnTo>
                <a:lnTo>
                  <a:pt x="12570" y="106"/>
                </a:lnTo>
                <a:lnTo>
                  <a:pt x="11826" y="146"/>
                </a:lnTo>
                <a:lnTo>
                  <a:pt x="11083" y="205"/>
                </a:lnTo>
                <a:lnTo>
                  <a:pt x="10305" y="269"/>
                </a:lnTo>
                <a:lnTo>
                  <a:pt x="9527" y="345"/>
                </a:lnTo>
                <a:lnTo>
                  <a:pt x="8749" y="426"/>
                </a:lnTo>
                <a:lnTo>
                  <a:pt x="7971" y="520"/>
                </a:lnTo>
                <a:lnTo>
                  <a:pt x="7193" y="625"/>
                </a:lnTo>
                <a:lnTo>
                  <a:pt x="6432" y="735"/>
                </a:lnTo>
                <a:lnTo>
                  <a:pt x="5689" y="858"/>
                </a:lnTo>
                <a:lnTo>
                  <a:pt x="4962" y="992"/>
                </a:lnTo>
                <a:lnTo>
                  <a:pt x="4271" y="1126"/>
                </a:lnTo>
                <a:lnTo>
                  <a:pt x="3596" y="1272"/>
                </a:lnTo>
                <a:lnTo>
                  <a:pt x="3285" y="1348"/>
                </a:lnTo>
                <a:lnTo>
                  <a:pt x="2974" y="1429"/>
                </a:lnTo>
                <a:lnTo>
                  <a:pt x="2680" y="1505"/>
                </a:lnTo>
                <a:lnTo>
                  <a:pt x="2403" y="1587"/>
                </a:lnTo>
                <a:lnTo>
                  <a:pt x="2127" y="1674"/>
                </a:lnTo>
                <a:lnTo>
                  <a:pt x="1868" y="1756"/>
                </a:lnTo>
                <a:lnTo>
                  <a:pt x="1625" y="1843"/>
                </a:lnTo>
                <a:lnTo>
                  <a:pt x="1401" y="1931"/>
                </a:lnTo>
                <a:lnTo>
                  <a:pt x="1176" y="2024"/>
                </a:lnTo>
                <a:lnTo>
                  <a:pt x="986" y="2111"/>
                </a:lnTo>
                <a:lnTo>
                  <a:pt x="796" y="2205"/>
                </a:lnTo>
                <a:lnTo>
                  <a:pt x="640" y="2304"/>
                </a:lnTo>
                <a:lnTo>
                  <a:pt x="484" y="2397"/>
                </a:lnTo>
                <a:lnTo>
                  <a:pt x="346" y="2496"/>
                </a:lnTo>
                <a:lnTo>
                  <a:pt x="242" y="2595"/>
                </a:lnTo>
                <a:lnTo>
                  <a:pt x="156" y="2694"/>
                </a:lnTo>
                <a:lnTo>
                  <a:pt x="87" y="2793"/>
                </a:lnTo>
                <a:lnTo>
                  <a:pt x="35" y="2898"/>
                </a:lnTo>
                <a:lnTo>
                  <a:pt x="0" y="3003"/>
                </a:lnTo>
                <a:lnTo>
                  <a:pt x="0" y="3108"/>
                </a:lnTo>
                <a:lnTo>
                  <a:pt x="17" y="3213"/>
                </a:lnTo>
                <a:lnTo>
                  <a:pt x="52" y="3324"/>
                </a:lnTo>
                <a:lnTo>
                  <a:pt x="121" y="3435"/>
                </a:lnTo>
                <a:lnTo>
                  <a:pt x="208" y="3546"/>
                </a:lnTo>
                <a:lnTo>
                  <a:pt x="329" y="3656"/>
                </a:lnTo>
                <a:lnTo>
                  <a:pt x="467" y="3767"/>
                </a:lnTo>
                <a:lnTo>
                  <a:pt x="640" y="3878"/>
                </a:lnTo>
                <a:lnTo>
                  <a:pt x="830" y="3995"/>
                </a:lnTo>
                <a:lnTo>
                  <a:pt x="1055" y="4111"/>
                </a:lnTo>
                <a:lnTo>
                  <a:pt x="1314" y="4228"/>
                </a:lnTo>
                <a:lnTo>
                  <a:pt x="1591" y="4344"/>
                </a:lnTo>
                <a:lnTo>
                  <a:pt x="1902" y="4461"/>
                </a:lnTo>
                <a:lnTo>
                  <a:pt x="2248" y="4583"/>
                </a:lnTo>
                <a:lnTo>
                  <a:pt x="2628" y="4700"/>
                </a:lnTo>
                <a:lnTo>
                  <a:pt x="3026" y="4822"/>
                </a:lnTo>
                <a:lnTo>
                  <a:pt x="3475" y="4939"/>
                </a:lnTo>
                <a:lnTo>
                  <a:pt x="3942" y="5062"/>
                </a:lnTo>
                <a:lnTo>
                  <a:pt x="4461" y="5184"/>
                </a:lnTo>
                <a:lnTo>
                  <a:pt x="4841" y="5271"/>
                </a:lnTo>
                <a:lnTo>
                  <a:pt x="5204" y="5341"/>
                </a:lnTo>
                <a:lnTo>
                  <a:pt x="5568" y="5406"/>
                </a:lnTo>
                <a:lnTo>
                  <a:pt x="5913" y="5458"/>
                </a:lnTo>
                <a:lnTo>
                  <a:pt x="6242" y="5505"/>
                </a:lnTo>
                <a:lnTo>
                  <a:pt x="6570" y="5540"/>
                </a:lnTo>
                <a:lnTo>
                  <a:pt x="6899" y="5569"/>
                </a:lnTo>
                <a:lnTo>
                  <a:pt x="7210" y="5586"/>
                </a:lnTo>
                <a:lnTo>
                  <a:pt x="7521" y="5598"/>
                </a:lnTo>
                <a:lnTo>
                  <a:pt x="7833" y="5604"/>
                </a:lnTo>
                <a:lnTo>
                  <a:pt x="8144" y="5604"/>
                </a:lnTo>
                <a:lnTo>
                  <a:pt x="8438" y="5592"/>
                </a:lnTo>
                <a:lnTo>
                  <a:pt x="8732" y="5580"/>
                </a:lnTo>
                <a:lnTo>
                  <a:pt x="9026" y="5563"/>
                </a:lnTo>
                <a:lnTo>
                  <a:pt x="9319" y="5534"/>
                </a:lnTo>
                <a:lnTo>
                  <a:pt x="9613" y="5510"/>
                </a:lnTo>
                <a:lnTo>
                  <a:pt x="10201" y="5441"/>
                </a:lnTo>
                <a:lnTo>
                  <a:pt x="10789" y="5359"/>
                </a:lnTo>
                <a:lnTo>
                  <a:pt x="12034" y="5172"/>
                </a:lnTo>
                <a:lnTo>
                  <a:pt x="12708" y="5079"/>
                </a:lnTo>
                <a:lnTo>
                  <a:pt x="13400" y="4980"/>
                </a:lnTo>
                <a:lnTo>
                  <a:pt x="14126" y="4892"/>
                </a:lnTo>
                <a:lnTo>
                  <a:pt x="14506" y="4852"/>
                </a:lnTo>
                <a:lnTo>
                  <a:pt x="14904" y="4811"/>
                </a:lnTo>
                <a:lnTo>
                  <a:pt x="15630" y="4747"/>
                </a:lnTo>
                <a:lnTo>
                  <a:pt x="16356" y="4688"/>
                </a:lnTo>
                <a:lnTo>
                  <a:pt x="17100" y="4642"/>
                </a:lnTo>
                <a:lnTo>
                  <a:pt x="17826" y="4601"/>
                </a:lnTo>
                <a:lnTo>
                  <a:pt x="18570" y="4572"/>
                </a:lnTo>
                <a:lnTo>
                  <a:pt x="19313" y="4543"/>
                </a:lnTo>
                <a:lnTo>
                  <a:pt x="20056" y="4525"/>
                </a:lnTo>
                <a:lnTo>
                  <a:pt x="20800" y="4519"/>
                </a:lnTo>
                <a:lnTo>
                  <a:pt x="21561" y="4513"/>
                </a:lnTo>
                <a:lnTo>
                  <a:pt x="22304" y="4513"/>
                </a:lnTo>
                <a:lnTo>
                  <a:pt x="23048" y="4525"/>
                </a:lnTo>
                <a:lnTo>
                  <a:pt x="23791" y="4543"/>
                </a:lnTo>
                <a:lnTo>
                  <a:pt x="24535" y="4560"/>
                </a:lnTo>
                <a:lnTo>
                  <a:pt x="25278" y="4589"/>
                </a:lnTo>
                <a:lnTo>
                  <a:pt x="26021" y="4624"/>
                </a:lnTo>
                <a:lnTo>
                  <a:pt x="26765" y="4659"/>
                </a:lnTo>
                <a:lnTo>
                  <a:pt x="27664" y="4712"/>
                </a:lnTo>
                <a:lnTo>
                  <a:pt x="28546" y="4776"/>
                </a:lnTo>
                <a:lnTo>
                  <a:pt x="29445" y="4840"/>
                </a:lnTo>
                <a:lnTo>
                  <a:pt x="30327" y="4916"/>
                </a:lnTo>
                <a:lnTo>
                  <a:pt x="31191" y="5003"/>
                </a:lnTo>
                <a:lnTo>
                  <a:pt x="32073" y="5091"/>
                </a:lnTo>
                <a:lnTo>
                  <a:pt x="32937" y="5184"/>
                </a:lnTo>
                <a:lnTo>
                  <a:pt x="33802" y="5289"/>
                </a:lnTo>
                <a:lnTo>
                  <a:pt x="34649" y="5394"/>
                </a:lnTo>
                <a:lnTo>
                  <a:pt x="35496" y="5510"/>
                </a:lnTo>
                <a:lnTo>
                  <a:pt x="36344" y="5627"/>
                </a:lnTo>
                <a:lnTo>
                  <a:pt x="37173" y="5755"/>
                </a:lnTo>
                <a:lnTo>
                  <a:pt x="38003" y="5884"/>
                </a:lnTo>
                <a:lnTo>
                  <a:pt x="38833" y="6024"/>
                </a:lnTo>
                <a:lnTo>
                  <a:pt x="39646" y="6164"/>
                </a:lnTo>
                <a:lnTo>
                  <a:pt x="40459" y="6309"/>
                </a:lnTo>
                <a:lnTo>
                  <a:pt x="41254" y="6455"/>
                </a:lnTo>
                <a:lnTo>
                  <a:pt x="42049" y="6612"/>
                </a:lnTo>
                <a:lnTo>
                  <a:pt x="42845" y="6770"/>
                </a:lnTo>
                <a:lnTo>
                  <a:pt x="43623" y="6933"/>
                </a:lnTo>
                <a:lnTo>
                  <a:pt x="44401" y="7102"/>
                </a:lnTo>
                <a:lnTo>
                  <a:pt x="45179" y="7271"/>
                </a:lnTo>
                <a:lnTo>
                  <a:pt x="45939" y="7440"/>
                </a:lnTo>
                <a:lnTo>
                  <a:pt x="46683" y="7621"/>
                </a:lnTo>
                <a:lnTo>
                  <a:pt x="47444" y="7796"/>
                </a:lnTo>
                <a:lnTo>
                  <a:pt x="48170" y="7983"/>
                </a:lnTo>
                <a:lnTo>
                  <a:pt x="48913" y="8163"/>
                </a:lnTo>
                <a:lnTo>
                  <a:pt x="49622" y="8356"/>
                </a:lnTo>
                <a:lnTo>
                  <a:pt x="51040" y="8735"/>
                </a:lnTo>
                <a:lnTo>
                  <a:pt x="52440" y="9120"/>
                </a:lnTo>
                <a:lnTo>
                  <a:pt x="53806" y="9522"/>
                </a:lnTo>
                <a:lnTo>
                  <a:pt x="55155" y="9930"/>
                </a:lnTo>
                <a:lnTo>
                  <a:pt x="56469" y="10350"/>
                </a:lnTo>
                <a:lnTo>
                  <a:pt x="57766" y="10781"/>
                </a:lnTo>
                <a:lnTo>
                  <a:pt x="59045" y="11219"/>
                </a:lnTo>
                <a:lnTo>
                  <a:pt x="60290" y="11662"/>
                </a:lnTo>
                <a:lnTo>
                  <a:pt x="61500" y="12116"/>
                </a:lnTo>
                <a:lnTo>
                  <a:pt x="62693" y="12577"/>
                </a:lnTo>
                <a:lnTo>
                  <a:pt x="63869" y="13044"/>
                </a:lnTo>
                <a:lnTo>
                  <a:pt x="65010" y="13522"/>
                </a:lnTo>
                <a:lnTo>
                  <a:pt x="66134" y="14006"/>
                </a:lnTo>
                <a:lnTo>
                  <a:pt x="67223" y="14495"/>
                </a:lnTo>
                <a:lnTo>
                  <a:pt x="68295" y="14991"/>
                </a:lnTo>
                <a:lnTo>
                  <a:pt x="69333" y="15487"/>
                </a:lnTo>
                <a:lnTo>
                  <a:pt x="70353" y="15994"/>
                </a:lnTo>
                <a:lnTo>
                  <a:pt x="71338" y="16507"/>
                </a:lnTo>
                <a:lnTo>
                  <a:pt x="71684" y="16693"/>
                </a:lnTo>
                <a:lnTo>
                  <a:pt x="72064" y="16921"/>
                </a:lnTo>
                <a:lnTo>
                  <a:pt x="72912" y="17446"/>
                </a:lnTo>
                <a:lnTo>
                  <a:pt x="73396" y="17731"/>
                </a:lnTo>
                <a:lnTo>
                  <a:pt x="73897" y="18023"/>
                </a:lnTo>
                <a:lnTo>
                  <a:pt x="74433" y="18320"/>
                </a:lnTo>
                <a:lnTo>
                  <a:pt x="74710" y="18466"/>
                </a:lnTo>
                <a:lnTo>
                  <a:pt x="75004" y="18606"/>
                </a:lnTo>
                <a:lnTo>
                  <a:pt x="75298" y="18746"/>
                </a:lnTo>
                <a:lnTo>
                  <a:pt x="75592" y="18880"/>
                </a:lnTo>
                <a:lnTo>
                  <a:pt x="75903" y="19014"/>
                </a:lnTo>
                <a:lnTo>
                  <a:pt x="76214" y="19136"/>
                </a:lnTo>
                <a:lnTo>
                  <a:pt x="76543" y="19259"/>
                </a:lnTo>
                <a:lnTo>
                  <a:pt x="76871" y="19370"/>
                </a:lnTo>
                <a:lnTo>
                  <a:pt x="77200" y="19475"/>
                </a:lnTo>
                <a:lnTo>
                  <a:pt x="77545" y="19568"/>
                </a:lnTo>
                <a:lnTo>
                  <a:pt x="77891" y="19655"/>
                </a:lnTo>
                <a:lnTo>
                  <a:pt x="78254" y="19725"/>
                </a:lnTo>
                <a:lnTo>
                  <a:pt x="78617" y="19789"/>
                </a:lnTo>
                <a:lnTo>
                  <a:pt x="78980" y="19842"/>
                </a:lnTo>
                <a:lnTo>
                  <a:pt x="79361" y="19877"/>
                </a:lnTo>
                <a:lnTo>
                  <a:pt x="79551" y="19889"/>
                </a:lnTo>
                <a:lnTo>
                  <a:pt x="79741" y="19900"/>
                </a:lnTo>
                <a:lnTo>
                  <a:pt x="79931" y="19906"/>
                </a:lnTo>
                <a:lnTo>
                  <a:pt x="80329" y="19906"/>
                </a:lnTo>
                <a:lnTo>
                  <a:pt x="80537" y="19900"/>
                </a:lnTo>
                <a:lnTo>
                  <a:pt x="80934" y="19877"/>
                </a:lnTo>
                <a:lnTo>
                  <a:pt x="81315" y="19848"/>
                </a:lnTo>
                <a:lnTo>
                  <a:pt x="81643" y="19807"/>
                </a:lnTo>
                <a:lnTo>
                  <a:pt x="81954" y="19760"/>
                </a:lnTo>
                <a:lnTo>
                  <a:pt x="82231" y="19702"/>
                </a:lnTo>
                <a:lnTo>
                  <a:pt x="82473" y="19638"/>
                </a:lnTo>
                <a:lnTo>
                  <a:pt x="82680" y="19568"/>
                </a:lnTo>
                <a:lnTo>
                  <a:pt x="82853" y="19492"/>
                </a:lnTo>
                <a:lnTo>
                  <a:pt x="83009" y="19410"/>
                </a:lnTo>
                <a:lnTo>
                  <a:pt x="83147" y="19323"/>
                </a:lnTo>
                <a:lnTo>
                  <a:pt x="83251" y="19230"/>
                </a:lnTo>
                <a:lnTo>
                  <a:pt x="83337" y="19131"/>
                </a:lnTo>
                <a:lnTo>
                  <a:pt x="83389" y="19031"/>
                </a:lnTo>
                <a:lnTo>
                  <a:pt x="83441" y="18927"/>
                </a:lnTo>
                <a:lnTo>
                  <a:pt x="83458" y="18816"/>
                </a:lnTo>
                <a:lnTo>
                  <a:pt x="83458" y="18705"/>
                </a:lnTo>
                <a:lnTo>
                  <a:pt x="83441" y="18594"/>
                </a:lnTo>
                <a:lnTo>
                  <a:pt x="83407" y="18478"/>
                </a:lnTo>
                <a:lnTo>
                  <a:pt x="83372" y="18367"/>
                </a:lnTo>
                <a:lnTo>
                  <a:pt x="83320" y="18250"/>
                </a:lnTo>
                <a:lnTo>
                  <a:pt x="83251" y="18134"/>
                </a:lnTo>
                <a:lnTo>
                  <a:pt x="83165" y="18017"/>
                </a:lnTo>
                <a:lnTo>
                  <a:pt x="82992" y="17790"/>
                </a:lnTo>
                <a:lnTo>
                  <a:pt x="82784" y="17568"/>
                </a:lnTo>
                <a:lnTo>
                  <a:pt x="82559" y="17358"/>
                </a:lnTo>
                <a:lnTo>
                  <a:pt x="82335" y="17166"/>
                </a:lnTo>
                <a:lnTo>
                  <a:pt x="82110" y="16991"/>
                </a:lnTo>
                <a:lnTo>
                  <a:pt x="81747" y="16723"/>
                </a:lnTo>
                <a:lnTo>
                  <a:pt x="81384" y="16454"/>
                </a:lnTo>
                <a:lnTo>
                  <a:pt x="80986" y="16186"/>
                </a:lnTo>
                <a:lnTo>
                  <a:pt x="80588" y="15918"/>
                </a:lnTo>
                <a:lnTo>
                  <a:pt x="80191" y="15650"/>
                </a:lnTo>
                <a:lnTo>
                  <a:pt x="79758" y="15387"/>
                </a:lnTo>
                <a:lnTo>
                  <a:pt x="79326" y="15119"/>
                </a:lnTo>
                <a:lnTo>
                  <a:pt x="78877" y="14851"/>
                </a:lnTo>
                <a:lnTo>
                  <a:pt x="78427" y="14589"/>
                </a:lnTo>
                <a:lnTo>
                  <a:pt x="77960" y="14326"/>
                </a:lnTo>
                <a:lnTo>
                  <a:pt x="77476" y="14064"/>
                </a:lnTo>
                <a:lnTo>
                  <a:pt x="76975" y="13801"/>
                </a:lnTo>
                <a:lnTo>
                  <a:pt x="75972" y="13277"/>
                </a:lnTo>
                <a:lnTo>
                  <a:pt x="74917" y="12758"/>
                </a:lnTo>
                <a:lnTo>
                  <a:pt x="73811" y="12245"/>
                </a:lnTo>
                <a:lnTo>
                  <a:pt x="72687" y="11737"/>
                </a:lnTo>
                <a:lnTo>
                  <a:pt x="71511" y="11230"/>
                </a:lnTo>
                <a:lnTo>
                  <a:pt x="70318" y="10735"/>
                </a:lnTo>
                <a:lnTo>
                  <a:pt x="69073" y="10239"/>
                </a:lnTo>
                <a:lnTo>
                  <a:pt x="67811" y="9755"/>
                </a:lnTo>
                <a:lnTo>
                  <a:pt x="66514" y="9271"/>
                </a:lnTo>
                <a:lnTo>
                  <a:pt x="65200" y="8805"/>
                </a:lnTo>
                <a:lnTo>
                  <a:pt x="63869" y="8338"/>
                </a:lnTo>
                <a:lnTo>
                  <a:pt x="62503" y="7884"/>
                </a:lnTo>
                <a:lnTo>
                  <a:pt x="61103" y="7435"/>
                </a:lnTo>
                <a:lnTo>
                  <a:pt x="59702" y="6997"/>
                </a:lnTo>
                <a:lnTo>
                  <a:pt x="58284" y="6566"/>
                </a:lnTo>
                <a:lnTo>
                  <a:pt x="56849" y="6146"/>
                </a:lnTo>
                <a:lnTo>
                  <a:pt x="55397" y="5738"/>
                </a:lnTo>
                <a:lnTo>
                  <a:pt x="53927" y="5341"/>
                </a:lnTo>
                <a:lnTo>
                  <a:pt x="52458" y="4951"/>
                </a:lnTo>
                <a:lnTo>
                  <a:pt x="50971" y="4578"/>
                </a:lnTo>
                <a:lnTo>
                  <a:pt x="49484" y="4216"/>
                </a:lnTo>
                <a:lnTo>
                  <a:pt x="47997" y="3860"/>
                </a:lnTo>
                <a:lnTo>
                  <a:pt x="46493" y="3522"/>
                </a:lnTo>
                <a:lnTo>
                  <a:pt x="44988" y="3196"/>
                </a:lnTo>
                <a:lnTo>
                  <a:pt x="43502" y="2887"/>
                </a:lnTo>
                <a:lnTo>
                  <a:pt x="42015" y="2589"/>
                </a:lnTo>
                <a:lnTo>
                  <a:pt x="41202" y="2432"/>
                </a:lnTo>
                <a:lnTo>
                  <a:pt x="40389" y="2280"/>
                </a:lnTo>
                <a:lnTo>
                  <a:pt x="39559" y="2135"/>
                </a:lnTo>
                <a:lnTo>
                  <a:pt x="38730" y="1989"/>
                </a:lnTo>
                <a:lnTo>
                  <a:pt x="37882" y="1843"/>
                </a:lnTo>
                <a:lnTo>
                  <a:pt x="37035" y="1703"/>
                </a:lnTo>
                <a:lnTo>
                  <a:pt x="36188" y="1569"/>
                </a:lnTo>
                <a:lnTo>
                  <a:pt x="35323" y="1441"/>
                </a:lnTo>
                <a:lnTo>
                  <a:pt x="34442" y="1313"/>
                </a:lnTo>
                <a:lnTo>
                  <a:pt x="33577" y="1190"/>
                </a:lnTo>
                <a:lnTo>
                  <a:pt x="32695" y="1073"/>
                </a:lnTo>
                <a:lnTo>
                  <a:pt x="31796" y="957"/>
                </a:lnTo>
                <a:lnTo>
                  <a:pt x="30915" y="852"/>
                </a:lnTo>
                <a:lnTo>
                  <a:pt x="30015" y="747"/>
                </a:lnTo>
                <a:lnTo>
                  <a:pt x="29099" y="654"/>
                </a:lnTo>
                <a:lnTo>
                  <a:pt x="28200" y="560"/>
                </a:lnTo>
                <a:lnTo>
                  <a:pt x="27284" y="473"/>
                </a:lnTo>
                <a:lnTo>
                  <a:pt x="26367" y="397"/>
                </a:lnTo>
                <a:lnTo>
                  <a:pt x="25434" y="321"/>
                </a:lnTo>
                <a:lnTo>
                  <a:pt x="24517" y="257"/>
                </a:lnTo>
                <a:lnTo>
                  <a:pt x="23584" y="199"/>
                </a:lnTo>
                <a:lnTo>
                  <a:pt x="22667" y="146"/>
                </a:lnTo>
                <a:lnTo>
                  <a:pt x="21734" y="106"/>
                </a:lnTo>
                <a:lnTo>
                  <a:pt x="20800" y="65"/>
                </a:lnTo>
                <a:lnTo>
                  <a:pt x="19849" y="36"/>
                </a:lnTo>
                <a:lnTo>
                  <a:pt x="18915" y="18"/>
                </a:lnTo>
                <a:lnTo>
                  <a:pt x="17982" y="6"/>
                </a:lnTo>
                <a:lnTo>
                  <a:pt x="17031" y="1"/>
                </a:lnTo>
                <a:close/>
              </a:path>
            </a:pathLst>
          </a:custGeom>
          <a:solidFill>
            <a:srgbClr val="F5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 flipH="1">
            <a:off x="-8598904" y="3888043"/>
            <a:ext cx="982571" cy="630560"/>
          </a:xfrm>
          <a:custGeom>
            <a:avLst/>
            <a:gdLst/>
            <a:ahLst/>
            <a:cxnLst/>
            <a:rect l="l" t="t" r="r" b="b"/>
            <a:pathLst>
              <a:path w="92761" h="22011" extrusionOk="0">
                <a:moveTo>
                  <a:pt x="27042" y="0"/>
                </a:moveTo>
                <a:lnTo>
                  <a:pt x="26005" y="6"/>
                </a:lnTo>
                <a:lnTo>
                  <a:pt x="25002" y="24"/>
                </a:lnTo>
                <a:lnTo>
                  <a:pt x="23999" y="47"/>
                </a:lnTo>
                <a:lnTo>
                  <a:pt x="23031" y="88"/>
                </a:lnTo>
                <a:lnTo>
                  <a:pt x="22062" y="134"/>
                </a:lnTo>
                <a:lnTo>
                  <a:pt x="21112" y="193"/>
                </a:lnTo>
                <a:lnTo>
                  <a:pt x="20161" y="257"/>
                </a:lnTo>
                <a:lnTo>
                  <a:pt x="19227" y="333"/>
                </a:lnTo>
                <a:lnTo>
                  <a:pt x="18311" y="420"/>
                </a:lnTo>
                <a:lnTo>
                  <a:pt x="17394" y="513"/>
                </a:lnTo>
                <a:lnTo>
                  <a:pt x="16495" y="618"/>
                </a:lnTo>
                <a:lnTo>
                  <a:pt x="15596" y="723"/>
                </a:lnTo>
                <a:lnTo>
                  <a:pt x="14714" y="840"/>
                </a:lnTo>
                <a:lnTo>
                  <a:pt x="13833" y="968"/>
                </a:lnTo>
                <a:lnTo>
                  <a:pt x="12951" y="1097"/>
                </a:lnTo>
                <a:lnTo>
                  <a:pt x="12086" y="1231"/>
                </a:lnTo>
                <a:lnTo>
                  <a:pt x="11222" y="1371"/>
                </a:lnTo>
                <a:lnTo>
                  <a:pt x="10357" y="1516"/>
                </a:lnTo>
                <a:lnTo>
                  <a:pt x="9493" y="1668"/>
                </a:lnTo>
                <a:lnTo>
                  <a:pt x="8646" y="1820"/>
                </a:lnTo>
                <a:lnTo>
                  <a:pt x="6934" y="2140"/>
                </a:lnTo>
                <a:lnTo>
                  <a:pt x="5205" y="2473"/>
                </a:lnTo>
                <a:lnTo>
                  <a:pt x="3493" y="2817"/>
                </a:lnTo>
                <a:lnTo>
                  <a:pt x="1" y="3505"/>
                </a:lnTo>
                <a:lnTo>
                  <a:pt x="796" y="3359"/>
                </a:lnTo>
                <a:lnTo>
                  <a:pt x="1591" y="3219"/>
                </a:lnTo>
                <a:lnTo>
                  <a:pt x="2387" y="3085"/>
                </a:lnTo>
                <a:lnTo>
                  <a:pt x="3199" y="2968"/>
                </a:lnTo>
                <a:lnTo>
                  <a:pt x="4012" y="2857"/>
                </a:lnTo>
                <a:lnTo>
                  <a:pt x="4824" y="2752"/>
                </a:lnTo>
                <a:lnTo>
                  <a:pt x="5654" y="2659"/>
                </a:lnTo>
                <a:lnTo>
                  <a:pt x="6467" y="2577"/>
                </a:lnTo>
                <a:lnTo>
                  <a:pt x="7297" y="2502"/>
                </a:lnTo>
                <a:lnTo>
                  <a:pt x="8144" y="2438"/>
                </a:lnTo>
                <a:lnTo>
                  <a:pt x="8974" y="2379"/>
                </a:lnTo>
                <a:lnTo>
                  <a:pt x="9804" y="2333"/>
                </a:lnTo>
                <a:lnTo>
                  <a:pt x="10651" y="2292"/>
                </a:lnTo>
                <a:lnTo>
                  <a:pt x="11498" y="2257"/>
                </a:lnTo>
                <a:lnTo>
                  <a:pt x="12346" y="2233"/>
                </a:lnTo>
                <a:lnTo>
                  <a:pt x="13193" y="2216"/>
                </a:lnTo>
                <a:lnTo>
                  <a:pt x="14040" y="2204"/>
                </a:lnTo>
                <a:lnTo>
                  <a:pt x="14887" y="2204"/>
                </a:lnTo>
                <a:lnTo>
                  <a:pt x="15734" y="2210"/>
                </a:lnTo>
                <a:lnTo>
                  <a:pt x="16599" y="2222"/>
                </a:lnTo>
                <a:lnTo>
                  <a:pt x="17446" y="2239"/>
                </a:lnTo>
                <a:lnTo>
                  <a:pt x="18293" y="2268"/>
                </a:lnTo>
                <a:lnTo>
                  <a:pt x="19158" y="2298"/>
                </a:lnTo>
                <a:lnTo>
                  <a:pt x="20005" y="2338"/>
                </a:lnTo>
                <a:lnTo>
                  <a:pt x="20869" y="2385"/>
                </a:lnTo>
                <a:lnTo>
                  <a:pt x="21717" y="2438"/>
                </a:lnTo>
                <a:lnTo>
                  <a:pt x="22564" y="2496"/>
                </a:lnTo>
                <a:lnTo>
                  <a:pt x="23411" y="2554"/>
                </a:lnTo>
                <a:lnTo>
                  <a:pt x="24258" y="2624"/>
                </a:lnTo>
                <a:lnTo>
                  <a:pt x="25106" y="2700"/>
                </a:lnTo>
                <a:lnTo>
                  <a:pt x="25953" y="2782"/>
                </a:lnTo>
                <a:lnTo>
                  <a:pt x="26800" y="2869"/>
                </a:lnTo>
                <a:lnTo>
                  <a:pt x="27630" y="2956"/>
                </a:lnTo>
                <a:lnTo>
                  <a:pt x="28477" y="3056"/>
                </a:lnTo>
                <a:lnTo>
                  <a:pt x="29307" y="3155"/>
                </a:lnTo>
                <a:lnTo>
                  <a:pt x="30137" y="3260"/>
                </a:lnTo>
                <a:lnTo>
                  <a:pt x="30967" y="3370"/>
                </a:lnTo>
                <a:lnTo>
                  <a:pt x="31779" y="3481"/>
                </a:lnTo>
                <a:lnTo>
                  <a:pt x="32609" y="3598"/>
                </a:lnTo>
                <a:lnTo>
                  <a:pt x="33422" y="3720"/>
                </a:lnTo>
                <a:lnTo>
                  <a:pt x="34235" y="3849"/>
                </a:lnTo>
                <a:lnTo>
                  <a:pt x="35030" y="3977"/>
                </a:lnTo>
                <a:lnTo>
                  <a:pt x="35843" y="4111"/>
                </a:lnTo>
                <a:lnTo>
                  <a:pt x="36638" y="4245"/>
                </a:lnTo>
                <a:lnTo>
                  <a:pt x="37416" y="4385"/>
                </a:lnTo>
                <a:lnTo>
                  <a:pt x="38211" y="4531"/>
                </a:lnTo>
                <a:lnTo>
                  <a:pt x="39750" y="4822"/>
                </a:lnTo>
                <a:lnTo>
                  <a:pt x="41272" y="5125"/>
                </a:lnTo>
                <a:lnTo>
                  <a:pt x="42758" y="5440"/>
                </a:lnTo>
                <a:lnTo>
                  <a:pt x="44228" y="5761"/>
                </a:lnTo>
                <a:lnTo>
                  <a:pt x="45646" y="6087"/>
                </a:lnTo>
                <a:lnTo>
                  <a:pt x="47046" y="6420"/>
                </a:lnTo>
                <a:lnTo>
                  <a:pt x="48395" y="6758"/>
                </a:lnTo>
                <a:lnTo>
                  <a:pt x="49709" y="7096"/>
                </a:lnTo>
                <a:lnTo>
                  <a:pt x="50988" y="7440"/>
                </a:lnTo>
                <a:lnTo>
                  <a:pt x="51507" y="7586"/>
                </a:lnTo>
                <a:lnTo>
                  <a:pt x="52181" y="7790"/>
                </a:lnTo>
                <a:lnTo>
                  <a:pt x="53011" y="8047"/>
                </a:lnTo>
                <a:lnTo>
                  <a:pt x="53980" y="8350"/>
                </a:lnTo>
                <a:lnTo>
                  <a:pt x="55052" y="8700"/>
                </a:lnTo>
                <a:lnTo>
                  <a:pt x="56227" y="9090"/>
                </a:lnTo>
                <a:lnTo>
                  <a:pt x="57507" y="9516"/>
                </a:lnTo>
                <a:lnTo>
                  <a:pt x="58855" y="9976"/>
                </a:lnTo>
                <a:lnTo>
                  <a:pt x="60273" y="10472"/>
                </a:lnTo>
                <a:lnTo>
                  <a:pt x="61743" y="10991"/>
                </a:lnTo>
                <a:lnTo>
                  <a:pt x="63247" y="11533"/>
                </a:lnTo>
                <a:lnTo>
                  <a:pt x="64786" y="12093"/>
                </a:lnTo>
                <a:lnTo>
                  <a:pt x="66325" y="12670"/>
                </a:lnTo>
                <a:lnTo>
                  <a:pt x="67863" y="13265"/>
                </a:lnTo>
                <a:lnTo>
                  <a:pt x="69385" y="13860"/>
                </a:lnTo>
                <a:lnTo>
                  <a:pt x="70889" y="14466"/>
                </a:lnTo>
                <a:lnTo>
                  <a:pt x="72324" y="15078"/>
                </a:lnTo>
                <a:lnTo>
                  <a:pt x="73033" y="15381"/>
                </a:lnTo>
                <a:lnTo>
                  <a:pt x="73725" y="15679"/>
                </a:lnTo>
                <a:lnTo>
                  <a:pt x="74399" y="15982"/>
                </a:lnTo>
                <a:lnTo>
                  <a:pt x="75056" y="16285"/>
                </a:lnTo>
                <a:lnTo>
                  <a:pt x="75678" y="16582"/>
                </a:lnTo>
                <a:lnTo>
                  <a:pt x="76284" y="16874"/>
                </a:lnTo>
                <a:lnTo>
                  <a:pt x="76871" y="17165"/>
                </a:lnTo>
                <a:lnTo>
                  <a:pt x="77425" y="17457"/>
                </a:lnTo>
                <a:lnTo>
                  <a:pt x="77961" y="17737"/>
                </a:lnTo>
                <a:lnTo>
                  <a:pt x="78462" y="18017"/>
                </a:lnTo>
                <a:lnTo>
                  <a:pt x="78929" y="18297"/>
                </a:lnTo>
                <a:lnTo>
                  <a:pt x="79378" y="18565"/>
                </a:lnTo>
                <a:lnTo>
                  <a:pt x="79776" y="18827"/>
                </a:lnTo>
                <a:lnTo>
                  <a:pt x="80139" y="19084"/>
                </a:lnTo>
                <a:lnTo>
                  <a:pt x="80468" y="19340"/>
                </a:lnTo>
                <a:lnTo>
                  <a:pt x="80762" y="19579"/>
                </a:lnTo>
                <a:lnTo>
                  <a:pt x="81021" y="19818"/>
                </a:lnTo>
                <a:lnTo>
                  <a:pt x="81211" y="20046"/>
                </a:lnTo>
                <a:lnTo>
                  <a:pt x="81384" y="20267"/>
                </a:lnTo>
                <a:lnTo>
                  <a:pt x="81453" y="20372"/>
                </a:lnTo>
                <a:lnTo>
                  <a:pt x="81505" y="20477"/>
                </a:lnTo>
                <a:lnTo>
                  <a:pt x="81540" y="20582"/>
                </a:lnTo>
                <a:lnTo>
                  <a:pt x="81574" y="20681"/>
                </a:lnTo>
                <a:lnTo>
                  <a:pt x="81574" y="20780"/>
                </a:lnTo>
                <a:lnTo>
                  <a:pt x="81592" y="20874"/>
                </a:lnTo>
                <a:lnTo>
                  <a:pt x="81574" y="20967"/>
                </a:lnTo>
                <a:lnTo>
                  <a:pt x="81557" y="21054"/>
                </a:lnTo>
                <a:lnTo>
                  <a:pt x="81522" y="21142"/>
                </a:lnTo>
                <a:lnTo>
                  <a:pt x="81471" y="21229"/>
                </a:lnTo>
                <a:lnTo>
                  <a:pt x="81401" y="21311"/>
                </a:lnTo>
                <a:lnTo>
                  <a:pt x="81332" y="21393"/>
                </a:lnTo>
                <a:lnTo>
                  <a:pt x="81228" y="21468"/>
                </a:lnTo>
                <a:lnTo>
                  <a:pt x="81125" y="21538"/>
                </a:lnTo>
                <a:lnTo>
                  <a:pt x="81004" y="21608"/>
                </a:lnTo>
                <a:lnTo>
                  <a:pt x="80883" y="21678"/>
                </a:lnTo>
                <a:lnTo>
                  <a:pt x="80727" y="21742"/>
                </a:lnTo>
                <a:lnTo>
                  <a:pt x="80554" y="21801"/>
                </a:lnTo>
                <a:lnTo>
                  <a:pt x="80381" y="21859"/>
                </a:lnTo>
                <a:lnTo>
                  <a:pt x="80191" y="21911"/>
                </a:lnTo>
                <a:lnTo>
                  <a:pt x="79984" y="21964"/>
                </a:lnTo>
                <a:lnTo>
                  <a:pt x="79742" y="22011"/>
                </a:lnTo>
                <a:lnTo>
                  <a:pt x="80122" y="21946"/>
                </a:lnTo>
                <a:lnTo>
                  <a:pt x="80502" y="21876"/>
                </a:lnTo>
                <a:lnTo>
                  <a:pt x="81384" y="21731"/>
                </a:lnTo>
                <a:lnTo>
                  <a:pt x="82335" y="21579"/>
                </a:lnTo>
                <a:lnTo>
                  <a:pt x="83372" y="21422"/>
                </a:lnTo>
                <a:lnTo>
                  <a:pt x="84444" y="21258"/>
                </a:lnTo>
                <a:lnTo>
                  <a:pt x="85534" y="21078"/>
                </a:lnTo>
                <a:lnTo>
                  <a:pt x="86640" y="20891"/>
                </a:lnTo>
                <a:lnTo>
                  <a:pt x="87176" y="20798"/>
                </a:lnTo>
                <a:lnTo>
                  <a:pt x="87712" y="20693"/>
                </a:lnTo>
                <a:lnTo>
                  <a:pt x="88231" y="20594"/>
                </a:lnTo>
                <a:lnTo>
                  <a:pt x="88732" y="20483"/>
                </a:lnTo>
                <a:lnTo>
                  <a:pt x="89216" y="20372"/>
                </a:lnTo>
                <a:lnTo>
                  <a:pt x="89701" y="20261"/>
                </a:lnTo>
                <a:lnTo>
                  <a:pt x="90133" y="20139"/>
                </a:lnTo>
                <a:lnTo>
                  <a:pt x="90565" y="20017"/>
                </a:lnTo>
                <a:lnTo>
                  <a:pt x="90963" y="19894"/>
                </a:lnTo>
                <a:lnTo>
                  <a:pt x="91308" y="19760"/>
                </a:lnTo>
                <a:lnTo>
                  <a:pt x="91637" y="19626"/>
                </a:lnTo>
                <a:lnTo>
                  <a:pt x="91931" y="19492"/>
                </a:lnTo>
                <a:lnTo>
                  <a:pt x="92069" y="19416"/>
                </a:lnTo>
                <a:lnTo>
                  <a:pt x="92190" y="19346"/>
                </a:lnTo>
                <a:lnTo>
                  <a:pt x="92294" y="19270"/>
                </a:lnTo>
                <a:lnTo>
                  <a:pt x="92398" y="19200"/>
                </a:lnTo>
                <a:lnTo>
                  <a:pt x="92484" y="19124"/>
                </a:lnTo>
                <a:lnTo>
                  <a:pt x="92571" y="19043"/>
                </a:lnTo>
                <a:lnTo>
                  <a:pt x="92623" y="18967"/>
                </a:lnTo>
                <a:lnTo>
                  <a:pt x="92674" y="18885"/>
                </a:lnTo>
                <a:lnTo>
                  <a:pt x="92726" y="18804"/>
                </a:lnTo>
                <a:lnTo>
                  <a:pt x="92744" y="18722"/>
                </a:lnTo>
                <a:lnTo>
                  <a:pt x="92761" y="18641"/>
                </a:lnTo>
                <a:lnTo>
                  <a:pt x="92761" y="18553"/>
                </a:lnTo>
                <a:lnTo>
                  <a:pt x="92744" y="18460"/>
                </a:lnTo>
                <a:lnTo>
                  <a:pt x="92726" y="18367"/>
                </a:lnTo>
                <a:lnTo>
                  <a:pt x="92709" y="18273"/>
                </a:lnTo>
                <a:lnTo>
                  <a:pt x="92674" y="18180"/>
                </a:lnTo>
                <a:lnTo>
                  <a:pt x="92553" y="17993"/>
                </a:lnTo>
                <a:lnTo>
                  <a:pt x="92415" y="17813"/>
                </a:lnTo>
                <a:lnTo>
                  <a:pt x="92242" y="17632"/>
                </a:lnTo>
                <a:lnTo>
                  <a:pt x="92035" y="17457"/>
                </a:lnTo>
                <a:lnTo>
                  <a:pt x="91810" y="17282"/>
                </a:lnTo>
                <a:lnTo>
                  <a:pt x="91551" y="17107"/>
                </a:lnTo>
                <a:lnTo>
                  <a:pt x="91291" y="16938"/>
                </a:lnTo>
                <a:lnTo>
                  <a:pt x="91015" y="16769"/>
                </a:lnTo>
                <a:lnTo>
                  <a:pt x="90427" y="16442"/>
                </a:lnTo>
                <a:lnTo>
                  <a:pt x="89822" y="16122"/>
                </a:lnTo>
                <a:lnTo>
                  <a:pt x="89251" y="15813"/>
                </a:lnTo>
                <a:lnTo>
                  <a:pt x="88559" y="15428"/>
                </a:lnTo>
                <a:lnTo>
                  <a:pt x="87851" y="15049"/>
                </a:lnTo>
                <a:lnTo>
                  <a:pt x="87124" y="14664"/>
                </a:lnTo>
                <a:lnTo>
                  <a:pt x="86398" y="14285"/>
                </a:lnTo>
                <a:lnTo>
                  <a:pt x="85655" y="13912"/>
                </a:lnTo>
                <a:lnTo>
                  <a:pt x="84894" y="13539"/>
                </a:lnTo>
                <a:lnTo>
                  <a:pt x="84133" y="13166"/>
                </a:lnTo>
                <a:lnTo>
                  <a:pt x="83355" y="12793"/>
                </a:lnTo>
                <a:lnTo>
                  <a:pt x="82577" y="12431"/>
                </a:lnTo>
                <a:lnTo>
                  <a:pt x="81782" y="12064"/>
                </a:lnTo>
                <a:lnTo>
                  <a:pt x="80969" y="11702"/>
                </a:lnTo>
                <a:lnTo>
                  <a:pt x="80157" y="11347"/>
                </a:lnTo>
                <a:lnTo>
                  <a:pt x="79327" y="10991"/>
                </a:lnTo>
                <a:lnTo>
                  <a:pt x="78479" y="10635"/>
                </a:lnTo>
                <a:lnTo>
                  <a:pt x="77632" y="10285"/>
                </a:lnTo>
                <a:lnTo>
                  <a:pt x="76768" y="9941"/>
                </a:lnTo>
                <a:lnTo>
                  <a:pt x="75903" y="9597"/>
                </a:lnTo>
                <a:lnTo>
                  <a:pt x="75021" y="9259"/>
                </a:lnTo>
                <a:lnTo>
                  <a:pt x="74122" y="8921"/>
                </a:lnTo>
                <a:lnTo>
                  <a:pt x="73223" y="8589"/>
                </a:lnTo>
                <a:lnTo>
                  <a:pt x="72290" y="8262"/>
                </a:lnTo>
                <a:lnTo>
                  <a:pt x="71373" y="7936"/>
                </a:lnTo>
                <a:lnTo>
                  <a:pt x="70422" y="7615"/>
                </a:lnTo>
                <a:lnTo>
                  <a:pt x="69471" y="7300"/>
                </a:lnTo>
                <a:lnTo>
                  <a:pt x="68503" y="6985"/>
                </a:lnTo>
                <a:lnTo>
                  <a:pt x="67535" y="6676"/>
                </a:lnTo>
                <a:lnTo>
                  <a:pt x="66532" y="6367"/>
                </a:lnTo>
                <a:lnTo>
                  <a:pt x="65547" y="6070"/>
                </a:lnTo>
                <a:lnTo>
                  <a:pt x="64526" y="5773"/>
                </a:lnTo>
                <a:lnTo>
                  <a:pt x="63506" y="5481"/>
                </a:lnTo>
                <a:lnTo>
                  <a:pt x="62469" y="5195"/>
                </a:lnTo>
                <a:lnTo>
                  <a:pt x="61414" y="4910"/>
                </a:lnTo>
                <a:lnTo>
                  <a:pt x="60550" y="4682"/>
                </a:lnTo>
                <a:lnTo>
                  <a:pt x="59668" y="4461"/>
                </a:lnTo>
                <a:lnTo>
                  <a:pt x="58769" y="4233"/>
                </a:lnTo>
                <a:lnTo>
                  <a:pt x="57870" y="4012"/>
                </a:lnTo>
                <a:lnTo>
                  <a:pt x="56953" y="3796"/>
                </a:lnTo>
                <a:lnTo>
                  <a:pt x="56037" y="3580"/>
                </a:lnTo>
                <a:lnTo>
                  <a:pt x="55103" y="3370"/>
                </a:lnTo>
                <a:lnTo>
                  <a:pt x="54153" y="3161"/>
                </a:lnTo>
                <a:lnTo>
                  <a:pt x="53202" y="2962"/>
                </a:lnTo>
                <a:lnTo>
                  <a:pt x="52251" y="2758"/>
                </a:lnTo>
                <a:lnTo>
                  <a:pt x="51282" y="2566"/>
                </a:lnTo>
                <a:lnTo>
                  <a:pt x="50297" y="2379"/>
                </a:lnTo>
                <a:lnTo>
                  <a:pt x="49311" y="2193"/>
                </a:lnTo>
                <a:lnTo>
                  <a:pt x="48309" y="2012"/>
                </a:lnTo>
                <a:lnTo>
                  <a:pt x="47306" y="1843"/>
                </a:lnTo>
                <a:lnTo>
                  <a:pt x="46286" y="1674"/>
                </a:lnTo>
                <a:lnTo>
                  <a:pt x="45266" y="1510"/>
                </a:lnTo>
                <a:lnTo>
                  <a:pt x="44245" y="1359"/>
                </a:lnTo>
                <a:lnTo>
                  <a:pt x="43208" y="1207"/>
                </a:lnTo>
                <a:lnTo>
                  <a:pt x="42153" y="1067"/>
                </a:lnTo>
                <a:lnTo>
                  <a:pt x="41099" y="933"/>
                </a:lnTo>
                <a:lnTo>
                  <a:pt x="40044" y="811"/>
                </a:lnTo>
                <a:lnTo>
                  <a:pt x="38989" y="694"/>
                </a:lnTo>
                <a:lnTo>
                  <a:pt x="37917" y="583"/>
                </a:lnTo>
                <a:lnTo>
                  <a:pt x="36828" y="484"/>
                </a:lnTo>
                <a:lnTo>
                  <a:pt x="35756" y="391"/>
                </a:lnTo>
                <a:lnTo>
                  <a:pt x="34667" y="304"/>
                </a:lnTo>
                <a:lnTo>
                  <a:pt x="33560" y="234"/>
                </a:lnTo>
                <a:lnTo>
                  <a:pt x="32471" y="169"/>
                </a:lnTo>
                <a:lnTo>
                  <a:pt x="31364" y="111"/>
                </a:lnTo>
                <a:lnTo>
                  <a:pt x="30258" y="70"/>
                </a:lnTo>
                <a:lnTo>
                  <a:pt x="29134" y="35"/>
                </a:lnTo>
                <a:lnTo>
                  <a:pt x="28079" y="12"/>
                </a:lnTo>
                <a:lnTo>
                  <a:pt x="27042" y="0"/>
                </a:lnTo>
                <a:close/>
              </a:path>
            </a:pathLst>
          </a:custGeom>
          <a:solidFill>
            <a:srgbClr val="D8CD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/>
          <p:nvPr/>
        </p:nvSpPr>
        <p:spPr>
          <a:xfrm flipH="1">
            <a:off x="-8612091" y="3686278"/>
            <a:ext cx="1152708" cy="728764"/>
          </a:xfrm>
          <a:custGeom>
            <a:avLst/>
            <a:gdLst/>
            <a:ahLst/>
            <a:cxnLst/>
            <a:rect l="l" t="t" r="r" b="b"/>
            <a:pathLst>
              <a:path w="108823" h="25439" extrusionOk="0">
                <a:moveTo>
                  <a:pt x="20143" y="0"/>
                </a:moveTo>
                <a:lnTo>
                  <a:pt x="18933" y="6"/>
                </a:lnTo>
                <a:lnTo>
                  <a:pt x="17705" y="18"/>
                </a:lnTo>
                <a:lnTo>
                  <a:pt x="16858" y="35"/>
                </a:lnTo>
                <a:lnTo>
                  <a:pt x="15959" y="64"/>
                </a:lnTo>
                <a:lnTo>
                  <a:pt x="15042" y="93"/>
                </a:lnTo>
                <a:lnTo>
                  <a:pt x="14109" y="128"/>
                </a:lnTo>
                <a:lnTo>
                  <a:pt x="13158" y="175"/>
                </a:lnTo>
                <a:lnTo>
                  <a:pt x="12207" y="228"/>
                </a:lnTo>
                <a:lnTo>
                  <a:pt x="11256" y="286"/>
                </a:lnTo>
                <a:lnTo>
                  <a:pt x="10305" y="350"/>
                </a:lnTo>
                <a:lnTo>
                  <a:pt x="9354" y="426"/>
                </a:lnTo>
                <a:lnTo>
                  <a:pt x="8438" y="513"/>
                </a:lnTo>
                <a:lnTo>
                  <a:pt x="7521" y="607"/>
                </a:lnTo>
                <a:lnTo>
                  <a:pt x="6639" y="711"/>
                </a:lnTo>
                <a:lnTo>
                  <a:pt x="5792" y="828"/>
                </a:lnTo>
                <a:lnTo>
                  <a:pt x="5377" y="886"/>
                </a:lnTo>
                <a:lnTo>
                  <a:pt x="4980" y="951"/>
                </a:lnTo>
                <a:lnTo>
                  <a:pt x="4582" y="1015"/>
                </a:lnTo>
                <a:lnTo>
                  <a:pt x="4202" y="1085"/>
                </a:lnTo>
                <a:lnTo>
                  <a:pt x="3839" y="1155"/>
                </a:lnTo>
                <a:lnTo>
                  <a:pt x="3475" y="1230"/>
                </a:lnTo>
                <a:lnTo>
                  <a:pt x="3130" y="1306"/>
                </a:lnTo>
                <a:lnTo>
                  <a:pt x="2801" y="1388"/>
                </a:lnTo>
                <a:lnTo>
                  <a:pt x="2490" y="1469"/>
                </a:lnTo>
                <a:lnTo>
                  <a:pt x="2196" y="1557"/>
                </a:lnTo>
                <a:lnTo>
                  <a:pt x="1919" y="1644"/>
                </a:lnTo>
                <a:lnTo>
                  <a:pt x="1643" y="1738"/>
                </a:lnTo>
                <a:lnTo>
                  <a:pt x="1401" y="1831"/>
                </a:lnTo>
                <a:lnTo>
                  <a:pt x="1159" y="1930"/>
                </a:lnTo>
                <a:lnTo>
                  <a:pt x="951" y="2029"/>
                </a:lnTo>
                <a:lnTo>
                  <a:pt x="761" y="2134"/>
                </a:lnTo>
                <a:lnTo>
                  <a:pt x="588" y="2245"/>
                </a:lnTo>
                <a:lnTo>
                  <a:pt x="432" y="2356"/>
                </a:lnTo>
                <a:lnTo>
                  <a:pt x="311" y="2466"/>
                </a:lnTo>
                <a:lnTo>
                  <a:pt x="190" y="2583"/>
                </a:lnTo>
                <a:lnTo>
                  <a:pt x="104" y="2705"/>
                </a:lnTo>
                <a:lnTo>
                  <a:pt x="52" y="2828"/>
                </a:lnTo>
                <a:lnTo>
                  <a:pt x="17" y="2956"/>
                </a:lnTo>
                <a:lnTo>
                  <a:pt x="0" y="3090"/>
                </a:lnTo>
                <a:lnTo>
                  <a:pt x="17" y="3224"/>
                </a:lnTo>
                <a:lnTo>
                  <a:pt x="52" y="3364"/>
                </a:lnTo>
                <a:lnTo>
                  <a:pt x="121" y="3504"/>
                </a:lnTo>
                <a:lnTo>
                  <a:pt x="208" y="3656"/>
                </a:lnTo>
                <a:lnTo>
                  <a:pt x="329" y="3802"/>
                </a:lnTo>
                <a:lnTo>
                  <a:pt x="484" y="3959"/>
                </a:lnTo>
                <a:lnTo>
                  <a:pt x="657" y="4116"/>
                </a:lnTo>
                <a:lnTo>
                  <a:pt x="882" y="4274"/>
                </a:lnTo>
                <a:lnTo>
                  <a:pt x="1124" y="4443"/>
                </a:lnTo>
                <a:lnTo>
                  <a:pt x="1401" y="4612"/>
                </a:lnTo>
                <a:lnTo>
                  <a:pt x="1695" y="4787"/>
                </a:lnTo>
                <a:lnTo>
                  <a:pt x="2040" y="4962"/>
                </a:lnTo>
                <a:lnTo>
                  <a:pt x="2403" y="5143"/>
                </a:lnTo>
                <a:lnTo>
                  <a:pt x="2818" y="5329"/>
                </a:lnTo>
                <a:lnTo>
                  <a:pt x="3095" y="5446"/>
                </a:lnTo>
                <a:lnTo>
                  <a:pt x="3389" y="5557"/>
                </a:lnTo>
                <a:lnTo>
                  <a:pt x="3683" y="5662"/>
                </a:lnTo>
                <a:lnTo>
                  <a:pt x="3994" y="5755"/>
                </a:lnTo>
                <a:lnTo>
                  <a:pt x="4305" y="5842"/>
                </a:lnTo>
                <a:lnTo>
                  <a:pt x="4634" y="5924"/>
                </a:lnTo>
                <a:lnTo>
                  <a:pt x="4980" y="6000"/>
                </a:lnTo>
                <a:lnTo>
                  <a:pt x="5325" y="6064"/>
                </a:lnTo>
                <a:lnTo>
                  <a:pt x="5671" y="6128"/>
                </a:lnTo>
                <a:lnTo>
                  <a:pt x="6034" y="6186"/>
                </a:lnTo>
                <a:lnTo>
                  <a:pt x="6415" y="6233"/>
                </a:lnTo>
                <a:lnTo>
                  <a:pt x="6795" y="6280"/>
                </a:lnTo>
                <a:lnTo>
                  <a:pt x="7175" y="6320"/>
                </a:lnTo>
                <a:lnTo>
                  <a:pt x="7573" y="6355"/>
                </a:lnTo>
                <a:lnTo>
                  <a:pt x="7971" y="6385"/>
                </a:lnTo>
                <a:lnTo>
                  <a:pt x="8386" y="6408"/>
                </a:lnTo>
                <a:lnTo>
                  <a:pt x="8801" y="6431"/>
                </a:lnTo>
                <a:lnTo>
                  <a:pt x="9216" y="6443"/>
                </a:lnTo>
                <a:lnTo>
                  <a:pt x="9648" y="6455"/>
                </a:lnTo>
                <a:lnTo>
                  <a:pt x="10080" y="6460"/>
                </a:lnTo>
                <a:lnTo>
                  <a:pt x="10512" y="6466"/>
                </a:lnTo>
                <a:lnTo>
                  <a:pt x="10962" y="6466"/>
                </a:lnTo>
                <a:lnTo>
                  <a:pt x="11861" y="6455"/>
                </a:lnTo>
                <a:lnTo>
                  <a:pt x="12777" y="6431"/>
                </a:lnTo>
                <a:lnTo>
                  <a:pt x="13694" y="6396"/>
                </a:lnTo>
                <a:lnTo>
                  <a:pt x="14645" y="6350"/>
                </a:lnTo>
                <a:lnTo>
                  <a:pt x="15596" y="6303"/>
                </a:lnTo>
                <a:lnTo>
                  <a:pt x="16564" y="6239"/>
                </a:lnTo>
                <a:lnTo>
                  <a:pt x="17532" y="6180"/>
                </a:lnTo>
                <a:lnTo>
                  <a:pt x="19486" y="6041"/>
                </a:lnTo>
                <a:lnTo>
                  <a:pt x="21440" y="5901"/>
                </a:lnTo>
                <a:lnTo>
                  <a:pt x="22408" y="5836"/>
                </a:lnTo>
                <a:lnTo>
                  <a:pt x="23376" y="5772"/>
                </a:lnTo>
                <a:lnTo>
                  <a:pt x="24327" y="5714"/>
                </a:lnTo>
                <a:lnTo>
                  <a:pt x="25278" y="5667"/>
                </a:lnTo>
                <a:lnTo>
                  <a:pt x="26194" y="5621"/>
                </a:lnTo>
                <a:lnTo>
                  <a:pt x="27111" y="5592"/>
                </a:lnTo>
                <a:lnTo>
                  <a:pt x="28010" y="5568"/>
                </a:lnTo>
                <a:lnTo>
                  <a:pt x="28892" y="5562"/>
                </a:lnTo>
                <a:lnTo>
                  <a:pt x="29324" y="5562"/>
                </a:lnTo>
                <a:lnTo>
                  <a:pt x="29739" y="5568"/>
                </a:lnTo>
                <a:lnTo>
                  <a:pt x="30154" y="5580"/>
                </a:lnTo>
                <a:lnTo>
                  <a:pt x="30569" y="5592"/>
                </a:lnTo>
                <a:lnTo>
                  <a:pt x="31744" y="5644"/>
                </a:lnTo>
                <a:lnTo>
                  <a:pt x="32903" y="5702"/>
                </a:lnTo>
                <a:lnTo>
                  <a:pt x="34061" y="5772"/>
                </a:lnTo>
                <a:lnTo>
                  <a:pt x="35220" y="5848"/>
                </a:lnTo>
                <a:lnTo>
                  <a:pt x="36361" y="5936"/>
                </a:lnTo>
                <a:lnTo>
                  <a:pt x="37502" y="6029"/>
                </a:lnTo>
                <a:lnTo>
                  <a:pt x="38643" y="6128"/>
                </a:lnTo>
                <a:lnTo>
                  <a:pt x="39767" y="6245"/>
                </a:lnTo>
                <a:lnTo>
                  <a:pt x="40891" y="6361"/>
                </a:lnTo>
                <a:lnTo>
                  <a:pt x="42015" y="6489"/>
                </a:lnTo>
                <a:lnTo>
                  <a:pt x="43121" y="6624"/>
                </a:lnTo>
                <a:lnTo>
                  <a:pt x="44228" y="6764"/>
                </a:lnTo>
                <a:lnTo>
                  <a:pt x="45317" y="6909"/>
                </a:lnTo>
                <a:lnTo>
                  <a:pt x="46406" y="7067"/>
                </a:lnTo>
                <a:lnTo>
                  <a:pt x="47495" y="7224"/>
                </a:lnTo>
                <a:lnTo>
                  <a:pt x="48567" y="7393"/>
                </a:lnTo>
                <a:lnTo>
                  <a:pt x="49639" y="7568"/>
                </a:lnTo>
                <a:lnTo>
                  <a:pt x="50694" y="7749"/>
                </a:lnTo>
                <a:lnTo>
                  <a:pt x="51749" y="7930"/>
                </a:lnTo>
                <a:lnTo>
                  <a:pt x="52803" y="8122"/>
                </a:lnTo>
                <a:lnTo>
                  <a:pt x="53824" y="8314"/>
                </a:lnTo>
                <a:lnTo>
                  <a:pt x="54861" y="8519"/>
                </a:lnTo>
                <a:lnTo>
                  <a:pt x="55881" y="8723"/>
                </a:lnTo>
                <a:lnTo>
                  <a:pt x="56884" y="8932"/>
                </a:lnTo>
                <a:lnTo>
                  <a:pt x="57887" y="9142"/>
                </a:lnTo>
                <a:lnTo>
                  <a:pt x="58872" y="9358"/>
                </a:lnTo>
                <a:lnTo>
                  <a:pt x="59858" y="9580"/>
                </a:lnTo>
                <a:lnTo>
                  <a:pt x="60826" y="9801"/>
                </a:lnTo>
                <a:lnTo>
                  <a:pt x="61794" y="10029"/>
                </a:lnTo>
                <a:lnTo>
                  <a:pt x="62745" y="10262"/>
                </a:lnTo>
                <a:lnTo>
                  <a:pt x="63696" y="10495"/>
                </a:lnTo>
                <a:lnTo>
                  <a:pt x="64630" y="10728"/>
                </a:lnTo>
                <a:lnTo>
                  <a:pt x="65581" y="10973"/>
                </a:lnTo>
                <a:lnTo>
                  <a:pt x="66532" y="11224"/>
                </a:lnTo>
                <a:lnTo>
                  <a:pt x="67465" y="11475"/>
                </a:lnTo>
                <a:lnTo>
                  <a:pt x="68399" y="11731"/>
                </a:lnTo>
                <a:lnTo>
                  <a:pt x="69315" y="11988"/>
                </a:lnTo>
                <a:lnTo>
                  <a:pt x="70232" y="12250"/>
                </a:lnTo>
                <a:lnTo>
                  <a:pt x="71131" y="12518"/>
                </a:lnTo>
                <a:lnTo>
                  <a:pt x="72030" y="12786"/>
                </a:lnTo>
                <a:lnTo>
                  <a:pt x="72929" y="13060"/>
                </a:lnTo>
                <a:lnTo>
                  <a:pt x="73811" y="13335"/>
                </a:lnTo>
                <a:lnTo>
                  <a:pt x="74675" y="13614"/>
                </a:lnTo>
                <a:lnTo>
                  <a:pt x="75557" y="13894"/>
                </a:lnTo>
                <a:lnTo>
                  <a:pt x="76404" y="14174"/>
                </a:lnTo>
                <a:lnTo>
                  <a:pt x="77251" y="14466"/>
                </a:lnTo>
                <a:lnTo>
                  <a:pt x="78099" y="14751"/>
                </a:lnTo>
                <a:lnTo>
                  <a:pt x="78929" y="15043"/>
                </a:lnTo>
                <a:lnTo>
                  <a:pt x="79758" y="15340"/>
                </a:lnTo>
                <a:lnTo>
                  <a:pt x="80588" y="15632"/>
                </a:lnTo>
                <a:lnTo>
                  <a:pt x="81401" y="15935"/>
                </a:lnTo>
                <a:lnTo>
                  <a:pt x="82196" y="16238"/>
                </a:lnTo>
                <a:lnTo>
                  <a:pt x="82992" y="16541"/>
                </a:lnTo>
                <a:lnTo>
                  <a:pt x="83787" y="16844"/>
                </a:lnTo>
                <a:lnTo>
                  <a:pt x="85326" y="17463"/>
                </a:lnTo>
                <a:lnTo>
                  <a:pt x="86847" y="18092"/>
                </a:lnTo>
                <a:lnTo>
                  <a:pt x="88334" y="18728"/>
                </a:lnTo>
                <a:lnTo>
                  <a:pt x="89804" y="19369"/>
                </a:lnTo>
                <a:lnTo>
                  <a:pt x="91222" y="20022"/>
                </a:lnTo>
                <a:lnTo>
                  <a:pt x="91533" y="20162"/>
                </a:lnTo>
                <a:lnTo>
                  <a:pt x="91827" y="20314"/>
                </a:lnTo>
                <a:lnTo>
                  <a:pt x="92415" y="20634"/>
                </a:lnTo>
                <a:lnTo>
                  <a:pt x="93037" y="20978"/>
                </a:lnTo>
                <a:lnTo>
                  <a:pt x="93642" y="21346"/>
                </a:lnTo>
                <a:lnTo>
                  <a:pt x="94922" y="22115"/>
                </a:lnTo>
                <a:lnTo>
                  <a:pt x="95596" y="22506"/>
                </a:lnTo>
                <a:lnTo>
                  <a:pt x="96270" y="22897"/>
                </a:lnTo>
                <a:lnTo>
                  <a:pt x="96979" y="23276"/>
                </a:lnTo>
                <a:lnTo>
                  <a:pt x="97360" y="23462"/>
                </a:lnTo>
                <a:lnTo>
                  <a:pt x="97723" y="23643"/>
                </a:lnTo>
                <a:lnTo>
                  <a:pt x="98103" y="23818"/>
                </a:lnTo>
                <a:lnTo>
                  <a:pt x="98483" y="23987"/>
                </a:lnTo>
                <a:lnTo>
                  <a:pt x="98881" y="24150"/>
                </a:lnTo>
                <a:lnTo>
                  <a:pt x="99279" y="24308"/>
                </a:lnTo>
                <a:lnTo>
                  <a:pt x="99694" y="24453"/>
                </a:lnTo>
                <a:lnTo>
                  <a:pt x="100109" y="24593"/>
                </a:lnTo>
                <a:lnTo>
                  <a:pt x="100524" y="24727"/>
                </a:lnTo>
                <a:lnTo>
                  <a:pt x="100973" y="24844"/>
                </a:lnTo>
                <a:lnTo>
                  <a:pt x="101405" y="24955"/>
                </a:lnTo>
                <a:lnTo>
                  <a:pt x="101872" y="25054"/>
                </a:lnTo>
                <a:lnTo>
                  <a:pt x="102339" y="25141"/>
                </a:lnTo>
                <a:lnTo>
                  <a:pt x="102806" y="25211"/>
                </a:lnTo>
                <a:lnTo>
                  <a:pt x="103152" y="25258"/>
                </a:lnTo>
                <a:lnTo>
                  <a:pt x="103497" y="25299"/>
                </a:lnTo>
                <a:lnTo>
                  <a:pt x="103826" y="25334"/>
                </a:lnTo>
                <a:lnTo>
                  <a:pt x="104137" y="25369"/>
                </a:lnTo>
                <a:lnTo>
                  <a:pt x="104431" y="25392"/>
                </a:lnTo>
                <a:lnTo>
                  <a:pt x="104725" y="25410"/>
                </a:lnTo>
                <a:lnTo>
                  <a:pt x="105002" y="25421"/>
                </a:lnTo>
                <a:lnTo>
                  <a:pt x="105278" y="25433"/>
                </a:lnTo>
                <a:lnTo>
                  <a:pt x="105520" y="25439"/>
                </a:lnTo>
                <a:lnTo>
                  <a:pt x="105762" y="25439"/>
                </a:lnTo>
                <a:lnTo>
                  <a:pt x="106004" y="25433"/>
                </a:lnTo>
                <a:lnTo>
                  <a:pt x="106229" y="25421"/>
                </a:lnTo>
                <a:lnTo>
                  <a:pt x="106437" y="25410"/>
                </a:lnTo>
                <a:lnTo>
                  <a:pt x="106644" y="25392"/>
                </a:lnTo>
                <a:lnTo>
                  <a:pt x="106834" y="25369"/>
                </a:lnTo>
                <a:lnTo>
                  <a:pt x="107007" y="25340"/>
                </a:lnTo>
                <a:lnTo>
                  <a:pt x="107180" y="25310"/>
                </a:lnTo>
                <a:lnTo>
                  <a:pt x="107353" y="25275"/>
                </a:lnTo>
                <a:lnTo>
                  <a:pt x="107509" y="25240"/>
                </a:lnTo>
                <a:lnTo>
                  <a:pt x="107647" y="25200"/>
                </a:lnTo>
                <a:lnTo>
                  <a:pt x="107785" y="25153"/>
                </a:lnTo>
                <a:lnTo>
                  <a:pt x="107906" y="25106"/>
                </a:lnTo>
                <a:lnTo>
                  <a:pt x="108027" y="25054"/>
                </a:lnTo>
                <a:lnTo>
                  <a:pt x="108131" y="25001"/>
                </a:lnTo>
                <a:lnTo>
                  <a:pt x="108218" y="24949"/>
                </a:lnTo>
                <a:lnTo>
                  <a:pt x="108321" y="24885"/>
                </a:lnTo>
                <a:lnTo>
                  <a:pt x="108477" y="24762"/>
                </a:lnTo>
                <a:lnTo>
                  <a:pt x="108598" y="24628"/>
                </a:lnTo>
                <a:lnTo>
                  <a:pt x="108702" y="24482"/>
                </a:lnTo>
                <a:lnTo>
                  <a:pt x="108754" y="24331"/>
                </a:lnTo>
                <a:lnTo>
                  <a:pt x="108805" y="24173"/>
                </a:lnTo>
                <a:lnTo>
                  <a:pt x="108823" y="24010"/>
                </a:lnTo>
                <a:lnTo>
                  <a:pt x="108805" y="23841"/>
                </a:lnTo>
                <a:lnTo>
                  <a:pt x="108771" y="23672"/>
                </a:lnTo>
                <a:lnTo>
                  <a:pt x="108719" y="23497"/>
                </a:lnTo>
                <a:lnTo>
                  <a:pt x="108633" y="23322"/>
                </a:lnTo>
                <a:lnTo>
                  <a:pt x="108546" y="23147"/>
                </a:lnTo>
                <a:lnTo>
                  <a:pt x="108425" y="22967"/>
                </a:lnTo>
                <a:lnTo>
                  <a:pt x="108304" y="22797"/>
                </a:lnTo>
                <a:lnTo>
                  <a:pt x="108148" y="22623"/>
                </a:lnTo>
                <a:lnTo>
                  <a:pt x="107993" y="22459"/>
                </a:lnTo>
                <a:lnTo>
                  <a:pt x="107820" y="22296"/>
                </a:lnTo>
                <a:lnTo>
                  <a:pt x="107647" y="22133"/>
                </a:lnTo>
                <a:lnTo>
                  <a:pt x="107457" y="21987"/>
                </a:lnTo>
                <a:lnTo>
                  <a:pt x="107249" y="21841"/>
                </a:lnTo>
                <a:lnTo>
                  <a:pt x="106748" y="21497"/>
                </a:lnTo>
                <a:lnTo>
                  <a:pt x="106229" y="21159"/>
                </a:lnTo>
                <a:lnTo>
                  <a:pt x="105693" y="20815"/>
                </a:lnTo>
                <a:lnTo>
                  <a:pt x="105140" y="20477"/>
                </a:lnTo>
                <a:lnTo>
                  <a:pt x="104587" y="20139"/>
                </a:lnTo>
                <a:lnTo>
                  <a:pt x="103999" y="19801"/>
                </a:lnTo>
                <a:lnTo>
                  <a:pt x="103411" y="19462"/>
                </a:lnTo>
                <a:lnTo>
                  <a:pt x="102806" y="19124"/>
                </a:lnTo>
                <a:lnTo>
                  <a:pt x="102183" y="18792"/>
                </a:lnTo>
                <a:lnTo>
                  <a:pt x="101544" y="18454"/>
                </a:lnTo>
                <a:lnTo>
                  <a:pt x="100887" y="18121"/>
                </a:lnTo>
                <a:lnTo>
                  <a:pt x="100230" y="17789"/>
                </a:lnTo>
                <a:lnTo>
                  <a:pt x="99555" y="17457"/>
                </a:lnTo>
                <a:lnTo>
                  <a:pt x="98881" y="17130"/>
                </a:lnTo>
                <a:lnTo>
                  <a:pt x="98172" y="16798"/>
                </a:lnTo>
                <a:lnTo>
                  <a:pt x="97463" y="16471"/>
                </a:lnTo>
                <a:lnTo>
                  <a:pt x="96754" y="16145"/>
                </a:lnTo>
                <a:lnTo>
                  <a:pt x="96011" y="15824"/>
                </a:lnTo>
                <a:lnTo>
                  <a:pt x="95267" y="15498"/>
                </a:lnTo>
                <a:lnTo>
                  <a:pt x="94524" y="15177"/>
                </a:lnTo>
                <a:lnTo>
                  <a:pt x="93746" y="14862"/>
                </a:lnTo>
                <a:lnTo>
                  <a:pt x="92985" y="14541"/>
                </a:lnTo>
                <a:lnTo>
                  <a:pt x="92190" y="14227"/>
                </a:lnTo>
                <a:lnTo>
                  <a:pt x="91395" y="13912"/>
                </a:lnTo>
                <a:lnTo>
                  <a:pt x="90599" y="13603"/>
                </a:lnTo>
                <a:lnTo>
                  <a:pt x="89787" y="13288"/>
                </a:lnTo>
                <a:lnTo>
                  <a:pt x="88957" y="12985"/>
                </a:lnTo>
                <a:lnTo>
                  <a:pt x="88127" y="12676"/>
                </a:lnTo>
                <a:lnTo>
                  <a:pt x="87297" y="12372"/>
                </a:lnTo>
                <a:lnTo>
                  <a:pt x="86450" y="12069"/>
                </a:lnTo>
                <a:lnTo>
                  <a:pt x="84721" y="11475"/>
                </a:lnTo>
                <a:lnTo>
                  <a:pt x="82974" y="10892"/>
                </a:lnTo>
                <a:lnTo>
                  <a:pt x="81211" y="10314"/>
                </a:lnTo>
                <a:lnTo>
                  <a:pt x="79413" y="9749"/>
                </a:lnTo>
                <a:lnTo>
                  <a:pt x="77580" y="9189"/>
                </a:lnTo>
                <a:lnTo>
                  <a:pt x="75747" y="8647"/>
                </a:lnTo>
                <a:lnTo>
                  <a:pt x="73880" y="8116"/>
                </a:lnTo>
                <a:lnTo>
                  <a:pt x="71995" y="7597"/>
                </a:lnTo>
                <a:lnTo>
                  <a:pt x="70111" y="7090"/>
                </a:lnTo>
                <a:lnTo>
                  <a:pt x="68191" y="6600"/>
                </a:lnTo>
                <a:lnTo>
                  <a:pt x="66272" y="6122"/>
                </a:lnTo>
                <a:lnTo>
                  <a:pt x="64353" y="5656"/>
                </a:lnTo>
                <a:lnTo>
                  <a:pt x="62417" y="5207"/>
                </a:lnTo>
                <a:lnTo>
                  <a:pt x="60480" y="4775"/>
                </a:lnTo>
                <a:lnTo>
                  <a:pt x="58544" y="4356"/>
                </a:lnTo>
                <a:lnTo>
                  <a:pt x="56607" y="3953"/>
                </a:lnTo>
                <a:lnTo>
                  <a:pt x="55639" y="3755"/>
                </a:lnTo>
                <a:lnTo>
                  <a:pt x="54671" y="3568"/>
                </a:lnTo>
                <a:lnTo>
                  <a:pt x="53616" y="3364"/>
                </a:lnTo>
                <a:lnTo>
                  <a:pt x="52561" y="3166"/>
                </a:lnTo>
                <a:lnTo>
                  <a:pt x="51489" y="2974"/>
                </a:lnTo>
                <a:lnTo>
                  <a:pt x="50417" y="2781"/>
                </a:lnTo>
                <a:lnTo>
                  <a:pt x="49345" y="2601"/>
                </a:lnTo>
                <a:lnTo>
                  <a:pt x="48239" y="2420"/>
                </a:lnTo>
                <a:lnTo>
                  <a:pt x="47150" y="2239"/>
                </a:lnTo>
                <a:lnTo>
                  <a:pt x="46026" y="2070"/>
                </a:lnTo>
                <a:lnTo>
                  <a:pt x="44919" y="1901"/>
                </a:lnTo>
                <a:lnTo>
                  <a:pt x="43795" y="1738"/>
                </a:lnTo>
                <a:lnTo>
                  <a:pt x="42654" y="1586"/>
                </a:lnTo>
                <a:lnTo>
                  <a:pt x="41513" y="1434"/>
                </a:lnTo>
                <a:lnTo>
                  <a:pt x="40372" y="1289"/>
                </a:lnTo>
                <a:lnTo>
                  <a:pt x="39231" y="1155"/>
                </a:lnTo>
                <a:lnTo>
                  <a:pt x="38072" y="1020"/>
                </a:lnTo>
                <a:lnTo>
                  <a:pt x="36897" y="898"/>
                </a:lnTo>
                <a:lnTo>
                  <a:pt x="35738" y="781"/>
                </a:lnTo>
                <a:lnTo>
                  <a:pt x="34563" y="671"/>
                </a:lnTo>
                <a:lnTo>
                  <a:pt x="33370" y="566"/>
                </a:lnTo>
                <a:lnTo>
                  <a:pt x="32194" y="472"/>
                </a:lnTo>
                <a:lnTo>
                  <a:pt x="31001" y="385"/>
                </a:lnTo>
                <a:lnTo>
                  <a:pt x="29808" y="309"/>
                </a:lnTo>
                <a:lnTo>
                  <a:pt x="28615" y="233"/>
                </a:lnTo>
                <a:lnTo>
                  <a:pt x="27405" y="175"/>
                </a:lnTo>
                <a:lnTo>
                  <a:pt x="26212" y="123"/>
                </a:lnTo>
                <a:lnTo>
                  <a:pt x="25001" y="76"/>
                </a:lnTo>
                <a:lnTo>
                  <a:pt x="23791" y="41"/>
                </a:lnTo>
                <a:lnTo>
                  <a:pt x="22581" y="18"/>
                </a:lnTo>
                <a:lnTo>
                  <a:pt x="21370" y="6"/>
                </a:lnTo>
                <a:lnTo>
                  <a:pt x="20143" y="0"/>
                </a:lnTo>
                <a:close/>
              </a:path>
            </a:pathLst>
          </a:custGeom>
          <a:solidFill>
            <a:srgbClr val="F5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/>
          <p:nvPr/>
        </p:nvSpPr>
        <p:spPr>
          <a:xfrm flipH="1">
            <a:off x="-8737358" y="3622624"/>
            <a:ext cx="1258929" cy="790241"/>
          </a:xfrm>
          <a:custGeom>
            <a:avLst/>
            <a:gdLst/>
            <a:ahLst/>
            <a:cxnLst/>
            <a:rect l="l" t="t" r="r" b="b"/>
            <a:pathLst>
              <a:path w="118851" h="27585" extrusionOk="0">
                <a:moveTo>
                  <a:pt x="30949" y="1"/>
                </a:moveTo>
                <a:lnTo>
                  <a:pt x="29722" y="7"/>
                </a:lnTo>
                <a:lnTo>
                  <a:pt x="28494" y="18"/>
                </a:lnTo>
                <a:lnTo>
                  <a:pt x="27301" y="47"/>
                </a:lnTo>
                <a:lnTo>
                  <a:pt x="26125" y="82"/>
                </a:lnTo>
                <a:lnTo>
                  <a:pt x="24967" y="135"/>
                </a:lnTo>
                <a:lnTo>
                  <a:pt x="23808" y="193"/>
                </a:lnTo>
                <a:lnTo>
                  <a:pt x="22667" y="263"/>
                </a:lnTo>
                <a:lnTo>
                  <a:pt x="21544" y="345"/>
                </a:lnTo>
                <a:lnTo>
                  <a:pt x="20437" y="438"/>
                </a:lnTo>
                <a:lnTo>
                  <a:pt x="19330" y="537"/>
                </a:lnTo>
                <a:lnTo>
                  <a:pt x="18241" y="648"/>
                </a:lnTo>
                <a:lnTo>
                  <a:pt x="17152" y="764"/>
                </a:lnTo>
                <a:lnTo>
                  <a:pt x="16080" y="893"/>
                </a:lnTo>
                <a:lnTo>
                  <a:pt x="15008" y="1027"/>
                </a:lnTo>
                <a:lnTo>
                  <a:pt x="13936" y="1167"/>
                </a:lnTo>
                <a:lnTo>
                  <a:pt x="12864" y="1318"/>
                </a:lnTo>
                <a:lnTo>
                  <a:pt x="11809" y="1476"/>
                </a:lnTo>
                <a:lnTo>
                  <a:pt x="10755" y="1639"/>
                </a:lnTo>
                <a:lnTo>
                  <a:pt x="9683" y="1814"/>
                </a:lnTo>
                <a:lnTo>
                  <a:pt x="8628" y="1989"/>
                </a:lnTo>
                <a:lnTo>
                  <a:pt x="7573" y="2170"/>
                </a:lnTo>
                <a:lnTo>
                  <a:pt x="6501" y="2362"/>
                </a:lnTo>
                <a:lnTo>
                  <a:pt x="5429" y="2554"/>
                </a:lnTo>
                <a:lnTo>
                  <a:pt x="4357" y="2753"/>
                </a:lnTo>
                <a:lnTo>
                  <a:pt x="2196" y="3167"/>
                </a:lnTo>
                <a:lnTo>
                  <a:pt x="0" y="3592"/>
                </a:lnTo>
                <a:lnTo>
                  <a:pt x="0" y="3592"/>
                </a:lnTo>
                <a:lnTo>
                  <a:pt x="519" y="3493"/>
                </a:lnTo>
                <a:lnTo>
                  <a:pt x="1038" y="3394"/>
                </a:lnTo>
                <a:lnTo>
                  <a:pt x="1574" y="3301"/>
                </a:lnTo>
                <a:lnTo>
                  <a:pt x="2092" y="3213"/>
                </a:lnTo>
                <a:lnTo>
                  <a:pt x="2628" y="3126"/>
                </a:lnTo>
                <a:lnTo>
                  <a:pt x="3164" y="3044"/>
                </a:lnTo>
                <a:lnTo>
                  <a:pt x="3700" y="2963"/>
                </a:lnTo>
                <a:lnTo>
                  <a:pt x="4254" y="2887"/>
                </a:lnTo>
                <a:lnTo>
                  <a:pt x="5343" y="2747"/>
                </a:lnTo>
                <a:lnTo>
                  <a:pt x="6432" y="2619"/>
                </a:lnTo>
                <a:lnTo>
                  <a:pt x="7539" y="2502"/>
                </a:lnTo>
                <a:lnTo>
                  <a:pt x="8645" y="2403"/>
                </a:lnTo>
                <a:lnTo>
                  <a:pt x="9769" y="2315"/>
                </a:lnTo>
                <a:lnTo>
                  <a:pt x="10910" y="2240"/>
                </a:lnTo>
                <a:lnTo>
                  <a:pt x="12034" y="2175"/>
                </a:lnTo>
                <a:lnTo>
                  <a:pt x="13175" y="2123"/>
                </a:lnTo>
                <a:lnTo>
                  <a:pt x="14334" y="2082"/>
                </a:lnTo>
                <a:lnTo>
                  <a:pt x="15475" y="2053"/>
                </a:lnTo>
                <a:lnTo>
                  <a:pt x="16633" y="2036"/>
                </a:lnTo>
                <a:lnTo>
                  <a:pt x="17792" y="2030"/>
                </a:lnTo>
                <a:lnTo>
                  <a:pt x="18967" y="2030"/>
                </a:lnTo>
                <a:lnTo>
                  <a:pt x="20126" y="2047"/>
                </a:lnTo>
                <a:lnTo>
                  <a:pt x="21301" y="2071"/>
                </a:lnTo>
                <a:lnTo>
                  <a:pt x="22477" y="2106"/>
                </a:lnTo>
                <a:lnTo>
                  <a:pt x="23653" y="2152"/>
                </a:lnTo>
                <a:lnTo>
                  <a:pt x="24829" y="2205"/>
                </a:lnTo>
                <a:lnTo>
                  <a:pt x="26004" y="2269"/>
                </a:lnTo>
                <a:lnTo>
                  <a:pt x="27197" y="2339"/>
                </a:lnTo>
                <a:lnTo>
                  <a:pt x="28373" y="2420"/>
                </a:lnTo>
                <a:lnTo>
                  <a:pt x="29549" y="2508"/>
                </a:lnTo>
                <a:lnTo>
                  <a:pt x="30724" y="2607"/>
                </a:lnTo>
                <a:lnTo>
                  <a:pt x="31900" y="2712"/>
                </a:lnTo>
                <a:lnTo>
                  <a:pt x="33076" y="2829"/>
                </a:lnTo>
                <a:lnTo>
                  <a:pt x="34252" y="2945"/>
                </a:lnTo>
                <a:lnTo>
                  <a:pt x="35410" y="3073"/>
                </a:lnTo>
                <a:lnTo>
                  <a:pt x="36586" y="3207"/>
                </a:lnTo>
                <a:lnTo>
                  <a:pt x="37744" y="3347"/>
                </a:lnTo>
                <a:lnTo>
                  <a:pt x="38903" y="3499"/>
                </a:lnTo>
                <a:lnTo>
                  <a:pt x="40044" y="3651"/>
                </a:lnTo>
                <a:lnTo>
                  <a:pt x="41202" y="3814"/>
                </a:lnTo>
                <a:lnTo>
                  <a:pt x="42326" y="3977"/>
                </a:lnTo>
                <a:lnTo>
                  <a:pt x="43467" y="4146"/>
                </a:lnTo>
                <a:lnTo>
                  <a:pt x="44591" y="4321"/>
                </a:lnTo>
                <a:lnTo>
                  <a:pt x="45715" y="4502"/>
                </a:lnTo>
                <a:lnTo>
                  <a:pt x="46839" y="4688"/>
                </a:lnTo>
                <a:lnTo>
                  <a:pt x="47928" y="4881"/>
                </a:lnTo>
                <a:lnTo>
                  <a:pt x="49034" y="5073"/>
                </a:lnTo>
                <a:lnTo>
                  <a:pt x="50124" y="5271"/>
                </a:lnTo>
                <a:lnTo>
                  <a:pt x="51196" y="5476"/>
                </a:lnTo>
                <a:lnTo>
                  <a:pt x="52268" y="5680"/>
                </a:lnTo>
                <a:lnTo>
                  <a:pt x="53322" y="5884"/>
                </a:lnTo>
                <a:lnTo>
                  <a:pt x="54360" y="6099"/>
                </a:lnTo>
                <a:lnTo>
                  <a:pt x="55397" y="6309"/>
                </a:lnTo>
                <a:lnTo>
                  <a:pt x="56417" y="6525"/>
                </a:lnTo>
                <a:lnTo>
                  <a:pt x="57437" y="6747"/>
                </a:lnTo>
                <a:lnTo>
                  <a:pt x="58423" y="6962"/>
                </a:lnTo>
                <a:lnTo>
                  <a:pt x="59408" y="7184"/>
                </a:lnTo>
                <a:lnTo>
                  <a:pt x="60377" y="7405"/>
                </a:lnTo>
                <a:lnTo>
                  <a:pt x="61345" y="7633"/>
                </a:lnTo>
                <a:lnTo>
                  <a:pt x="62278" y="7854"/>
                </a:lnTo>
                <a:lnTo>
                  <a:pt x="64111" y="8309"/>
                </a:lnTo>
                <a:lnTo>
                  <a:pt x="65875" y="8758"/>
                </a:lnTo>
                <a:lnTo>
                  <a:pt x="67569" y="9207"/>
                </a:lnTo>
                <a:lnTo>
                  <a:pt x="69212" y="9650"/>
                </a:lnTo>
                <a:lnTo>
                  <a:pt x="69851" y="9837"/>
                </a:lnTo>
                <a:lnTo>
                  <a:pt x="70716" y="10093"/>
                </a:lnTo>
                <a:lnTo>
                  <a:pt x="71753" y="10414"/>
                </a:lnTo>
                <a:lnTo>
                  <a:pt x="72964" y="10787"/>
                </a:lnTo>
                <a:lnTo>
                  <a:pt x="74312" y="11219"/>
                </a:lnTo>
                <a:lnTo>
                  <a:pt x="75799" y="11703"/>
                </a:lnTo>
                <a:lnTo>
                  <a:pt x="77407" y="12227"/>
                </a:lnTo>
                <a:lnTo>
                  <a:pt x="79102" y="12793"/>
                </a:lnTo>
                <a:lnTo>
                  <a:pt x="80882" y="13399"/>
                </a:lnTo>
                <a:lnTo>
                  <a:pt x="82732" y="14035"/>
                </a:lnTo>
                <a:lnTo>
                  <a:pt x="84634" y="14705"/>
                </a:lnTo>
                <a:lnTo>
                  <a:pt x="86553" y="15393"/>
                </a:lnTo>
                <a:lnTo>
                  <a:pt x="88507" y="16099"/>
                </a:lnTo>
                <a:lnTo>
                  <a:pt x="90444" y="16828"/>
                </a:lnTo>
                <a:lnTo>
                  <a:pt x="92363" y="17562"/>
                </a:lnTo>
                <a:lnTo>
                  <a:pt x="93314" y="17935"/>
                </a:lnTo>
                <a:lnTo>
                  <a:pt x="94247" y="18303"/>
                </a:lnTo>
                <a:lnTo>
                  <a:pt x="95164" y="18676"/>
                </a:lnTo>
                <a:lnTo>
                  <a:pt x="96080" y="19049"/>
                </a:lnTo>
                <a:lnTo>
                  <a:pt x="96962" y="19422"/>
                </a:lnTo>
                <a:lnTo>
                  <a:pt x="97826" y="19795"/>
                </a:lnTo>
                <a:lnTo>
                  <a:pt x="98674" y="20163"/>
                </a:lnTo>
                <a:lnTo>
                  <a:pt x="99504" y="20530"/>
                </a:lnTo>
                <a:lnTo>
                  <a:pt x="100299" y="20897"/>
                </a:lnTo>
                <a:lnTo>
                  <a:pt x="101060" y="21259"/>
                </a:lnTo>
                <a:lnTo>
                  <a:pt x="101803" y="21614"/>
                </a:lnTo>
                <a:lnTo>
                  <a:pt x="102512" y="21970"/>
                </a:lnTo>
                <a:lnTo>
                  <a:pt x="103186" y="22320"/>
                </a:lnTo>
                <a:lnTo>
                  <a:pt x="103809" y="22664"/>
                </a:lnTo>
                <a:lnTo>
                  <a:pt x="104414" y="23002"/>
                </a:lnTo>
                <a:lnTo>
                  <a:pt x="104967" y="23329"/>
                </a:lnTo>
                <a:lnTo>
                  <a:pt x="105469" y="23655"/>
                </a:lnTo>
                <a:lnTo>
                  <a:pt x="105935" y="23970"/>
                </a:lnTo>
                <a:lnTo>
                  <a:pt x="106368" y="24279"/>
                </a:lnTo>
                <a:lnTo>
                  <a:pt x="106731" y="24582"/>
                </a:lnTo>
                <a:lnTo>
                  <a:pt x="107042" y="24874"/>
                </a:lnTo>
                <a:lnTo>
                  <a:pt x="107180" y="25014"/>
                </a:lnTo>
                <a:lnTo>
                  <a:pt x="107319" y="25154"/>
                </a:lnTo>
                <a:lnTo>
                  <a:pt x="107422" y="25293"/>
                </a:lnTo>
                <a:lnTo>
                  <a:pt x="107526" y="25428"/>
                </a:lnTo>
                <a:lnTo>
                  <a:pt x="107595" y="25556"/>
                </a:lnTo>
                <a:lnTo>
                  <a:pt x="107664" y="25684"/>
                </a:lnTo>
                <a:lnTo>
                  <a:pt x="107716" y="25812"/>
                </a:lnTo>
                <a:lnTo>
                  <a:pt x="107768" y="25935"/>
                </a:lnTo>
                <a:lnTo>
                  <a:pt x="107785" y="26057"/>
                </a:lnTo>
                <a:lnTo>
                  <a:pt x="107785" y="26174"/>
                </a:lnTo>
                <a:lnTo>
                  <a:pt x="107785" y="26285"/>
                </a:lnTo>
                <a:lnTo>
                  <a:pt x="107751" y="26401"/>
                </a:lnTo>
                <a:lnTo>
                  <a:pt x="107716" y="26506"/>
                </a:lnTo>
                <a:lnTo>
                  <a:pt x="107647" y="26611"/>
                </a:lnTo>
                <a:lnTo>
                  <a:pt x="107578" y="26710"/>
                </a:lnTo>
                <a:lnTo>
                  <a:pt x="107474" y="26809"/>
                </a:lnTo>
                <a:lnTo>
                  <a:pt x="107371" y="26903"/>
                </a:lnTo>
                <a:lnTo>
                  <a:pt x="107232" y="26996"/>
                </a:lnTo>
                <a:lnTo>
                  <a:pt x="107094" y="27083"/>
                </a:lnTo>
                <a:lnTo>
                  <a:pt x="106921" y="27165"/>
                </a:lnTo>
                <a:lnTo>
                  <a:pt x="106731" y="27247"/>
                </a:lnTo>
                <a:lnTo>
                  <a:pt x="106541" y="27323"/>
                </a:lnTo>
                <a:lnTo>
                  <a:pt x="106316" y="27392"/>
                </a:lnTo>
                <a:lnTo>
                  <a:pt x="106074" y="27462"/>
                </a:lnTo>
                <a:lnTo>
                  <a:pt x="105797" y="27527"/>
                </a:lnTo>
                <a:lnTo>
                  <a:pt x="105520" y="27585"/>
                </a:lnTo>
                <a:lnTo>
                  <a:pt x="105918" y="27509"/>
                </a:lnTo>
                <a:lnTo>
                  <a:pt x="106368" y="27427"/>
                </a:lnTo>
                <a:lnTo>
                  <a:pt x="107301" y="27270"/>
                </a:lnTo>
                <a:lnTo>
                  <a:pt x="108321" y="27113"/>
                </a:lnTo>
                <a:lnTo>
                  <a:pt x="109393" y="26944"/>
                </a:lnTo>
                <a:lnTo>
                  <a:pt x="110500" y="26769"/>
                </a:lnTo>
                <a:lnTo>
                  <a:pt x="111624" y="26582"/>
                </a:lnTo>
                <a:lnTo>
                  <a:pt x="112177" y="26483"/>
                </a:lnTo>
                <a:lnTo>
                  <a:pt x="112730" y="26384"/>
                </a:lnTo>
                <a:lnTo>
                  <a:pt x="113284" y="26285"/>
                </a:lnTo>
                <a:lnTo>
                  <a:pt x="113820" y="26180"/>
                </a:lnTo>
                <a:lnTo>
                  <a:pt x="114338" y="26069"/>
                </a:lnTo>
                <a:lnTo>
                  <a:pt x="114857" y="25958"/>
                </a:lnTo>
                <a:lnTo>
                  <a:pt x="115341" y="25836"/>
                </a:lnTo>
                <a:lnTo>
                  <a:pt x="115808" y="25719"/>
                </a:lnTo>
                <a:lnTo>
                  <a:pt x="116258" y="25591"/>
                </a:lnTo>
                <a:lnTo>
                  <a:pt x="116672" y="25463"/>
                </a:lnTo>
                <a:lnTo>
                  <a:pt x="117070" y="25328"/>
                </a:lnTo>
                <a:lnTo>
                  <a:pt x="117433" y="25189"/>
                </a:lnTo>
                <a:lnTo>
                  <a:pt x="117762" y="25043"/>
                </a:lnTo>
                <a:lnTo>
                  <a:pt x="118038" y="24891"/>
                </a:lnTo>
                <a:lnTo>
                  <a:pt x="118177" y="24815"/>
                </a:lnTo>
                <a:lnTo>
                  <a:pt x="118298" y="24734"/>
                </a:lnTo>
                <a:lnTo>
                  <a:pt x="118401" y="24658"/>
                </a:lnTo>
                <a:lnTo>
                  <a:pt x="118505" y="24576"/>
                </a:lnTo>
                <a:lnTo>
                  <a:pt x="118592" y="24495"/>
                </a:lnTo>
                <a:lnTo>
                  <a:pt x="118661" y="24407"/>
                </a:lnTo>
                <a:lnTo>
                  <a:pt x="118730" y="24320"/>
                </a:lnTo>
                <a:lnTo>
                  <a:pt x="118782" y="24232"/>
                </a:lnTo>
                <a:lnTo>
                  <a:pt x="118816" y="24145"/>
                </a:lnTo>
                <a:lnTo>
                  <a:pt x="118834" y="24052"/>
                </a:lnTo>
                <a:lnTo>
                  <a:pt x="118851" y="23964"/>
                </a:lnTo>
                <a:lnTo>
                  <a:pt x="118851" y="23865"/>
                </a:lnTo>
                <a:lnTo>
                  <a:pt x="118816" y="23702"/>
                </a:lnTo>
                <a:lnTo>
                  <a:pt x="118782" y="23539"/>
                </a:lnTo>
                <a:lnTo>
                  <a:pt x="118695" y="23375"/>
                </a:lnTo>
                <a:lnTo>
                  <a:pt x="118609" y="23206"/>
                </a:lnTo>
                <a:lnTo>
                  <a:pt x="118505" y="23043"/>
                </a:lnTo>
                <a:lnTo>
                  <a:pt x="118367" y="22885"/>
                </a:lnTo>
                <a:lnTo>
                  <a:pt x="118211" y="22722"/>
                </a:lnTo>
                <a:lnTo>
                  <a:pt x="118056" y="22559"/>
                </a:lnTo>
                <a:lnTo>
                  <a:pt x="117865" y="22402"/>
                </a:lnTo>
                <a:lnTo>
                  <a:pt x="117675" y="22244"/>
                </a:lnTo>
                <a:lnTo>
                  <a:pt x="117468" y="22087"/>
                </a:lnTo>
                <a:lnTo>
                  <a:pt x="117243" y="21929"/>
                </a:lnTo>
                <a:lnTo>
                  <a:pt x="117001" y="21778"/>
                </a:lnTo>
                <a:lnTo>
                  <a:pt x="116759" y="21620"/>
                </a:lnTo>
                <a:lnTo>
                  <a:pt x="116240" y="21317"/>
                </a:lnTo>
                <a:lnTo>
                  <a:pt x="115687" y="21020"/>
                </a:lnTo>
                <a:lnTo>
                  <a:pt x="115116" y="20722"/>
                </a:lnTo>
                <a:lnTo>
                  <a:pt x="114546" y="20437"/>
                </a:lnTo>
                <a:lnTo>
                  <a:pt x="113958" y="20151"/>
                </a:lnTo>
                <a:lnTo>
                  <a:pt x="112800" y="19609"/>
                </a:lnTo>
                <a:lnTo>
                  <a:pt x="112264" y="19352"/>
                </a:lnTo>
                <a:lnTo>
                  <a:pt x="111745" y="19096"/>
                </a:lnTo>
                <a:lnTo>
                  <a:pt x="110725" y="18600"/>
                </a:lnTo>
                <a:lnTo>
                  <a:pt x="109705" y="18104"/>
                </a:lnTo>
                <a:lnTo>
                  <a:pt x="108667" y="17609"/>
                </a:lnTo>
                <a:lnTo>
                  <a:pt x="107595" y="17119"/>
                </a:lnTo>
                <a:lnTo>
                  <a:pt x="106541" y="16629"/>
                </a:lnTo>
                <a:lnTo>
                  <a:pt x="105451" y="16145"/>
                </a:lnTo>
                <a:lnTo>
                  <a:pt x="104345" y="15667"/>
                </a:lnTo>
                <a:lnTo>
                  <a:pt x="103238" y="15189"/>
                </a:lnTo>
                <a:lnTo>
                  <a:pt x="102097" y="14717"/>
                </a:lnTo>
                <a:lnTo>
                  <a:pt x="100956" y="14250"/>
                </a:lnTo>
                <a:lnTo>
                  <a:pt x="99798" y="13784"/>
                </a:lnTo>
                <a:lnTo>
                  <a:pt x="98622" y="13323"/>
                </a:lnTo>
                <a:lnTo>
                  <a:pt x="97429" y="12863"/>
                </a:lnTo>
                <a:lnTo>
                  <a:pt x="96236" y="12414"/>
                </a:lnTo>
                <a:lnTo>
                  <a:pt x="95008" y="11965"/>
                </a:lnTo>
                <a:lnTo>
                  <a:pt x="93781" y="11522"/>
                </a:lnTo>
                <a:lnTo>
                  <a:pt x="92536" y="11085"/>
                </a:lnTo>
                <a:lnTo>
                  <a:pt x="91274" y="10653"/>
                </a:lnTo>
                <a:lnTo>
                  <a:pt x="89994" y="10222"/>
                </a:lnTo>
                <a:lnTo>
                  <a:pt x="88697" y="9802"/>
                </a:lnTo>
                <a:lnTo>
                  <a:pt x="87383" y="9382"/>
                </a:lnTo>
                <a:lnTo>
                  <a:pt x="86069" y="8968"/>
                </a:lnTo>
                <a:lnTo>
                  <a:pt x="84721" y="8566"/>
                </a:lnTo>
                <a:lnTo>
                  <a:pt x="83372" y="8163"/>
                </a:lnTo>
                <a:lnTo>
                  <a:pt x="82006" y="7773"/>
                </a:lnTo>
                <a:lnTo>
                  <a:pt x="80623" y="7382"/>
                </a:lnTo>
                <a:lnTo>
                  <a:pt x="79223" y="7003"/>
                </a:lnTo>
                <a:lnTo>
                  <a:pt x="77822" y="6624"/>
                </a:lnTo>
                <a:lnTo>
                  <a:pt x="76387" y="6257"/>
                </a:lnTo>
                <a:lnTo>
                  <a:pt x="74952" y="5895"/>
                </a:lnTo>
                <a:lnTo>
                  <a:pt x="73500" y="5540"/>
                </a:lnTo>
                <a:lnTo>
                  <a:pt x="72013" y="5196"/>
                </a:lnTo>
                <a:lnTo>
                  <a:pt x="71010" y="4962"/>
                </a:lnTo>
                <a:lnTo>
                  <a:pt x="69990" y="4735"/>
                </a:lnTo>
                <a:lnTo>
                  <a:pt x="68970" y="4508"/>
                </a:lnTo>
                <a:lnTo>
                  <a:pt x="67950" y="4286"/>
                </a:lnTo>
                <a:lnTo>
                  <a:pt x="66895" y="4065"/>
                </a:lnTo>
                <a:lnTo>
                  <a:pt x="65857" y="3849"/>
                </a:lnTo>
                <a:lnTo>
                  <a:pt x="64803" y="3633"/>
                </a:lnTo>
                <a:lnTo>
                  <a:pt x="63731" y="3429"/>
                </a:lnTo>
                <a:lnTo>
                  <a:pt x="62659" y="3225"/>
                </a:lnTo>
                <a:lnTo>
                  <a:pt x="61570" y="3021"/>
                </a:lnTo>
                <a:lnTo>
                  <a:pt x="60480" y="2829"/>
                </a:lnTo>
                <a:lnTo>
                  <a:pt x="59391" y="2636"/>
                </a:lnTo>
                <a:lnTo>
                  <a:pt x="58285" y="2450"/>
                </a:lnTo>
                <a:lnTo>
                  <a:pt x="57178" y="2269"/>
                </a:lnTo>
                <a:lnTo>
                  <a:pt x="56054" y="2094"/>
                </a:lnTo>
                <a:lnTo>
                  <a:pt x="54930" y="1925"/>
                </a:lnTo>
                <a:lnTo>
                  <a:pt x="53789" y="1762"/>
                </a:lnTo>
                <a:lnTo>
                  <a:pt x="52665" y="1604"/>
                </a:lnTo>
                <a:lnTo>
                  <a:pt x="51507" y="1452"/>
                </a:lnTo>
                <a:lnTo>
                  <a:pt x="50366" y="1307"/>
                </a:lnTo>
                <a:lnTo>
                  <a:pt x="49207" y="1167"/>
                </a:lnTo>
                <a:lnTo>
                  <a:pt x="48032" y="1033"/>
                </a:lnTo>
                <a:lnTo>
                  <a:pt x="46873" y="910"/>
                </a:lnTo>
                <a:lnTo>
                  <a:pt x="45697" y="788"/>
                </a:lnTo>
                <a:lnTo>
                  <a:pt x="44504" y="677"/>
                </a:lnTo>
                <a:lnTo>
                  <a:pt x="43311" y="572"/>
                </a:lnTo>
                <a:lnTo>
                  <a:pt x="42118" y="479"/>
                </a:lnTo>
                <a:lnTo>
                  <a:pt x="40925" y="391"/>
                </a:lnTo>
                <a:lnTo>
                  <a:pt x="39732" y="310"/>
                </a:lnTo>
                <a:lnTo>
                  <a:pt x="38522" y="234"/>
                </a:lnTo>
                <a:lnTo>
                  <a:pt x="37295" y="170"/>
                </a:lnTo>
                <a:lnTo>
                  <a:pt x="36084" y="117"/>
                </a:lnTo>
                <a:lnTo>
                  <a:pt x="34770" y="71"/>
                </a:lnTo>
                <a:lnTo>
                  <a:pt x="33474" y="30"/>
                </a:lnTo>
                <a:lnTo>
                  <a:pt x="32194" y="12"/>
                </a:lnTo>
                <a:lnTo>
                  <a:pt x="30949" y="1"/>
                </a:lnTo>
                <a:close/>
              </a:path>
            </a:pathLst>
          </a:custGeom>
          <a:solidFill>
            <a:srgbClr val="D8CD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 flipH="1">
            <a:off x="-5314967" y="732273"/>
            <a:ext cx="632955" cy="847221"/>
          </a:xfrm>
          <a:custGeom>
            <a:avLst/>
            <a:gdLst/>
            <a:ahLst/>
            <a:cxnLst/>
            <a:rect l="l" t="t" r="r" b="b"/>
            <a:pathLst>
              <a:path w="59755" h="29574" extrusionOk="0">
                <a:moveTo>
                  <a:pt x="26541" y="1"/>
                </a:moveTo>
                <a:lnTo>
                  <a:pt x="25988" y="7"/>
                </a:lnTo>
                <a:lnTo>
                  <a:pt x="25452" y="13"/>
                </a:lnTo>
                <a:lnTo>
                  <a:pt x="24898" y="30"/>
                </a:lnTo>
                <a:lnTo>
                  <a:pt x="24345" y="48"/>
                </a:lnTo>
                <a:lnTo>
                  <a:pt x="23809" y="77"/>
                </a:lnTo>
                <a:lnTo>
                  <a:pt x="23256" y="106"/>
                </a:lnTo>
                <a:lnTo>
                  <a:pt x="22720" y="141"/>
                </a:lnTo>
                <a:lnTo>
                  <a:pt x="22184" y="182"/>
                </a:lnTo>
                <a:lnTo>
                  <a:pt x="21648" y="228"/>
                </a:lnTo>
                <a:lnTo>
                  <a:pt x="21112" y="281"/>
                </a:lnTo>
                <a:lnTo>
                  <a:pt x="20576" y="333"/>
                </a:lnTo>
                <a:lnTo>
                  <a:pt x="20040" y="392"/>
                </a:lnTo>
                <a:lnTo>
                  <a:pt x="19521" y="456"/>
                </a:lnTo>
                <a:lnTo>
                  <a:pt x="18985" y="520"/>
                </a:lnTo>
                <a:lnTo>
                  <a:pt x="18466" y="590"/>
                </a:lnTo>
                <a:lnTo>
                  <a:pt x="17930" y="666"/>
                </a:lnTo>
                <a:lnTo>
                  <a:pt x="16893" y="823"/>
                </a:lnTo>
                <a:lnTo>
                  <a:pt x="15856" y="992"/>
                </a:lnTo>
                <a:lnTo>
                  <a:pt x="14818" y="1173"/>
                </a:lnTo>
                <a:lnTo>
                  <a:pt x="13798" y="1365"/>
                </a:lnTo>
                <a:lnTo>
                  <a:pt x="12778" y="1563"/>
                </a:lnTo>
                <a:lnTo>
                  <a:pt x="11758" y="1768"/>
                </a:lnTo>
                <a:lnTo>
                  <a:pt x="10755" y="1983"/>
                </a:lnTo>
                <a:lnTo>
                  <a:pt x="9752" y="2199"/>
                </a:lnTo>
                <a:lnTo>
                  <a:pt x="7764" y="2642"/>
                </a:lnTo>
                <a:lnTo>
                  <a:pt x="5793" y="3091"/>
                </a:lnTo>
                <a:lnTo>
                  <a:pt x="3839" y="3528"/>
                </a:lnTo>
                <a:lnTo>
                  <a:pt x="2871" y="3744"/>
                </a:lnTo>
                <a:lnTo>
                  <a:pt x="1920" y="3954"/>
                </a:lnTo>
                <a:lnTo>
                  <a:pt x="952" y="4152"/>
                </a:lnTo>
                <a:lnTo>
                  <a:pt x="1" y="4350"/>
                </a:lnTo>
                <a:lnTo>
                  <a:pt x="554" y="4245"/>
                </a:lnTo>
                <a:lnTo>
                  <a:pt x="1107" y="4152"/>
                </a:lnTo>
                <a:lnTo>
                  <a:pt x="1661" y="4071"/>
                </a:lnTo>
                <a:lnTo>
                  <a:pt x="2214" y="3995"/>
                </a:lnTo>
                <a:lnTo>
                  <a:pt x="2767" y="3931"/>
                </a:lnTo>
                <a:lnTo>
                  <a:pt x="3338" y="3878"/>
                </a:lnTo>
                <a:lnTo>
                  <a:pt x="3891" y="3832"/>
                </a:lnTo>
                <a:lnTo>
                  <a:pt x="4462" y="3797"/>
                </a:lnTo>
                <a:lnTo>
                  <a:pt x="5032" y="3773"/>
                </a:lnTo>
                <a:lnTo>
                  <a:pt x="5585" y="3750"/>
                </a:lnTo>
                <a:lnTo>
                  <a:pt x="6156" y="3744"/>
                </a:lnTo>
                <a:lnTo>
                  <a:pt x="6727" y="3738"/>
                </a:lnTo>
                <a:lnTo>
                  <a:pt x="7297" y="3744"/>
                </a:lnTo>
                <a:lnTo>
                  <a:pt x="7868" y="3762"/>
                </a:lnTo>
                <a:lnTo>
                  <a:pt x="8438" y="3779"/>
                </a:lnTo>
                <a:lnTo>
                  <a:pt x="8992" y="3808"/>
                </a:lnTo>
                <a:lnTo>
                  <a:pt x="9562" y="3843"/>
                </a:lnTo>
                <a:lnTo>
                  <a:pt x="10133" y="3890"/>
                </a:lnTo>
                <a:lnTo>
                  <a:pt x="10703" y="3936"/>
                </a:lnTo>
                <a:lnTo>
                  <a:pt x="11257" y="3995"/>
                </a:lnTo>
                <a:lnTo>
                  <a:pt x="11827" y="4059"/>
                </a:lnTo>
                <a:lnTo>
                  <a:pt x="12380" y="4123"/>
                </a:lnTo>
                <a:lnTo>
                  <a:pt x="12934" y="4199"/>
                </a:lnTo>
                <a:lnTo>
                  <a:pt x="13487" y="4280"/>
                </a:lnTo>
                <a:lnTo>
                  <a:pt x="14040" y="4362"/>
                </a:lnTo>
                <a:lnTo>
                  <a:pt x="14594" y="4455"/>
                </a:lnTo>
                <a:lnTo>
                  <a:pt x="15147" y="4555"/>
                </a:lnTo>
                <a:lnTo>
                  <a:pt x="15683" y="4654"/>
                </a:lnTo>
                <a:lnTo>
                  <a:pt x="16236" y="4759"/>
                </a:lnTo>
                <a:lnTo>
                  <a:pt x="16772" y="4869"/>
                </a:lnTo>
                <a:lnTo>
                  <a:pt x="17308" y="4980"/>
                </a:lnTo>
                <a:lnTo>
                  <a:pt x="17827" y="5103"/>
                </a:lnTo>
                <a:lnTo>
                  <a:pt x="18363" y="5225"/>
                </a:lnTo>
                <a:lnTo>
                  <a:pt x="18881" y="5347"/>
                </a:lnTo>
                <a:lnTo>
                  <a:pt x="19383" y="5476"/>
                </a:lnTo>
                <a:lnTo>
                  <a:pt x="19902" y="5610"/>
                </a:lnTo>
                <a:lnTo>
                  <a:pt x="20904" y="5884"/>
                </a:lnTo>
                <a:lnTo>
                  <a:pt x="21890" y="6170"/>
                </a:lnTo>
                <a:lnTo>
                  <a:pt x="22841" y="6461"/>
                </a:lnTo>
                <a:lnTo>
                  <a:pt x="23774" y="6764"/>
                </a:lnTo>
                <a:lnTo>
                  <a:pt x="24674" y="7067"/>
                </a:lnTo>
                <a:lnTo>
                  <a:pt x="25555" y="7376"/>
                </a:lnTo>
                <a:lnTo>
                  <a:pt x="26385" y="7691"/>
                </a:lnTo>
                <a:lnTo>
                  <a:pt x="27198" y="8000"/>
                </a:lnTo>
                <a:lnTo>
                  <a:pt x="27959" y="8315"/>
                </a:lnTo>
                <a:lnTo>
                  <a:pt x="28702" y="8624"/>
                </a:lnTo>
                <a:lnTo>
                  <a:pt x="29394" y="8927"/>
                </a:lnTo>
                <a:lnTo>
                  <a:pt x="30033" y="9225"/>
                </a:lnTo>
                <a:lnTo>
                  <a:pt x="30639" y="9516"/>
                </a:lnTo>
                <a:lnTo>
                  <a:pt x="31209" y="9796"/>
                </a:lnTo>
                <a:lnTo>
                  <a:pt x="31693" y="10053"/>
                </a:lnTo>
                <a:lnTo>
                  <a:pt x="32177" y="10315"/>
                </a:lnTo>
                <a:lnTo>
                  <a:pt x="32644" y="10583"/>
                </a:lnTo>
                <a:lnTo>
                  <a:pt x="33094" y="10863"/>
                </a:lnTo>
                <a:lnTo>
                  <a:pt x="33543" y="11149"/>
                </a:lnTo>
                <a:lnTo>
                  <a:pt x="33993" y="11435"/>
                </a:lnTo>
                <a:lnTo>
                  <a:pt x="34425" y="11732"/>
                </a:lnTo>
                <a:lnTo>
                  <a:pt x="34840" y="12035"/>
                </a:lnTo>
                <a:lnTo>
                  <a:pt x="35238" y="12344"/>
                </a:lnTo>
                <a:lnTo>
                  <a:pt x="35618" y="12653"/>
                </a:lnTo>
                <a:lnTo>
                  <a:pt x="35998" y="12974"/>
                </a:lnTo>
                <a:lnTo>
                  <a:pt x="36361" y="13294"/>
                </a:lnTo>
                <a:lnTo>
                  <a:pt x="36725" y="13621"/>
                </a:lnTo>
                <a:lnTo>
                  <a:pt x="37053" y="13947"/>
                </a:lnTo>
                <a:lnTo>
                  <a:pt x="37382" y="14280"/>
                </a:lnTo>
                <a:lnTo>
                  <a:pt x="37693" y="14618"/>
                </a:lnTo>
                <a:lnTo>
                  <a:pt x="37969" y="14956"/>
                </a:lnTo>
                <a:lnTo>
                  <a:pt x="38246" y="15300"/>
                </a:lnTo>
                <a:lnTo>
                  <a:pt x="38505" y="15650"/>
                </a:lnTo>
                <a:lnTo>
                  <a:pt x="38747" y="15994"/>
                </a:lnTo>
                <a:lnTo>
                  <a:pt x="38972" y="16344"/>
                </a:lnTo>
                <a:lnTo>
                  <a:pt x="39197" y="16699"/>
                </a:lnTo>
                <a:lnTo>
                  <a:pt x="39387" y="17055"/>
                </a:lnTo>
                <a:lnTo>
                  <a:pt x="39560" y="17405"/>
                </a:lnTo>
                <a:lnTo>
                  <a:pt x="39698" y="17766"/>
                </a:lnTo>
                <a:lnTo>
                  <a:pt x="39837" y="18122"/>
                </a:lnTo>
                <a:lnTo>
                  <a:pt x="39958" y="18478"/>
                </a:lnTo>
                <a:lnTo>
                  <a:pt x="40062" y="18833"/>
                </a:lnTo>
                <a:lnTo>
                  <a:pt x="40131" y="19195"/>
                </a:lnTo>
                <a:lnTo>
                  <a:pt x="40183" y="19551"/>
                </a:lnTo>
                <a:lnTo>
                  <a:pt x="40217" y="19906"/>
                </a:lnTo>
                <a:lnTo>
                  <a:pt x="40234" y="20262"/>
                </a:lnTo>
                <a:lnTo>
                  <a:pt x="40217" y="20618"/>
                </a:lnTo>
                <a:lnTo>
                  <a:pt x="40183" y="20973"/>
                </a:lnTo>
                <a:lnTo>
                  <a:pt x="40131" y="21323"/>
                </a:lnTo>
                <a:lnTo>
                  <a:pt x="40062" y="21673"/>
                </a:lnTo>
                <a:lnTo>
                  <a:pt x="39958" y="22017"/>
                </a:lnTo>
                <a:lnTo>
                  <a:pt x="39837" y="22367"/>
                </a:lnTo>
                <a:lnTo>
                  <a:pt x="39681" y="22705"/>
                </a:lnTo>
                <a:lnTo>
                  <a:pt x="39508" y="23043"/>
                </a:lnTo>
                <a:lnTo>
                  <a:pt x="39301" y="23381"/>
                </a:lnTo>
                <a:lnTo>
                  <a:pt x="39076" y="23714"/>
                </a:lnTo>
                <a:lnTo>
                  <a:pt x="38834" y="24040"/>
                </a:lnTo>
                <a:lnTo>
                  <a:pt x="38557" y="24367"/>
                </a:lnTo>
                <a:lnTo>
                  <a:pt x="38246" y="24687"/>
                </a:lnTo>
                <a:lnTo>
                  <a:pt x="37918" y="25002"/>
                </a:lnTo>
                <a:lnTo>
                  <a:pt x="37572" y="25311"/>
                </a:lnTo>
                <a:lnTo>
                  <a:pt x="37174" y="25620"/>
                </a:lnTo>
                <a:lnTo>
                  <a:pt x="36759" y="25918"/>
                </a:lnTo>
                <a:lnTo>
                  <a:pt x="36327" y="26209"/>
                </a:lnTo>
                <a:lnTo>
                  <a:pt x="35843" y="26501"/>
                </a:lnTo>
                <a:lnTo>
                  <a:pt x="35341" y="26780"/>
                </a:lnTo>
                <a:lnTo>
                  <a:pt x="34823" y="27054"/>
                </a:lnTo>
                <a:lnTo>
                  <a:pt x="34252" y="27323"/>
                </a:lnTo>
                <a:lnTo>
                  <a:pt x="33664" y="27585"/>
                </a:lnTo>
                <a:lnTo>
                  <a:pt x="33042" y="27842"/>
                </a:lnTo>
                <a:lnTo>
                  <a:pt x="32385" y="28086"/>
                </a:lnTo>
                <a:lnTo>
                  <a:pt x="31693" y="28326"/>
                </a:lnTo>
                <a:lnTo>
                  <a:pt x="30967" y="28553"/>
                </a:lnTo>
                <a:lnTo>
                  <a:pt x="30224" y="28774"/>
                </a:lnTo>
                <a:lnTo>
                  <a:pt x="29826" y="28885"/>
                </a:lnTo>
                <a:lnTo>
                  <a:pt x="29428" y="28990"/>
                </a:lnTo>
                <a:lnTo>
                  <a:pt x="29031" y="29095"/>
                </a:lnTo>
                <a:lnTo>
                  <a:pt x="28616" y="29194"/>
                </a:lnTo>
                <a:lnTo>
                  <a:pt x="28183" y="29293"/>
                </a:lnTo>
                <a:lnTo>
                  <a:pt x="27751" y="29387"/>
                </a:lnTo>
                <a:lnTo>
                  <a:pt x="27319" y="29480"/>
                </a:lnTo>
                <a:lnTo>
                  <a:pt x="26869" y="29573"/>
                </a:lnTo>
                <a:lnTo>
                  <a:pt x="29325" y="29095"/>
                </a:lnTo>
                <a:lnTo>
                  <a:pt x="31797" y="28617"/>
                </a:lnTo>
                <a:lnTo>
                  <a:pt x="34287" y="28145"/>
                </a:lnTo>
                <a:lnTo>
                  <a:pt x="36776" y="27673"/>
                </a:lnTo>
                <a:lnTo>
                  <a:pt x="39249" y="27194"/>
                </a:lnTo>
                <a:lnTo>
                  <a:pt x="40476" y="26950"/>
                </a:lnTo>
                <a:lnTo>
                  <a:pt x="41704" y="26699"/>
                </a:lnTo>
                <a:lnTo>
                  <a:pt x="42914" y="26448"/>
                </a:lnTo>
                <a:lnTo>
                  <a:pt x="44125" y="26192"/>
                </a:lnTo>
                <a:lnTo>
                  <a:pt x="45318" y="25935"/>
                </a:lnTo>
                <a:lnTo>
                  <a:pt x="46493" y="25667"/>
                </a:lnTo>
                <a:lnTo>
                  <a:pt x="47012" y="25544"/>
                </a:lnTo>
                <a:lnTo>
                  <a:pt x="47496" y="25422"/>
                </a:lnTo>
                <a:lnTo>
                  <a:pt x="47998" y="25294"/>
                </a:lnTo>
                <a:lnTo>
                  <a:pt x="48464" y="25165"/>
                </a:lnTo>
                <a:lnTo>
                  <a:pt x="48931" y="25031"/>
                </a:lnTo>
                <a:lnTo>
                  <a:pt x="49381" y="24897"/>
                </a:lnTo>
                <a:lnTo>
                  <a:pt x="49830" y="24757"/>
                </a:lnTo>
                <a:lnTo>
                  <a:pt x="50263" y="24611"/>
                </a:lnTo>
                <a:lnTo>
                  <a:pt x="50678" y="24466"/>
                </a:lnTo>
                <a:lnTo>
                  <a:pt x="51092" y="24320"/>
                </a:lnTo>
                <a:lnTo>
                  <a:pt x="51490" y="24168"/>
                </a:lnTo>
                <a:lnTo>
                  <a:pt x="51888" y="24017"/>
                </a:lnTo>
                <a:lnTo>
                  <a:pt x="52251" y="23859"/>
                </a:lnTo>
                <a:lnTo>
                  <a:pt x="52631" y="23702"/>
                </a:lnTo>
                <a:lnTo>
                  <a:pt x="52977" y="23539"/>
                </a:lnTo>
                <a:lnTo>
                  <a:pt x="53323" y="23375"/>
                </a:lnTo>
                <a:lnTo>
                  <a:pt x="53669" y="23206"/>
                </a:lnTo>
                <a:lnTo>
                  <a:pt x="53997" y="23037"/>
                </a:lnTo>
                <a:lnTo>
                  <a:pt x="54308" y="22868"/>
                </a:lnTo>
                <a:lnTo>
                  <a:pt x="54602" y="22699"/>
                </a:lnTo>
                <a:lnTo>
                  <a:pt x="54914" y="22524"/>
                </a:lnTo>
                <a:lnTo>
                  <a:pt x="55190" y="22343"/>
                </a:lnTo>
                <a:lnTo>
                  <a:pt x="55467" y="22169"/>
                </a:lnTo>
                <a:lnTo>
                  <a:pt x="55743" y="21988"/>
                </a:lnTo>
                <a:lnTo>
                  <a:pt x="55986" y="21801"/>
                </a:lnTo>
                <a:lnTo>
                  <a:pt x="56245" y="21620"/>
                </a:lnTo>
                <a:lnTo>
                  <a:pt x="56487" y="21434"/>
                </a:lnTo>
                <a:lnTo>
                  <a:pt x="56712" y="21247"/>
                </a:lnTo>
                <a:lnTo>
                  <a:pt x="57144" y="20862"/>
                </a:lnTo>
                <a:lnTo>
                  <a:pt x="57542" y="20478"/>
                </a:lnTo>
                <a:lnTo>
                  <a:pt x="57887" y="20087"/>
                </a:lnTo>
                <a:lnTo>
                  <a:pt x="58216" y="19691"/>
                </a:lnTo>
                <a:lnTo>
                  <a:pt x="58510" y="19294"/>
                </a:lnTo>
                <a:lnTo>
                  <a:pt x="58769" y="18886"/>
                </a:lnTo>
                <a:lnTo>
                  <a:pt x="58994" y="18478"/>
                </a:lnTo>
                <a:lnTo>
                  <a:pt x="59201" y="18070"/>
                </a:lnTo>
                <a:lnTo>
                  <a:pt x="59357" y="17662"/>
                </a:lnTo>
                <a:lnTo>
                  <a:pt x="59495" y="17248"/>
                </a:lnTo>
                <a:lnTo>
                  <a:pt x="59599" y="16828"/>
                </a:lnTo>
                <a:lnTo>
                  <a:pt x="59686" y="16414"/>
                </a:lnTo>
                <a:lnTo>
                  <a:pt x="59737" y="16000"/>
                </a:lnTo>
                <a:lnTo>
                  <a:pt x="59755" y="15586"/>
                </a:lnTo>
                <a:lnTo>
                  <a:pt x="59755" y="15172"/>
                </a:lnTo>
                <a:lnTo>
                  <a:pt x="59720" y="14758"/>
                </a:lnTo>
                <a:lnTo>
                  <a:pt x="59668" y="14350"/>
                </a:lnTo>
                <a:lnTo>
                  <a:pt x="59599" y="13942"/>
                </a:lnTo>
                <a:lnTo>
                  <a:pt x="59530" y="13691"/>
                </a:lnTo>
                <a:lnTo>
                  <a:pt x="59461" y="13446"/>
                </a:lnTo>
                <a:lnTo>
                  <a:pt x="59374" y="13195"/>
                </a:lnTo>
                <a:lnTo>
                  <a:pt x="59271" y="12950"/>
                </a:lnTo>
                <a:lnTo>
                  <a:pt x="59150" y="12700"/>
                </a:lnTo>
                <a:lnTo>
                  <a:pt x="59029" y="12449"/>
                </a:lnTo>
                <a:lnTo>
                  <a:pt x="58890" y="12192"/>
                </a:lnTo>
                <a:lnTo>
                  <a:pt x="58735" y="11942"/>
                </a:lnTo>
                <a:lnTo>
                  <a:pt x="58562" y="11691"/>
                </a:lnTo>
                <a:lnTo>
                  <a:pt x="58389" y="11435"/>
                </a:lnTo>
                <a:lnTo>
                  <a:pt x="58199" y="11184"/>
                </a:lnTo>
                <a:lnTo>
                  <a:pt x="57991" y="10927"/>
                </a:lnTo>
                <a:lnTo>
                  <a:pt x="57766" y="10677"/>
                </a:lnTo>
                <a:lnTo>
                  <a:pt x="57542" y="10420"/>
                </a:lnTo>
                <a:lnTo>
                  <a:pt x="57300" y="10169"/>
                </a:lnTo>
                <a:lnTo>
                  <a:pt x="57040" y="9913"/>
                </a:lnTo>
                <a:lnTo>
                  <a:pt x="56781" y="9662"/>
                </a:lnTo>
                <a:lnTo>
                  <a:pt x="56504" y="9411"/>
                </a:lnTo>
                <a:lnTo>
                  <a:pt x="56210" y="9161"/>
                </a:lnTo>
                <a:lnTo>
                  <a:pt x="55916" y="8910"/>
                </a:lnTo>
                <a:lnTo>
                  <a:pt x="55605" y="8659"/>
                </a:lnTo>
                <a:lnTo>
                  <a:pt x="55294" y="8408"/>
                </a:lnTo>
                <a:lnTo>
                  <a:pt x="54948" y="8164"/>
                </a:lnTo>
                <a:lnTo>
                  <a:pt x="54602" y="7919"/>
                </a:lnTo>
                <a:lnTo>
                  <a:pt x="54257" y="7674"/>
                </a:lnTo>
                <a:lnTo>
                  <a:pt x="53893" y="7429"/>
                </a:lnTo>
                <a:lnTo>
                  <a:pt x="53513" y="7190"/>
                </a:lnTo>
                <a:lnTo>
                  <a:pt x="53133" y="6951"/>
                </a:lnTo>
                <a:lnTo>
                  <a:pt x="52735" y="6712"/>
                </a:lnTo>
                <a:lnTo>
                  <a:pt x="52320" y="6479"/>
                </a:lnTo>
                <a:lnTo>
                  <a:pt x="51905" y="6245"/>
                </a:lnTo>
                <a:lnTo>
                  <a:pt x="51473" y="6012"/>
                </a:lnTo>
                <a:lnTo>
                  <a:pt x="51041" y="5785"/>
                </a:lnTo>
                <a:lnTo>
                  <a:pt x="50591" y="5557"/>
                </a:lnTo>
                <a:lnTo>
                  <a:pt x="50142" y="5330"/>
                </a:lnTo>
                <a:lnTo>
                  <a:pt x="49675" y="5108"/>
                </a:lnTo>
                <a:lnTo>
                  <a:pt x="49208" y="4893"/>
                </a:lnTo>
                <a:lnTo>
                  <a:pt x="48724" y="4677"/>
                </a:lnTo>
                <a:lnTo>
                  <a:pt x="48222" y="4461"/>
                </a:lnTo>
                <a:lnTo>
                  <a:pt x="47721" y="4251"/>
                </a:lnTo>
                <a:lnTo>
                  <a:pt x="47220" y="4047"/>
                </a:lnTo>
                <a:lnTo>
                  <a:pt x="46701" y="3843"/>
                </a:lnTo>
                <a:lnTo>
                  <a:pt x="46165" y="3645"/>
                </a:lnTo>
                <a:lnTo>
                  <a:pt x="45629" y="3447"/>
                </a:lnTo>
                <a:lnTo>
                  <a:pt x="45093" y="3254"/>
                </a:lnTo>
                <a:lnTo>
                  <a:pt x="44540" y="3068"/>
                </a:lnTo>
                <a:lnTo>
                  <a:pt x="43969" y="2887"/>
                </a:lnTo>
                <a:lnTo>
                  <a:pt x="43416" y="2706"/>
                </a:lnTo>
                <a:lnTo>
                  <a:pt x="42828" y="2525"/>
                </a:lnTo>
                <a:lnTo>
                  <a:pt x="42240" y="2356"/>
                </a:lnTo>
                <a:lnTo>
                  <a:pt x="41652" y="2187"/>
                </a:lnTo>
                <a:lnTo>
                  <a:pt x="41064" y="2024"/>
                </a:lnTo>
                <a:lnTo>
                  <a:pt x="40459" y="1867"/>
                </a:lnTo>
                <a:lnTo>
                  <a:pt x="39837" y="1715"/>
                </a:lnTo>
                <a:lnTo>
                  <a:pt x="39214" y="1563"/>
                </a:lnTo>
                <a:lnTo>
                  <a:pt x="38592" y="1424"/>
                </a:lnTo>
                <a:lnTo>
                  <a:pt x="37952" y="1284"/>
                </a:lnTo>
                <a:lnTo>
                  <a:pt x="37312" y="1149"/>
                </a:lnTo>
                <a:lnTo>
                  <a:pt x="36673" y="1021"/>
                </a:lnTo>
                <a:lnTo>
                  <a:pt x="36016" y="899"/>
                </a:lnTo>
                <a:lnTo>
                  <a:pt x="35359" y="782"/>
                </a:lnTo>
                <a:lnTo>
                  <a:pt x="34684" y="671"/>
                </a:lnTo>
                <a:lnTo>
                  <a:pt x="34010" y="566"/>
                </a:lnTo>
                <a:lnTo>
                  <a:pt x="33336" y="467"/>
                </a:lnTo>
                <a:lnTo>
                  <a:pt x="32765" y="386"/>
                </a:lnTo>
                <a:lnTo>
                  <a:pt x="32177" y="316"/>
                </a:lnTo>
                <a:lnTo>
                  <a:pt x="31607" y="257"/>
                </a:lnTo>
                <a:lnTo>
                  <a:pt x="31036" y="199"/>
                </a:lnTo>
                <a:lnTo>
                  <a:pt x="30466" y="152"/>
                </a:lnTo>
                <a:lnTo>
                  <a:pt x="29912" y="112"/>
                </a:lnTo>
                <a:lnTo>
                  <a:pt x="29342" y="77"/>
                </a:lnTo>
                <a:lnTo>
                  <a:pt x="28771" y="48"/>
                </a:lnTo>
                <a:lnTo>
                  <a:pt x="28218" y="24"/>
                </a:lnTo>
                <a:lnTo>
                  <a:pt x="27665" y="13"/>
                </a:lnTo>
                <a:lnTo>
                  <a:pt x="27094" y="1"/>
                </a:lnTo>
                <a:close/>
              </a:path>
            </a:pathLst>
          </a:custGeom>
          <a:solidFill>
            <a:srgbClr val="FF970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 flipH="1">
            <a:off x="-5117904" y="838527"/>
            <a:ext cx="510611" cy="767839"/>
          </a:xfrm>
          <a:custGeom>
            <a:avLst/>
            <a:gdLst/>
            <a:ahLst/>
            <a:cxnLst/>
            <a:rect l="l" t="t" r="r" b="b"/>
            <a:pathLst>
              <a:path w="48205" h="26803" extrusionOk="0">
                <a:moveTo>
                  <a:pt x="13919" y="0"/>
                </a:moveTo>
                <a:lnTo>
                  <a:pt x="13124" y="6"/>
                </a:lnTo>
                <a:lnTo>
                  <a:pt x="12726" y="18"/>
                </a:lnTo>
                <a:lnTo>
                  <a:pt x="12346" y="29"/>
                </a:lnTo>
                <a:lnTo>
                  <a:pt x="11948" y="41"/>
                </a:lnTo>
                <a:lnTo>
                  <a:pt x="11568" y="64"/>
                </a:lnTo>
                <a:lnTo>
                  <a:pt x="11187" y="82"/>
                </a:lnTo>
                <a:lnTo>
                  <a:pt x="10807" y="111"/>
                </a:lnTo>
                <a:lnTo>
                  <a:pt x="10426" y="140"/>
                </a:lnTo>
                <a:lnTo>
                  <a:pt x="10063" y="175"/>
                </a:lnTo>
                <a:lnTo>
                  <a:pt x="9700" y="210"/>
                </a:lnTo>
                <a:lnTo>
                  <a:pt x="9337" y="251"/>
                </a:lnTo>
                <a:lnTo>
                  <a:pt x="8974" y="297"/>
                </a:lnTo>
                <a:lnTo>
                  <a:pt x="8611" y="344"/>
                </a:lnTo>
                <a:lnTo>
                  <a:pt x="8265" y="397"/>
                </a:lnTo>
                <a:lnTo>
                  <a:pt x="7919" y="449"/>
                </a:lnTo>
                <a:lnTo>
                  <a:pt x="7574" y="513"/>
                </a:lnTo>
                <a:lnTo>
                  <a:pt x="7245" y="577"/>
                </a:lnTo>
                <a:lnTo>
                  <a:pt x="6917" y="641"/>
                </a:lnTo>
                <a:lnTo>
                  <a:pt x="6588" y="717"/>
                </a:lnTo>
                <a:lnTo>
                  <a:pt x="6260" y="793"/>
                </a:lnTo>
                <a:lnTo>
                  <a:pt x="5948" y="875"/>
                </a:lnTo>
                <a:lnTo>
                  <a:pt x="5637" y="956"/>
                </a:lnTo>
                <a:lnTo>
                  <a:pt x="5343" y="1044"/>
                </a:lnTo>
                <a:lnTo>
                  <a:pt x="5049" y="1137"/>
                </a:lnTo>
                <a:lnTo>
                  <a:pt x="4755" y="1236"/>
                </a:lnTo>
                <a:lnTo>
                  <a:pt x="4479" y="1341"/>
                </a:lnTo>
                <a:lnTo>
                  <a:pt x="4202" y="1446"/>
                </a:lnTo>
                <a:lnTo>
                  <a:pt x="3925" y="1557"/>
                </a:lnTo>
                <a:lnTo>
                  <a:pt x="3666" y="1668"/>
                </a:lnTo>
                <a:lnTo>
                  <a:pt x="3424" y="1790"/>
                </a:lnTo>
                <a:lnTo>
                  <a:pt x="3182" y="1912"/>
                </a:lnTo>
                <a:lnTo>
                  <a:pt x="2940" y="2041"/>
                </a:lnTo>
                <a:lnTo>
                  <a:pt x="2715" y="2175"/>
                </a:lnTo>
                <a:lnTo>
                  <a:pt x="2490" y="2309"/>
                </a:lnTo>
                <a:lnTo>
                  <a:pt x="2283" y="2455"/>
                </a:lnTo>
                <a:lnTo>
                  <a:pt x="2075" y="2600"/>
                </a:lnTo>
                <a:lnTo>
                  <a:pt x="1885" y="2752"/>
                </a:lnTo>
                <a:lnTo>
                  <a:pt x="1678" y="2915"/>
                </a:lnTo>
                <a:lnTo>
                  <a:pt x="1488" y="3084"/>
                </a:lnTo>
                <a:lnTo>
                  <a:pt x="1315" y="3254"/>
                </a:lnTo>
                <a:lnTo>
                  <a:pt x="1159" y="3423"/>
                </a:lnTo>
                <a:lnTo>
                  <a:pt x="1003" y="3598"/>
                </a:lnTo>
                <a:lnTo>
                  <a:pt x="865" y="3772"/>
                </a:lnTo>
                <a:lnTo>
                  <a:pt x="744" y="3947"/>
                </a:lnTo>
                <a:lnTo>
                  <a:pt x="623" y="4128"/>
                </a:lnTo>
                <a:lnTo>
                  <a:pt x="519" y="4309"/>
                </a:lnTo>
                <a:lnTo>
                  <a:pt x="433" y="4490"/>
                </a:lnTo>
                <a:lnTo>
                  <a:pt x="346" y="4670"/>
                </a:lnTo>
                <a:lnTo>
                  <a:pt x="260" y="4851"/>
                </a:lnTo>
                <a:lnTo>
                  <a:pt x="139" y="5224"/>
                </a:lnTo>
                <a:lnTo>
                  <a:pt x="52" y="5603"/>
                </a:lnTo>
                <a:lnTo>
                  <a:pt x="18" y="5982"/>
                </a:lnTo>
                <a:lnTo>
                  <a:pt x="1" y="6367"/>
                </a:lnTo>
                <a:lnTo>
                  <a:pt x="18" y="6752"/>
                </a:lnTo>
                <a:lnTo>
                  <a:pt x="70" y="7142"/>
                </a:lnTo>
                <a:lnTo>
                  <a:pt x="139" y="7533"/>
                </a:lnTo>
                <a:lnTo>
                  <a:pt x="243" y="7924"/>
                </a:lnTo>
                <a:lnTo>
                  <a:pt x="381" y="8320"/>
                </a:lnTo>
                <a:lnTo>
                  <a:pt x="537" y="8711"/>
                </a:lnTo>
                <a:lnTo>
                  <a:pt x="709" y="9107"/>
                </a:lnTo>
                <a:lnTo>
                  <a:pt x="917" y="9498"/>
                </a:lnTo>
                <a:lnTo>
                  <a:pt x="1124" y="9894"/>
                </a:lnTo>
                <a:lnTo>
                  <a:pt x="1366" y="10279"/>
                </a:lnTo>
                <a:lnTo>
                  <a:pt x="1626" y="10670"/>
                </a:lnTo>
                <a:lnTo>
                  <a:pt x="1885" y="11055"/>
                </a:lnTo>
                <a:lnTo>
                  <a:pt x="2162" y="11434"/>
                </a:lnTo>
                <a:lnTo>
                  <a:pt x="2456" y="11813"/>
                </a:lnTo>
                <a:lnTo>
                  <a:pt x="2750" y="12186"/>
                </a:lnTo>
                <a:lnTo>
                  <a:pt x="3061" y="12553"/>
                </a:lnTo>
                <a:lnTo>
                  <a:pt x="3683" y="13270"/>
                </a:lnTo>
                <a:lnTo>
                  <a:pt x="4340" y="13958"/>
                </a:lnTo>
                <a:lnTo>
                  <a:pt x="4963" y="14617"/>
                </a:lnTo>
                <a:lnTo>
                  <a:pt x="5291" y="14932"/>
                </a:lnTo>
                <a:lnTo>
                  <a:pt x="5672" y="15276"/>
                </a:lnTo>
                <a:lnTo>
                  <a:pt x="6104" y="15655"/>
                </a:lnTo>
                <a:lnTo>
                  <a:pt x="6588" y="16052"/>
                </a:lnTo>
                <a:lnTo>
                  <a:pt x="7124" y="16477"/>
                </a:lnTo>
                <a:lnTo>
                  <a:pt x="7695" y="16920"/>
                </a:lnTo>
                <a:lnTo>
                  <a:pt x="8317" y="17387"/>
                </a:lnTo>
                <a:lnTo>
                  <a:pt x="8957" y="17865"/>
                </a:lnTo>
                <a:lnTo>
                  <a:pt x="9648" y="18355"/>
                </a:lnTo>
                <a:lnTo>
                  <a:pt x="10340" y="18850"/>
                </a:lnTo>
                <a:lnTo>
                  <a:pt x="11083" y="19357"/>
                </a:lnTo>
                <a:lnTo>
                  <a:pt x="11827" y="19870"/>
                </a:lnTo>
                <a:lnTo>
                  <a:pt x="12588" y="20384"/>
                </a:lnTo>
                <a:lnTo>
                  <a:pt x="13366" y="20891"/>
                </a:lnTo>
                <a:lnTo>
                  <a:pt x="14144" y="21398"/>
                </a:lnTo>
                <a:lnTo>
                  <a:pt x="14922" y="21900"/>
                </a:lnTo>
                <a:lnTo>
                  <a:pt x="15717" y="22395"/>
                </a:lnTo>
                <a:lnTo>
                  <a:pt x="16495" y="22873"/>
                </a:lnTo>
                <a:lnTo>
                  <a:pt x="17256" y="23340"/>
                </a:lnTo>
                <a:lnTo>
                  <a:pt x="18017" y="23783"/>
                </a:lnTo>
                <a:lnTo>
                  <a:pt x="18760" y="24214"/>
                </a:lnTo>
                <a:lnTo>
                  <a:pt x="19486" y="24617"/>
                </a:lnTo>
                <a:lnTo>
                  <a:pt x="20195" y="24996"/>
                </a:lnTo>
                <a:lnTo>
                  <a:pt x="20852" y="25345"/>
                </a:lnTo>
                <a:lnTo>
                  <a:pt x="21509" y="25666"/>
                </a:lnTo>
                <a:lnTo>
                  <a:pt x="22097" y="25952"/>
                </a:lnTo>
                <a:lnTo>
                  <a:pt x="22668" y="26197"/>
                </a:lnTo>
                <a:lnTo>
                  <a:pt x="22944" y="26307"/>
                </a:lnTo>
                <a:lnTo>
                  <a:pt x="23186" y="26407"/>
                </a:lnTo>
                <a:lnTo>
                  <a:pt x="23428" y="26500"/>
                </a:lnTo>
                <a:lnTo>
                  <a:pt x="23670" y="26576"/>
                </a:lnTo>
                <a:lnTo>
                  <a:pt x="23878" y="26646"/>
                </a:lnTo>
                <a:lnTo>
                  <a:pt x="24085" y="26698"/>
                </a:lnTo>
                <a:lnTo>
                  <a:pt x="24276" y="26745"/>
                </a:lnTo>
                <a:lnTo>
                  <a:pt x="24448" y="26774"/>
                </a:lnTo>
                <a:lnTo>
                  <a:pt x="24621" y="26797"/>
                </a:lnTo>
                <a:lnTo>
                  <a:pt x="24760" y="26803"/>
                </a:lnTo>
                <a:lnTo>
                  <a:pt x="25244" y="26797"/>
                </a:lnTo>
                <a:lnTo>
                  <a:pt x="25711" y="26791"/>
                </a:lnTo>
                <a:lnTo>
                  <a:pt x="26195" y="26780"/>
                </a:lnTo>
                <a:lnTo>
                  <a:pt x="26662" y="26762"/>
                </a:lnTo>
                <a:lnTo>
                  <a:pt x="27128" y="26739"/>
                </a:lnTo>
                <a:lnTo>
                  <a:pt x="27595" y="26710"/>
                </a:lnTo>
                <a:lnTo>
                  <a:pt x="28045" y="26681"/>
                </a:lnTo>
                <a:lnTo>
                  <a:pt x="28512" y="26640"/>
                </a:lnTo>
                <a:lnTo>
                  <a:pt x="28961" y="26599"/>
                </a:lnTo>
                <a:lnTo>
                  <a:pt x="29411" y="26558"/>
                </a:lnTo>
                <a:lnTo>
                  <a:pt x="29860" y="26506"/>
                </a:lnTo>
                <a:lnTo>
                  <a:pt x="30292" y="26453"/>
                </a:lnTo>
                <a:lnTo>
                  <a:pt x="30742" y="26401"/>
                </a:lnTo>
                <a:lnTo>
                  <a:pt x="31174" y="26337"/>
                </a:lnTo>
                <a:lnTo>
                  <a:pt x="31606" y="26272"/>
                </a:lnTo>
                <a:lnTo>
                  <a:pt x="32021" y="26202"/>
                </a:lnTo>
                <a:lnTo>
                  <a:pt x="32454" y="26132"/>
                </a:lnTo>
                <a:lnTo>
                  <a:pt x="32869" y="26057"/>
                </a:lnTo>
                <a:lnTo>
                  <a:pt x="33699" y="25899"/>
                </a:lnTo>
                <a:lnTo>
                  <a:pt x="34494" y="25730"/>
                </a:lnTo>
                <a:lnTo>
                  <a:pt x="35272" y="25549"/>
                </a:lnTo>
                <a:lnTo>
                  <a:pt x="36050" y="25357"/>
                </a:lnTo>
                <a:lnTo>
                  <a:pt x="36793" y="25153"/>
                </a:lnTo>
                <a:lnTo>
                  <a:pt x="37502" y="24949"/>
                </a:lnTo>
                <a:lnTo>
                  <a:pt x="38211" y="24727"/>
                </a:lnTo>
                <a:lnTo>
                  <a:pt x="38886" y="24506"/>
                </a:lnTo>
                <a:lnTo>
                  <a:pt x="39543" y="24278"/>
                </a:lnTo>
                <a:lnTo>
                  <a:pt x="40165" y="24045"/>
                </a:lnTo>
                <a:lnTo>
                  <a:pt x="40753" y="23812"/>
                </a:lnTo>
                <a:lnTo>
                  <a:pt x="41341" y="23567"/>
                </a:lnTo>
                <a:lnTo>
                  <a:pt x="41877" y="23328"/>
                </a:lnTo>
                <a:lnTo>
                  <a:pt x="42395" y="23083"/>
                </a:lnTo>
                <a:lnTo>
                  <a:pt x="42897" y="22844"/>
                </a:lnTo>
                <a:lnTo>
                  <a:pt x="43346" y="22605"/>
                </a:lnTo>
                <a:lnTo>
                  <a:pt x="43779" y="22360"/>
                </a:lnTo>
                <a:lnTo>
                  <a:pt x="44176" y="22127"/>
                </a:lnTo>
                <a:lnTo>
                  <a:pt x="44539" y="21894"/>
                </a:lnTo>
                <a:lnTo>
                  <a:pt x="44868" y="21660"/>
                </a:lnTo>
                <a:lnTo>
                  <a:pt x="45179" y="21439"/>
                </a:lnTo>
                <a:lnTo>
                  <a:pt x="45438" y="21223"/>
                </a:lnTo>
                <a:lnTo>
                  <a:pt x="45663" y="21013"/>
                </a:lnTo>
                <a:lnTo>
                  <a:pt x="45992" y="20675"/>
                </a:lnTo>
                <a:lnTo>
                  <a:pt x="46303" y="20337"/>
                </a:lnTo>
                <a:lnTo>
                  <a:pt x="46580" y="19999"/>
                </a:lnTo>
                <a:lnTo>
                  <a:pt x="46856" y="19655"/>
                </a:lnTo>
                <a:lnTo>
                  <a:pt x="47081" y="19311"/>
                </a:lnTo>
                <a:lnTo>
                  <a:pt x="47306" y="18961"/>
                </a:lnTo>
                <a:lnTo>
                  <a:pt x="47496" y="18611"/>
                </a:lnTo>
                <a:lnTo>
                  <a:pt x="47652" y="18261"/>
                </a:lnTo>
                <a:lnTo>
                  <a:pt x="47807" y="17911"/>
                </a:lnTo>
                <a:lnTo>
                  <a:pt x="47928" y="17556"/>
                </a:lnTo>
                <a:lnTo>
                  <a:pt x="48032" y="17200"/>
                </a:lnTo>
                <a:lnTo>
                  <a:pt x="48101" y="16844"/>
                </a:lnTo>
                <a:lnTo>
                  <a:pt x="48170" y="16489"/>
                </a:lnTo>
                <a:lnTo>
                  <a:pt x="48188" y="16133"/>
                </a:lnTo>
                <a:lnTo>
                  <a:pt x="48205" y="15777"/>
                </a:lnTo>
                <a:lnTo>
                  <a:pt x="48205" y="15416"/>
                </a:lnTo>
                <a:lnTo>
                  <a:pt x="48170" y="15060"/>
                </a:lnTo>
                <a:lnTo>
                  <a:pt x="48118" y="14705"/>
                </a:lnTo>
                <a:lnTo>
                  <a:pt x="48032" y="14343"/>
                </a:lnTo>
                <a:lnTo>
                  <a:pt x="47945" y="13988"/>
                </a:lnTo>
                <a:lnTo>
                  <a:pt x="47824" y="13632"/>
                </a:lnTo>
                <a:lnTo>
                  <a:pt x="47686" y="13276"/>
                </a:lnTo>
                <a:lnTo>
                  <a:pt x="47513" y="12921"/>
                </a:lnTo>
                <a:lnTo>
                  <a:pt x="47340" y="12565"/>
                </a:lnTo>
                <a:lnTo>
                  <a:pt x="47133" y="12209"/>
                </a:lnTo>
                <a:lnTo>
                  <a:pt x="46908" y="11859"/>
                </a:lnTo>
                <a:lnTo>
                  <a:pt x="46666" y="11510"/>
                </a:lnTo>
                <a:lnTo>
                  <a:pt x="46407" y="11160"/>
                </a:lnTo>
                <a:lnTo>
                  <a:pt x="46130" y="10816"/>
                </a:lnTo>
                <a:lnTo>
                  <a:pt x="45819" y="10466"/>
                </a:lnTo>
                <a:lnTo>
                  <a:pt x="45490" y="10128"/>
                </a:lnTo>
                <a:lnTo>
                  <a:pt x="45162" y="9784"/>
                </a:lnTo>
                <a:lnTo>
                  <a:pt x="44799" y="9446"/>
                </a:lnTo>
                <a:lnTo>
                  <a:pt x="44401" y="9107"/>
                </a:lnTo>
                <a:lnTo>
                  <a:pt x="44003" y="8775"/>
                </a:lnTo>
                <a:lnTo>
                  <a:pt x="43588" y="8449"/>
                </a:lnTo>
                <a:lnTo>
                  <a:pt x="43139" y="8122"/>
                </a:lnTo>
                <a:lnTo>
                  <a:pt x="42672" y="7795"/>
                </a:lnTo>
                <a:lnTo>
                  <a:pt x="42205" y="7475"/>
                </a:lnTo>
                <a:lnTo>
                  <a:pt x="41704" y="7160"/>
                </a:lnTo>
                <a:lnTo>
                  <a:pt x="41185" y="6845"/>
                </a:lnTo>
                <a:lnTo>
                  <a:pt x="40649" y="6536"/>
                </a:lnTo>
                <a:lnTo>
                  <a:pt x="40096" y="6233"/>
                </a:lnTo>
                <a:lnTo>
                  <a:pt x="39525" y="5930"/>
                </a:lnTo>
                <a:lnTo>
                  <a:pt x="38920" y="5632"/>
                </a:lnTo>
                <a:lnTo>
                  <a:pt x="38315" y="5341"/>
                </a:lnTo>
                <a:lnTo>
                  <a:pt x="37693" y="5055"/>
                </a:lnTo>
                <a:lnTo>
                  <a:pt x="37053" y="4769"/>
                </a:lnTo>
                <a:lnTo>
                  <a:pt x="36379" y="4490"/>
                </a:lnTo>
                <a:lnTo>
                  <a:pt x="35704" y="4221"/>
                </a:lnTo>
                <a:lnTo>
                  <a:pt x="34995" y="3953"/>
                </a:lnTo>
                <a:lnTo>
                  <a:pt x="34286" y="3691"/>
                </a:lnTo>
                <a:lnTo>
                  <a:pt x="33543" y="3434"/>
                </a:lnTo>
                <a:lnTo>
                  <a:pt x="32800" y="3184"/>
                </a:lnTo>
                <a:lnTo>
                  <a:pt x="32039" y="2939"/>
                </a:lnTo>
                <a:lnTo>
                  <a:pt x="31243" y="2700"/>
                </a:lnTo>
                <a:lnTo>
                  <a:pt x="30448" y="2466"/>
                </a:lnTo>
                <a:lnTo>
                  <a:pt x="29635" y="2245"/>
                </a:lnTo>
                <a:lnTo>
                  <a:pt x="28788" y="2023"/>
                </a:lnTo>
                <a:lnTo>
                  <a:pt x="27941" y="1813"/>
                </a:lnTo>
                <a:lnTo>
                  <a:pt x="27077" y="1603"/>
                </a:lnTo>
                <a:lnTo>
                  <a:pt x="26195" y="1405"/>
                </a:lnTo>
                <a:lnTo>
                  <a:pt x="25296" y="1219"/>
                </a:lnTo>
                <a:lnTo>
                  <a:pt x="24379" y="1032"/>
                </a:lnTo>
                <a:lnTo>
                  <a:pt x="23601" y="886"/>
                </a:lnTo>
                <a:lnTo>
                  <a:pt x="22806" y="752"/>
                </a:lnTo>
                <a:lnTo>
                  <a:pt x="22011" y="630"/>
                </a:lnTo>
                <a:lnTo>
                  <a:pt x="21215" y="513"/>
                </a:lnTo>
                <a:lnTo>
                  <a:pt x="20403" y="408"/>
                </a:lnTo>
                <a:lnTo>
                  <a:pt x="19590" y="315"/>
                </a:lnTo>
                <a:lnTo>
                  <a:pt x="18777" y="233"/>
                </a:lnTo>
                <a:lnTo>
                  <a:pt x="17965" y="163"/>
                </a:lnTo>
                <a:lnTo>
                  <a:pt x="17152" y="105"/>
                </a:lnTo>
                <a:lnTo>
                  <a:pt x="16340" y="64"/>
                </a:lnTo>
                <a:lnTo>
                  <a:pt x="15527" y="29"/>
                </a:lnTo>
                <a:lnTo>
                  <a:pt x="14714" y="6"/>
                </a:lnTo>
                <a:lnTo>
                  <a:pt x="13919" y="0"/>
                </a:lnTo>
                <a:close/>
              </a:path>
            </a:pathLst>
          </a:custGeom>
          <a:solidFill>
            <a:srgbClr val="FFBA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 flipH="1">
            <a:off x="-5000147" y="978327"/>
            <a:ext cx="284620" cy="332082"/>
          </a:xfrm>
          <a:custGeom>
            <a:avLst/>
            <a:gdLst/>
            <a:ahLst/>
            <a:cxnLst/>
            <a:rect l="l" t="t" r="r" b="b"/>
            <a:pathLst>
              <a:path w="26870" h="11592" extrusionOk="0">
                <a:moveTo>
                  <a:pt x="7608" y="0"/>
                </a:moveTo>
                <a:lnTo>
                  <a:pt x="7280" y="6"/>
                </a:lnTo>
                <a:lnTo>
                  <a:pt x="6969" y="18"/>
                </a:lnTo>
                <a:lnTo>
                  <a:pt x="6658" y="29"/>
                </a:lnTo>
                <a:lnTo>
                  <a:pt x="6346" y="53"/>
                </a:lnTo>
                <a:lnTo>
                  <a:pt x="6052" y="76"/>
                </a:lnTo>
                <a:lnTo>
                  <a:pt x="5758" y="105"/>
                </a:lnTo>
                <a:lnTo>
                  <a:pt x="5465" y="134"/>
                </a:lnTo>
                <a:lnTo>
                  <a:pt x="5188" y="169"/>
                </a:lnTo>
                <a:lnTo>
                  <a:pt x="4911" y="210"/>
                </a:lnTo>
                <a:lnTo>
                  <a:pt x="4652" y="257"/>
                </a:lnTo>
                <a:lnTo>
                  <a:pt x="4393" y="303"/>
                </a:lnTo>
                <a:lnTo>
                  <a:pt x="4133" y="356"/>
                </a:lnTo>
                <a:lnTo>
                  <a:pt x="3891" y="408"/>
                </a:lnTo>
                <a:lnTo>
                  <a:pt x="3649" y="467"/>
                </a:lnTo>
                <a:lnTo>
                  <a:pt x="3407" y="531"/>
                </a:lnTo>
                <a:lnTo>
                  <a:pt x="3182" y="595"/>
                </a:lnTo>
                <a:lnTo>
                  <a:pt x="2957" y="665"/>
                </a:lnTo>
                <a:lnTo>
                  <a:pt x="2750" y="735"/>
                </a:lnTo>
                <a:lnTo>
                  <a:pt x="2543" y="811"/>
                </a:lnTo>
                <a:lnTo>
                  <a:pt x="2352" y="892"/>
                </a:lnTo>
                <a:lnTo>
                  <a:pt x="2162" y="974"/>
                </a:lnTo>
                <a:lnTo>
                  <a:pt x="1972" y="1056"/>
                </a:lnTo>
                <a:lnTo>
                  <a:pt x="1799" y="1143"/>
                </a:lnTo>
                <a:lnTo>
                  <a:pt x="1626" y="1236"/>
                </a:lnTo>
                <a:lnTo>
                  <a:pt x="1471" y="1330"/>
                </a:lnTo>
                <a:lnTo>
                  <a:pt x="1315" y="1423"/>
                </a:lnTo>
                <a:lnTo>
                  <a:pt x="1177" y="1522"/>
                </a:lnTo>
                <a:lnTo>
                  <a:pt x="1038" y="1627"/>
                </a:lnTo>
                <a:lnTo>
                  <a:pt x="779" y="1837"/>
                </a:lnTo>
                <a:lnTo>
                  <a:pt x="571" y="2053"/>
                </a:lnTo>
                <a:lnTo>
                  <a:pt x="381" y="2280"/>
                </a:lnTo>
                <a:lnTo>
                  <a:pt x="243" y="2519"/>
                </a:lnTo>
                <a:lnTo>
                  <a:pt x="122" y="2758"/>
                </a:lnTo>
                <a:lnTo>
                  <a:pt x="35" y="3009"/>
                </a:lnTo>
                <a:lnTo>
                  <a:pt x="1" y="3265"/>
                </a:lnTo>
                <a:lnTo>
                  <a:pt x="1" y="3528"/>
                </a:lnTo>
                <a:lnTo>
                  <a:pt x="35" y="3796"/>
                </a:lnTo>
                <a:lnTo>
                  <a:pt x="105" y="4064"/>
                </a:lnTo>
                <a:lnTo>
                  <a:pt x="191" y="4315"/>
                </a:lnTo>
                <a:lnTo>
                  <a:pt x="312" y="4566"/>
                </a:lnTo>
                <a:lnTo>
                  <a:pt x="468" y="4816"/>
                </a:lnTo>
                <a:lnTo>
                  <a:pt x="641" y="5073"/>
                </a:lnTo>
                <a:lnTo>
                  <a:pt x="831" y="5323"/>
                </a:lnTo>
                <a:lnTo>
                  <a:pt x="1056" y="5580"/>
                </a:lnTo>
                <a:lnTo>
                  <a:pt x="1298" y="5837"/>
                </a:lnTo>
                <a:lnTo>
                  <a:pt x="1557" y="6087"/>
                </a:lnTo>
                <a:lnTo>
                  <a:pt x="1851" y="6344"/>
                </a:lnTo>
                <a:lnTo>
                  <a:pt x="2162" y="6595"/>
                </a:lnTo>
                <a:lnTo>
                  <a:pt x="2491" y="6845"/>
                </a:lnTo>
                <a:lnTo>
                  <a:pt x="2836" y="7096"/>
                </a:lnTo>
                <a:lnTo>
                  <a:pt x="3217" y="7341"/>
                </a:lnTo>
                <a:lnTo>
                  <a:pt x="3597" y="7586"/>
                </a:lnTo>
                <a:lnTo>
                  <a:pt x="4012" y="7825"/>
                </a:lnTo>
                <a:lnTo>
                  <a:pt x="4444" y="8064"/>
                </a:lnTo>
                <a:lnTo>
                  <a:pt x="4894" y="8297"/>
                </a:lnTo>
                <a:lnTo>
                  <a:pt x="5361" y="8524"/>
                </a:lnTo>
                <a:lnTo>
                  <a:pt x="5828" y="8746"/>
                </a:lnTo>
                <a:lnTo>
                  <a:pt x="6329" y="8968"/>
                </a:lnTo>
                <a:lnTo>
                  <a:pt x="6848" y="9177"/>
                </a:lnTo>
                <a:lnTo>
                  <a:pt x="7366" y="9387"/>
                </a:lnTo>
                <a:lnTo>
                  <a:pt x="7920" y="9586"/>
                </a:lnTo>
                <a:lnTo>
                  <a:pt x="8473" y="9778"/>
                </a:lnTo>
                <a:lnTo>
                  <a:pt x="9044" y="9965"/>
                </a:lnTo>
                <a:lnTo>
                  <a:pt x="9631" y="10145"/>
                </a:lnTo>
                <a:lnTo>
                  <a:pt x="10237" y="10320"/>
                </a:lnTo>
                <a:lnTo>
                  <a:pt x="10842" y="10484"/>
                </a:lnTo>
                <a:lnTo>
                  <a:pt x="11464" y="10635"/>
                </a:lnTo>
                <a:lnTo>
                  <a:pt x="12104" y="10781"/>
                </a:lnTo>
                <a:lnTo>
                  <a:pt x="12744" y="10921"/>
                </a:lnTo>
                <a:lnTo>
                  <a:pt x="13401" y="11043"/>
                </a:lnTo>
                <a:lnTo>
                  <a:pt x="14127" y="11172"/>
                </a:lnTo>
                <a:lnTo>
                  <a:pt x="14490" y="11230"/>
                </a:lnTo>
                <a:lnTo>
                  <a:pt x="14853" y="11282"/>
                </a:lnTo>
                <a:lnTo>
                  <a:pt x="15216" y="11329"/>
                </a:lnTo>
                <a:lnTo>
                  <a:pt x="15562" y="11376"/>
                </a:lnTo>
                <a:lnTo>
                  <a:pt x="15925" y="11416"/>
                </a:lnTo>
                <a:lnTo>
                  <a:pt x="16271" y="11451"/>
                </a:lnTo>
                <a:lnTo>
                  <a:pt x="16616" y="11486"/>
                </a:lnTo>
                <a:lnTo>
                  <a:pt x="16945" y="11510"/>
                </a:lnTo>
                <a:lnTo>
                  <a:pt x="17291" y="11533"/>
                </a:lnTo>
                <a:lnTo>
                  <a:pt x="17619" y="11556"/>
                </a:lnTo>
                <a:lnTo>
                  <a:pt x="17948" y="11568"/>
                </a:lnTo>
                <a:lnTo>
                  <a:pt x="18259" y="11580"/>
                </a:lnTo>
                <a:lnTo>
                  <a:pt x="18588" y="11591"/>
                </a:lnTo>
                <a:lnTo>
                  <a:pt x="19521" y="11591"/>
                </a:lnTo>
                <a:lnTo>
                  <a:pt x="19815" y="11580"/>
                </a:lnTo>
                <a:lnTo>
                  <a:pt x="20109" y="11568"/>
                </a:lnTo>
                <a:lnTo>
                  <a:pt x="20403" y="11556"/>
                </a:lnTo>
                <a:lnTo>
                  <a:pt x="20680" y="11539"/>
                </a:lnTo>
                <a:lnTo>
                  <a:pt x="20956" y="11516"/>
                </a:lnTo>
                <a:lnTo>
                  <a:pt x="21233" y="11486"/>
                </a:lnTo>
                <a:lnTo>
                  <a:pt x="21510" y="11457"/>
                </a:lnTo>
                <a:lnTo>
                  <a:pt x="21769" y="11428"/>
                </a:lnTo>
                <a:lnTo>
                  <a:pt x="22028" y="11387"/>
                </a:lnTo>
                <a:lnTo>
                  <a:pt x="22288" y="11352"/>
                </a:lnTo>
                <a:lnTo>
                  <a:pt x="22530" y="11306"/>
                </a:lnTo>
                <a:lnTo>
                  <a:pt x="22772" y="11259"/>
                </a:lnTo>
                <a:lnTo>
                  <a:pt x="23014" y="11212"/>
                </a:lnTo>
                <a:lnTo>
                  <a:pt x="23239" y="11160"/>
                </a:lnTo>
                <a:lnTo>
                  <a:pt x="23463" y="11102"/>
                </a:lnTo>
                <a:lnTo>
                  <a:pt x="23688" y="11043"/>
                </a:lnTo>
                <a:lnTo>
                  <a:pt x="23896" y="10979"/>
                </a:lnTo>
                <a:lnTo>
                  <a:pt x="24103" y="10915"/>
                </a:lnTo>
                <a:lnTo>
                  <a:pt x="24293" y="10845"/>
                </a:lnTo>
                <a:lnTo>
                  <a:pt x="24483" y="10775"/>
                </a:lnTo>
                <a:lnTo>
                  <a:pt x="24674" y="10699"/>
                </a:lnTo>
                <a:lnTo>
                  <a:pt x="24846" y="10623"/>
                </a:lnTo>
                <a:lnTo>
                  <a:pt x="25019" y="10542"/>
                </a:lnTo>
                <a:lnTo>
                  <a:pt x="25192" y="10460"/>
                </a:lnTo>
                <a:lnTo>
                  <a:pt x="25503" y="10285"/>
                </a:lnTo>
                <a:lnTo>
                  <a:pt x="25780" y="10099"/>
                </a:lnTo>
                <a:lnTo>
                  <a:pt x="26022" y="9906"/>
                </a:lnTo>
                <a:lnTo>
                  <a:pt x="26247" y="9702"/>
                </a:lnTo>
                <a:lnTo>
                  <a:pt x="26437" y="9486"/>
                </a:lnTo>
                <a:lnTo>
                  <a:pt x="26593" y="9259"/>
                </a:lnTo>
                <a:lnTo>
                  <a:pt x="26714" y="9026"/>
                </a:lnTo>
                <a:lnTo>
                  <a:pt x="26800" y="8781"/>
                </a:lnTo>
                <a:lnTo>
                  <a:pt x="26852" y="8530"/>
                </a:lnTo>
                <a:lnTo>
                  <a:pt x="26869" y="8268"/>
                </a:lnTo>
                <a:lnTo>
                  <a:pt x="26852" y="8000"/>
                </a:lnTo>
                <a:lnTo>
                  <a:pt x="26818" y="7731"/>
                </a:lnTo>
                <a:lnTo>
                  <a:pt x="26731" y="7457"/>
                </a:lnTo>
                <a:lnTo>
                  <a:pt x="26610" y="7189"/>
                </a:lnTo>
                <a:lnTo>
                  <a:pt x="26472" y="6921"/>
                </a:lnTo>
                <a:lnTo>
                  <a:pt x="26316" y="6647"/>
                </a:lnTo>
                <a:lnTo>
                  <a:pt x="26109" y="6373"/>
                </a:lnTo>
                <a:lnTo>
                  <a:pt x="25901" y="6105"/>
                </a:lnTo>
                <a:lnTo>
                  <a:pt x="25642" y="5837"/>
                </a:lnTo>
                <a:lnTo>
                  <a:pt x="25365" y="5568"/>
                </a:lnTo>
                <a:lnTo>
                  <a:pt x="25071" y="5300"/>
                </a:lnTo>
                <a:lnTo>
                  <a:pt x="24743" y="5032"/>
                </a:lnTo>
                <a:lnTo>
                  <a:pt x="24397" y="4770"/>
                </a:lnTo>
                <a:lnTo>
                  <a:pt x="24017" y="4513"/>
                </a:lnTo>
                <a:lnTo>
                  <a:pt x="23636" y="4257"/>
                </a:lnTo>
                <a:lnTo>
                  <a:pt x="23221" y="4000"/>
                </a:lnTo>
                <a:lnTo>
                  <a:pt x="22772" y="3749"/>
                </a:lnTo>
                <a:lnTo>
                  <a:pt x="22322" y="3504"/>
                </a:lnTo>
                <a:lnTo>
                  <a:pt x="21838" y="3265"/>
                </a:lnTo>
                <a:lnTo>
                  <a:pt x="21354" y="3026"/>
                </a:lnTo>
                <a:lnTo>
                  <a:pt x="20835" y="2799"/>
                </a:lnTo>
                <a:lnTo>
                  <a:pt x="20299" y="2571"/>
                </a:lnTo>
                <a:lnTo>
                  <a:pt x="19763" y="2356"/>
                </a:lnTo>
                <a:lnTo>
                  <a:pt x="19193" y="2140"/>
                </a:lnTo>
                <a:lnTo>
                  <a:pt x="18605" y="1936"/>
                </a:lnTo>
                <a:lnTo>
                  <a:pt x="18017" y="1738"/>
                </a:lnTo>
                <a:lnTo>
                  <a:pt x="17412" y="1545"/>
                </a:lnTo>
                <a:lnTo>
                  <a:pt x="16789" y="1359"/>
                </a:lnTo>
                <a:lnTo>
                  <a:pt x="16150" y="1184"/>
                </a:lnTo>
                <a:lnTo>
                  <a:pt x="15493" y="1021"/>
                </a:lnTo>
                <a:lnTo>
                  <a:pt x="14836" y="863"/>
                </a:lnTo>
                <a:lnTo>
                  <a:pt x="14161" y="712"/>
                </a:lnTo>
                <a:lnTo>
                  <a:pt x="13487" y="577"/>
                </a:lnTo>
                <a:lnTo>
                  <a:pt x="13072" y="496"/>
                </a:lnTo>
                <a:lnTo>
                  <a:pt x="12674" y="426"/>
                </a:lnTo>
                <a:lnTo>
                  <a:pt x="12294" y="362"/>
                </a:lnTo>
                <a:lnTo>
                  <a:pt x="11896" y="303"/>
                </a:lnTo>
                <a:lnTo>
                  <a:pt x="11516" y="251"/>
                </a:lnTo>
                <a:lnTo>
                  <a:pt x="11136" y="204"/>
                </a:lnTo>
                <a:lnTo>
                  <a:pt x="10755" y="158"/>
                </a:lnTo>
                <a:lnTo>
                  <a:pt x="10392" y="123"/>
                </a:lnTo>
                <a:lnTo>
                  <a:pt x="10012" y="88"/>
                </a:lnTo>
                <a:lnTo>
                  <a:pt x="9666" y="64"/>
                </a:lnTo>
                <a:lnTo>
                  <a:pt x="9303" y="41"/>
                </a:lnTo>
                <a:lnTo>
                  <a:pt x="8957" y="24"/>
                </a:lnTo>
                <a:lnTo>
                  <a:pt x="8611" y="12"/>
                </a:lnTo>
                <a:lnTo>
                  <a:pt x="82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/>
          <p:nvPr/>
        </p:nvSpPr>
        <p:spPr>
          <a:xfrm>
            <a:off x="1078781" y="1698155"/>
            <a:ext cx="373800" cy="373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dk1"/>
                </a:solidFill>
              </a:rPr>
              <a:t>Hadoop</a:t>
            </a:r>
            <a:r>
              <a:rPr lang="zh-CN" altLang="en-US" dirty="0">
                <a:solidFill>
                  <a:schemeClr val="dk1"/>
                </a:solidFill>
              </a:rPr>
              <a:t>介绍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984363" y="2391606"/>
            <a:ext cx="2648743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/>
              <a:t>数据密集型分布式应用</a:t>
            </a:r>
            <a:endParaRPr lang="en-US" altLang="zh-CN" sz="1200" dirty="0"/>
          </a:p>
          <a:p>
            <a:pPr lvl="0">
              <a:lnSpc>
                <a:spcPct val="150000"/>
              </a:lnSpc>
            </a:pPr>
            <a:r>
              <a:rPr lang="zh-CN" altLang="en-US" sz="1200" dirty="0"/>
              <a:t>对海量数据进行分布式处理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987165" y="2071974"/>
            <a:ext cx="10836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Hadoop</a:t>
            </a:r>
            <a:endParaRPr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3468326" y="2071955"/>
            <a:ext cx="10836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HDFS</a:t>
            </a:r>
            <a:endParaRPr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 flipH="1">
            <a:off x="987165" y="3569974"/>
            <a:ext cx="1388642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MapReduce</a:t>
            </a:r>
            <a:endParaRPr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1125865" y="1745675"/>
            <a:ext cx="301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1078781" y="3202793"/>
            <a:ext cx="373800" cy="373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1125865" y="3250312"/>
            <a:ext cx="301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3545779" y="1698136"/>
            <a:ext cx="373800" cy="37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3592863" y="1745656"/>
            <a:ext cx="301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499276-3D26-414E-BCC7-C0542592B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126" y="1851295"/>
            <a:ext cx="3229397" cy="2145073"/>
          </a:xfrm>
          <a:prstGeom prst="rect">
            <a:avLst/>
          </a:prstGeom>
        </p:spPr>
      </p:pic>
      <p:sp>
        <p:nvSpPr>
          <p:cNvPr id="100" name="Google Shape;143;p17">
            <a:extLst>
              <a:ext uri="{FF2B5EF4-FFF2-40B4-BE49-F238E27FC236}">
                <a16:creationId xmlns:a16="http://schemas.microsoft.com/office/drawing/2014/main" id="{E1304C8E-E8CF-7F49-A154-41DB5B8144D0}"/>
              </a:ext>
            </a:extLst>
          </p:cNvPr>
          <p:cNvSpPr txBox="1"/>
          <p:nvPr/>
        </p:nvSpPr>
        <p:spPr>
          <a:xfrm>
            <a:off x="3457702" y="2414124"/>
            <a:ext cx="2648743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/>
              <a:t>高容错性</a:t>
            </a:r>
            <a:endParaRPr lang="en-US" altLang="zh-CN" sz="1200" dirty="0"/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sym typeface="Roboto"/>
              </a:rPr>
              <a:t>高吞吐量</a:t>
            </a:r>
            <a:endParaRPr lang="en-US" altLang="zh-CN" sz="1200" dirty="0">
              <a:sym typeface="Roboto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sym typeface="Roboto"/>
              </a:rPr>
              <a:t>支持流式传输</a:t>
            </a:r>
          </a:p>
        </p:txBody>
      </p:sp>
      <p:sp>
        <p:nvSpPr>
          <p:cNvPr id="101" name="Google Shape;143;p17">
            <a:extLst>
              <a:ext uri="{FF2B5EF4-FFF2-40B4-BE49-F238E27FC236}">
                <a16:creationId xmlns:a16="http://schemas.microsoft.com/office/drawing/2014/main" id="{817F5D5A-DEEF-E04C-849B-B745CF2F92C3}"/>
              </a:ext>
            </a:extLst>
          </p:cNvPr>
          <p:cNvSpPr txBox="1"/>
          <p:nvPr/>
        </p:nvSpPr>
        <p:spPr>
          <a:xfrm>
            <a:off x="984363" y="3896174"/>
            <a:ext cx="2648743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/>
              <a:t>基于</a:t>
            </a:r>
            <a:r>
              <a:rPr lang="en-US" altLang="zh-CN" sz="1200" dirty="0"/>
              <a:t>Google</a:t>
            </a:r>
            <a:r>
              <a:rPr lang="zh-CN" altLang="en-US" sz="1200" dirty="0"/>
              <a:t> </a:t>
            </a:r>
            <a:r>
              <a:rPr lang="en-US" altLang="zh-CN" sz="1200" dirty="0"/>
              <a:t>MapReduce</a:t>
            </a:r>
          </a:p>
          <a:p>
            <a:pPr lvl="0">
              <a:lnSpc>
                <a:spcPct val="150000"/>
              </a:lnSpc>
            </a:pPr>
            <a:r>
              <a:rPr lang="zh-CN" altLang="en-US" sz="1200" dirty="0"/>
              <a:t>适合在分布式的环境中进行数据处理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项目环境搭建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486" name="Google Shape;486;p22"/>
          <p:cNvGrpSpPr/>
          <p:nvPr/>
        </p:nvGrpSpPr>
        <p:grpSpPr>
          <a:xfrm>
            <a:off x="548941" y="1459296"/>
            <a:ext cx="2896011" cy="2685383"/>
            <a:chOff x="987875" y="238125"/>
            <a:chExt cx="5649650" cy="5238750"/>
          </a:xfrm>
        </p:grpSpPr>
        <p:sp>
          <p:nvSpPr>
            <p:cNvPr id="487" name="Google Shape;487;p22"/>
            <p:cNvSpPr/>
            <p:nvPr/>
          </p:nvSpPr>
          <p:spPr>
            <a:xfrm>
              <a:off x="987875" y="627375"/>
              <a:ext cx="5649650" cy="4849500"/>
            </a:xfrm>
            <a:custGeom>
              <a:avLst/>
              <a:gdLst/>
              <a:ahLst/>
              <a:cxnLst/>
              <a:rect l="l" t="t" r="r" b="b"/>
              <a:pathLst>
                <a:path w="225986" h="193980" extrusionOk="0">
                  <a:moveTo>
                    <a:pt x="83474" y="0"/>
                  </a:moveTo>
                  <a:lnTo>
                    <a:pt x="77851" y="433"/>
                  </a:lnTo>
                  <a:lnTo>
                    <a:pt x="72445" y="1082"/>
                  </a:lnTo>
                  <a:lnTo>
                    <a:pt x="67255" y="2379"/>
                  </a:lnTo>
                  <a:lnTo>
                    <a:pt x="62065" y="4109"/>
                  </a:lnTo>
                  <a:lnTo>
                    <a:pt x="59686" y="5190"/>
                  </a:lnTo>
                  <a:lnTo>
                    <a:pt x="57307" y="6272"/>
                  </a:lnTo>
                  <a:lnTo>
                    <a:pt x="54929" y="7569"/>
                  </a:lnTo>
                  <a:lnTo>
                    <a:pt x="52766" y="9083"/>
                  </a:lnTo>
                  <a:lnTo>
                    <a:pt x="50604" y="10597"/>
                  </a:lnTo>
                  <a:lnTo>
                    <a:pt x="48657" y="12110"/>
                  </a:lnTo>
                  <a:lnTo>
                    <a:pt x="46495" y="13841"/>
                  </a:lnTo>
                  <a:lnTo>
                    <a:pt x="44548" y="15787"/>
                  </a:lnTo>
                  <a:lnTo>
                    <a:pt x="42818" y="17733"/>
                  </a:lnTo>
                  <a:lnTo>
                    <a:pt x="41305" y="19896"/>
                  </a:lnTo>
                  <a:lnTo>
                    <a:pt x="39791" y="21842"/>
                  </a:lnTo>
                  <a:lnTo>
                    <a:pt x="38493" y="24004"/>
                  </a:lnTo>
                  <a:lnTo>
                    <a:pt x="37412" y="26383"/>
                  </a:lnTo>
                  <a:lnTo>
                    <a:pt x="36331" y="28546"/>
                  </a:lnTo>
                  <a:lnTo>
                    <a:pt x="35466" y="30925"/>
                  </a:lnTo>
                  <a:lnTo>
                    <a:pt x="34601" y="33303"/>
                  </a:lnTo>
                  <a:lnTo>
                    <a:pt x="33952" y="35682"/>
                  </a:lnTo>
                  <a:lnTo>
                    <a:pt x="33520" y="38061"/>
                  </a:lnTo>
                  <a:lnTo>
                    <a:pt x="33087" y="40656"/>
                  </a:lnTo>
                  <a:lnTo>
                    <a:pt x="32871" y="43035"/>
                  </a:lnTo>
                  <a:lnTo>
                    <a:pt x="32871" y="45630"/>
                  </a:lnTo>
                  <a:lnTo>
                    <a:pt x="32871" y="48225"/>
                  </a:lnTo>
                  <a:lnTo>
                    <a:pt x="30276" y="48657"/>
                  </a:lnTo>
                  <a:lnTo>
                    <a:pt x="27897" y="49306"/>
                  </a:lnTo>
                  <a:lnTo>
                    <a:pt x="25302" y="50171"/>
                  </a:lnTo>
                  <a:lnTo>
                    <a:pt x="22923" y="51252"/>
                  </a:lnTo>
                  <a:lnTo>
                    <a:pt x="20761" y="52334"/>
                  </a:lnTo>
                  <a:lnTo>
                    <a:pt x="18382" y="53631"/>
                  </a:lnTo>
                  <a:lnTo>
                    <a:pt x="16219" y="55145"/>
                  </a:lnTo>
                  <a:lnTo>
                    <a:pt x="14273" y="56659"/>
                  </a:lnTo>
                  <a:lnTo>
                    <a:pt x="11029" y="59470"/>
                  </a:lnTo>
                  <a:lnTo>
                    <a:pt x="8434" y="62498"/>
                  </a:lnTo>
                  <a:lnTo>
                    <a:pt x="6055" y="65958"/>
                  </a:lnTo>
                  <a:lnTo>
                    <a:pt x="4109" y="69418"/>
                  </a:lnTo>
                  <a:lnTo>
                    <a:pt x="2379" y="73310"/>
                  </a:lnTo>
                  <a:lnTo>
                    <a:pt x="1298" y="77203"/>
                  </a:lnTo>
                  <a:lnTo>
                    <a:pt x="433" y="81312"/>
                  </a:lnTo>
                  <a:lnTo>
                    <a:pt x="0" y="85421"/>
                  </a:lnTo>
                  <a:lnTo>
                    <a:pt x="0" y="89746"/>
                  </a:lnTo>
                  <a:lnTo>
                    <a:pt x="217" y="94071"/>
                  </a:lnTo>
                  <a:lnTo>
                    <a:pt x="1082" y="98612"/>
                  </a:lnTo>
                  <a:lnTo>
                    <a:pt x="2163" y="102937"/>
                  </a:lnTo>
                  <a:lnTo>
                    <a:pt x="3677" y="107262"/>
                  </a:lnTo>
                  <a:lnTo>
                    <a:pt x="5407" y="111804"/>
                  </a:lnTo>
                  <a:lnTo>
                    <a:pt x="7785" y="116129"/>
                  </a:lnTo>
                  <a:lnTo>
                    <a:pt x="10380" y="120237"/>
                  </a:lnTo>
                  <a:lnTo>
                    <a:pt x="8434" y="122400"/>
                  </a:lnTo>
                  <a:lnTo>
                    <a:pt x="6488" y="124779"/>
                  </a:lnTo>
                  <a:lnTo>
                    <a:pt x="4974" y="127374"/>
                  </a:lnTo>
                  <a:lnTo>
                    <a:pt x="3677" y="130185"/>
                  </a:lnTo>
                  <a:lnTo>
                    <a:pt x="2812" y="132996"/>
                  </a:lnTo>
                  <a:lnTo>
                    <a:pt x="1947" y="136240"/>
                  </a:lnTo>
                  <a:lnTo>
                    <a:pt x="1730" y="139268"/>
                  </a:lnTo>
                  <a:lnTo>
                    <a:pt x="1514" y="142728"/>
                  </a:lnTo>
                  <a:lnTo>
                    <a:pt x="1730" y="145972"/>
                  </a:lnTo>
                  <a:lnTo>
                    <a:pt x="2163" y="149432"/>
                  </a:lnTo>
                  <a:lnTo>
                    <a:pt x="3028" y="152892"/>
                  </a:lnTo>
                  <a:lnTo>
                    <a:pt x="4109" y="156352"/>
                  </a:lnTo>
                  <a:lnTo>
                    <a:pt x="5407" y="160028"/>
                  </a:lnTo>
                  <a:lnTo>
                    <a:pt x="7137" y="163488"/>
                  </a:lnTo>
                  <a:lnTo>
                    <a:pt x="9083" y="166948"/>
                  </a:lnTo>
                  <a:lnTo>
                    <a:pt x="11245" y="170192"/>
                  </a:lnTo>
                  <a:lnTo>
                    <a:pt x="14057" y="173868"/>
                  </a:lnTo>
                  <a:lnTo>
                    <a:pt x="17084" y="177328"/>
                  </a:lnTo>
                  <a:lnTo>
                    <a:pt x="20328" y="180356"/>
                  </a:lnTo>
                  <a:lnTo>
                    <a:pt x="23788" y="183167"/>
                  </a:lnTo>
                  <a:lnTo>
                    <a:pt x="27248" y="185762"/>
                  </a:lnTo>
                  <a:lnTo>
                    <a:pt x="30924" y="187925"/>
                  </a:lnTo>
                  <a:lnTo>
                    <a:pt x="34817" y="189655"/>
                  </a:lnTo>
                  <a:lnTo>
                    <a:pt x="38493" y="191385"/>
                  </a:lnTo>
                  <a:lnTo>
                    <a:pt x="42386" y="192466"/>
                  </a:lnTo>
                  <a:lnTo>
                    <a:pt x="46278" y="193331"/>
                  </a:lnTo>
                  <a:lnTo>
                    <a:pt x="50171" y="193764"/>
                  </a:lnTo>
                  <a:lnTo>
                    <a:pt x="53847" y="193980"/>
                  </a:lnTo>
                  <a:lnTo>
                    <a:pt x="57524" y="193548"/>
                  </a:lnTo>
                  <a:lnTo>
                    <a:pt x="61200" y="192899"/>
                  </a:lnTo>
                  <a:lnTo>
                    <a:pt x="64660" y="191817"/>
                  </a:lnTo>
                  <a:lnTo>
                    <a:pt x="67904" y="190087"/>
                  </a:lnTo>
                  <a:lnTo>
                    <a:pt x="203062" y="114399"/>
                  </a:lnTo>
                  <a:lnTo>
                    <a:pt x="203927" y="113966"/>
                  </a:lnTo>
                  <a:lnTo>
                    <a:pt x="206522" y="112452"/>
                  </a:lnTo>
                  <a:lnTo>
                    <a:pt x="209117" y="110722"/>
                  </a:lnTo>
                  <a:lnTo>
                    <a:pt x="211280" y="108992"/>
                  </a:lnTo>
                  <a:lnTo>
                    <a:pt x="213442" y="107046"/>
                  </a:lnTo>
                  <a:lnTo>
                    <a:pt x="215605" y="105100"/>
                  </a:lnTo>
                  <a:lnTo>
                    <a:pt x="217335" y="102937"/>
                  </a:lnTo>
                  <a:lnTo>
                    <a:pt x="218849" y="100775"/>
                  </a:lnTo>
                  <a:lnTo>
                    <a:pt x="220362" y="98612"/>
                  </a:lnTo>
                  <a:lnTo>
                    <a:pt x="221660" y="96233"/>
                  </a:lnTo>
                  <a:lnTo>
                    <a:pt x="222741" y="93854"/>
                  </a:lnTo>
                  <a:lnTo>
                    <a:pt x="223822" y="91476"/>
                  </a:lnTo>
                  <a:lnTo>
                    <a:pt x="224471" y="89097"/>
                  </a:lnTo>
                  <a:lnTo>
                    <a:pt x="225120" y="86502"/>
                  </a:lnTo>
                  <a:lnTo>
                    <a:pt x="225553" y="83907"/>
                  </a:lnTo>
                  <a:lnTo>
                    <a:pt x="225985" y="81312"/>
                  </a:lnTo>
                  <a:lnTo>
                    <a:pt x="225985" y="78717"/>
                  </a:lnTo>
                  <a:lnTo>
                    <a:pt x="225985" y="76122"/>
                  </a:lnTo>
                  <a:lnTo>
                    <a:pt x="225769" y="73310"/>
                  </a:lnTo>
                  <a:lnTo>
                    <a:pt x="225336" y="70715"/>
                  </a:lnTo>
                  <a:lnTo>
                    <a:pt x="224687" y="68120"/>
                  </a:lnTo>
                  <a:lnTo>
                    <a:pt x="223822" y="65309"/>
                  </a:lnTo>
                  <a:lnTo>
                    <a:pt x="222957" y="62714"/>
                  </a:lnTo>
                  <a:lnTo>
                    <a:pt x="221876" y="60119"/>
                  </a:lnTo>
                  <a:lnTo>
                    <a:pt x="220579" y="57308"/>
                  </a:lnTo>
                  <a:lnTo>
                    <a:pt x="219065" y="54713"/>
                  </a:lnTo>
                  <a:lnTo>
                    <a:pt x="217551" y="52117"/>
                  </a:lnTo>
                  <a:lnTo>
                    <a:pt x="215821" y="49522"/>
                  </a:lnTo>
                  <a:lnTo>
                    <a:pt x="213875" y="46927"/>
                  </a:lnTo>
                  <a:lnTo>
                    <a:pt x="211712" y="44549"/>
                  </a:lnTo>
                  <a:lnTo>
                    <a:pt x="209334" y="41954"/>
                  </a:lnTo>
                  <a:lnTo>
                    <a:pt x="206955" y="39575"/>
                  </a:lnTo>
                  <a:lnTo>
                    <a:pt x="204360" y="37412"/>
                  </a:lnTo>
                  <a:lnTo>
                    <a:pt x="200467" y="34168"/>
                  </a:lnTo>
                  <a:lnTo>
                    <a:pt x="196358" y="31357"/>
                  </a:lnTo>
                  <a:lnTo>
                    <a:pt x="192033" y="28762"/>
                  </a:lnTo>
                  <a:lnTo>
                    <a:pt x="187708" y="26383"/>
                  </a:lnTo>
                  <a:lnTo>
                    <a:pt x="183167" y="24437"/>
                  </a:lnTo>
                  <a:lnTo>
                    <a:pt x="178626" y="22707"/>
                  </a:lnTo>
                  <a:lnTo>
                    <a:pt x="174084" y="21193"/>
                  </a:lnTo>
                  <a:lnTo>
                    <a:pt x="169543" y="19896"/>
                  </a:lnTo>
                  <a:lnTo>
                    <a:pt x="164785" y="19031"/>
                  </a:lnTo>
                  <a:lnTo>
                    <a:pt x="160244" y="18382"/>
                  </a:lnTo>
                  <a:lnTo>
                    <a:pt x="155486" y="17949"/>
                  </a:lnTo>
                  <a:lnTo>
                    <a:pt x="150945" y="17733"/>
                  </a:lnTo>
                  <a:lnTo>
                    <a:pt x="146404" y="17949"/>
                  </a:lnTo>
                  <a:lnTo>
                    <a:pt x="141862" y="18382"/>
                  </a:lnTo>
                  <a:lnTo>
                    <a:pt x="137537" y="19031"/>
                  </a:lnTo>
                  <a:lnTo>
                    <a:pt x="133212" y="19896"/>
                  </a:lnTo>
                  <a:lnTo>
                    <a:pt x="132131" y="18814"/>
                  </a:lnTo>
                  <a:lnTo>
                    <a:pt x="129752" y="16652"/>
                  </a:lnTo>
                  <a:lnTo>
                    <a:pt x="127157" y="14706"/>
                  </a:lnTo>
                  <a:lnTo>
                    <a:pt x="124778" y="12976"/>
                  </a:lnTo>
                  <a:lnTo>
                    <a:pt x="122183" y="11245"/>
                  </a:lnTo>
                  <a:lnTo>
                    <a:pt x="116993" y="8218"/>
                  </a:lnTo>
                  <a:lnTo>
                    <a:pt x="111587" y="5623"/>
                  </a:lnTo>
                  <a:lnTo>
                    <a:pt x="105964" y="3460"/>
                  </a:lnTo>
                  <a:lnTo>
                    <a:pt x="100342" y="1947"/>
                  </a:lnTo>
                  <a:lnTo>
                    <a:pt x="94719" y="865"/>
                  </a:lnTo>
                  <a:lnTo>
                    <a:pt x="89097" y="217"/>
                  </a:lnTo>
                  <a:lnTo>
                    <a:pt x="83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2"/>
            <p:cNvSpPr/>
            <p:nvPr/>
          </p:nvSpPr>
          <p:spPr>
            <a:xfrm>
              <a:off x="987875" y="2638525"/>
              <a:ext cx="1605700" cy="2838350"/>
            </a:xfrm>
            <a:custGeom>
              <a:avLst/>
              <a:gdLst/>
              <a:ahLst/>
              <a:cxnLst/>
              <a:rect l="l" t="t" r="r" b="b"/>
              <a:pathLst>
                <a:path w="64228" h="113534" extrusionOk="0">
                  <a:moveTo>
                    <a:pt x="433" y="1"/>
                  </a:moveTo>
                  <a:lnTo>
                    <a:pt x="217" y="2380"/>
                  </a:lnTo>
                  <a:lnTo>
                    <a:pt x="0" y="4975"/>
                  </a:lnTo>
                  <a:lnTo>
                    <a:pt x="0" y="9732"/>
                  </a:lnTo>
                  <a:lnTo>
                    <a:pt x="433" y="14922"/>
                  </a:lnTo>
                  <a:lnTo>
                    <a:pt x="1298" y="19896"/>
                  </a:lnTo>
                  <a:lnTo>
                    <a:pt x="2812" y="24870"/>
                  </a:lnTo>
                  <a:lnTo>
                    <a:pt x="4974" y="30060"/>
                  </a:lnTo>
                  <a:lnTo>
                    <a:pt x="7353" y="35034"/>
                  </a:lnTo>
                  <a:lnTo>
                    <a:pt x="10380" y="39791"/>
                  </a:lnTo>
                  <a:lnTo>
                    <a:pt x="8434" y="41954"/>
                  </a:lnTo>
                  <a:lnTo>
                    <a:pt x="6488" y="44333"/>
                  </a:lnTo>
                  <a:lnTo>
                    <a:pt x="4974" y="46928"/>
                  </a:lnTo>
                  <a:lnTo>
                    <a:pt x="3677" y="49739"/>
                  </a:lnTo>
                  <a:lnTo>
                    <a:pt x="2812" y="52550"/>
                  </a:lnTo>
                  <a:lnTo>
                    <a:pt x="1947" y="55794"/>
                  </a:lnTo>
                  <a:lnTo>
                    <a:pt x="1730" y="58822"/>
                  </a:lnTo>
                  <a:lnTo>
                    <a:pt x="1514" y="62282"/>
                  </a:lnTo>
                  <a:lnTo>
                    <a:pt x="1730" y="65526"/>
                  </a:lnTo>
                  <a:lnTo>
                    <a:pt x="2163" y="68986"/>
                  </a:lnTo>
                  <a:lnTo>
                    <a:pt x="3028" y="72446"/>
                  </a:lnTo>
                  <a:lnTo>
                    <a:pt x="4109" y="75906"/>
                  </a:lnTo>
                  <a:lnTo>
                    <a:pt x="5407" y="79582"/>
                  </a:lnTo>
                  <a:lnTo>
                    <a:pt x="7137" y="83042"/>
                  </a:lnTo>
                  <a:lnTo>
                    <a:pt x="9083" y="86502"/>
                  </a:lnTo>
                  <a:lnTo>
                    <a:pt x="11245" y="89746"/>
                  </a:lnTo>
                  <a:lnTo>
                    <a:pt x="13408" y="92557"/>
                  </a:lnTo>
                  <a:lnTo>
                    <a:pt x="15570" y="95152"/>
                  </a:lnTo>
                  <a:lnTo>
                    <a:pt x="17949" y="97747"/>
                  </a:lnTo>
                  <a:lnTo>
                    <a:pt x="20544" y="100126"/>
                  </a:lnTo>
                  <a:lnTo>
                    <a:pt x="23139" y="102289"/>
                  </a:lnTo>
                  <a:lnTo>
                    <a:pt x="25734" y="104235"/>
                  </a:lnTo>
                  <a:lnTo>
                    <a:pt x="28546" y="105965"/>
                  </a:lnTo>
                  <a:lnTo>
                    <a:pt x="31357" y="107695"/>
                  </a:lnTo>
                  <a:lnTo>
                    <a:pt x="34168" y="108993"/>
                  </a:lnTo>
                  <a:lnTo>
                    <a:pt x="37196" y="110290"/>
                  </a:lnTo>
                  <a:lnTo>
                    <a:pt x="40007" y="111371"/>
                  </a:lnTo>
                  <a:lnTo>
                    <a:pt x="43035" y="112236"/>
                  </a:lnTo>
                  <a:lnTo>
                    <a:pt x="46062" y="112885"/>
                  </a:lnTo>
                  <a:lnTo>
                    <a:pt x="48874" y="113318"/>
                  </a:lnTo>
                  <a:lnTo>
                    <a:pt x="51901" y="113534"/>
                  </a:lnTo>
                  <a:lnTo>
                    <a:pt x="54712" y="113534"/>
                  </a:lnTo>
                  <a:lnTo>
                    <a:pt x="54712" y="97747"/>
                  </a:lnTo>
                  <a:lnTo>
                    <a:pt x="56442" y="84988"/>
                  </a:lnTo>
                  <a:lnTo>
                    <a:pt x="60335" y="56875"/>
                  </a:lnTo>
                  <a:lnTo>
                    <a:pt x="62065" y="41738"/>
                  </a:lnTo>
                  <a:lnTo>
                    <a:pt x="63579" y="28546"/>
                  </a:lnTo>
                  <a:lnTo>
                    <a:pt x="64228" y="19247"/>
                  </a:lnTo>
                  <a:lnTo>
                    <a:pt x="64228" y="16652"/>
                  </a:lnTo>
                  <a:lnTo>
                    <a:pt x="64228" y="16004"/>
                  </a:lnTo>
                  <a:lnTo>
                    <a:pt x="64011" y="15787"/>
                  </a:lnTo>
                  <a:lnTo>
                    <a:pt x="60551" y="15138"/>
                  </a:lnTo>
                  <a:lnTo>
                    <a:pt x="53199" y="13408"/>
                  </a:lnTo>
                  <a:lnTo>
                    <a:pt x="31357" y="8002"/>
                  </a:lnTo>
                  <a:lnTo>
                    <a:pt x="4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987875" y="238125"/>
              <a:ext cx="5649650" cy="4849500"/>
            </a:xfrm>
            <a:custGeom>
              <a:avLst/>
              <a:gdLst/>
              <a:ahLst/>
              <a:cxnLst/>
              <a:rect l="l" t="t" r="r" b="b"/>
              <a:pathLst>
                <a:path w="225986" h="193980" extrusionOk="0">
                  <a:moveTo>
                    <a:pt x="83474" y="0"/>
                  </a:moveTo>
                  <a:lnTo>
                    <a:pt x="77851" y="433"/>
                  </a:lnTo>
                  <a:lnTo>
                    <a:pt x="72445" y="1081"/>
                  </a:lnTo>
                  <a:lnTo>
                    <a:pt x="67255" y="2379"/>
                  </a:lnTo>
                  <a:lnTo>
                    <a:pt x="62065" y="4109"/>
                  </a:lnTo>
                  <a:lnTo>
                    <a:pt x="59686" y="5190"/>
                  </a:lnTo>
                  <a:lnTo>
                    <a:pt x="57307" y="6271"/>
                  </a:lnTo>
                  <a:lnTo>
                    <a:pt x="54929" y="7569"/>
                  </a:lnTo>
                  <a:lnTo>
                    <a:pt x="52766" y="9083"/>
                  </a:lnTo>
                  <a:lnTo>
                    <a:pt x="50604" y="10596"/>
                  </a:lnTo>
                  <a:lnTo>
                    <a:pt x="48657" y="12110"/>
                  </a:lnTo>
                  <a:lnTo>
                    <a:pt x="46495" y="13840"/>
                  </a:lnTo>
                  <a:lnTo>
                    <a:pt x="44548" y="15787"/>
                  </a:lnTo>
                  <a:lnTo>
                    <a:pt x="42818" y="17733"/>
                  </a:lnTo>
                  <a:lnTo>
                    <a:pt x="41305" y="19895"/>
                  </a:lnTo>
                  <a:lnTo>
                    <a:pt x="39791" y="21842"/>
                  </a:lnTo>
                  <a:lnTo>
                    <a:pt x="38493" y="24004"/>
                  </a:lnTo>
                  <a:lnTo>
                    <a:pt x="37412" y="26383"/>
                  </a:lnTo>
                  <a:lnTo>
                    <a:pt x="36331" y="28546"/>
                  </a:lnTo>
                  <a:lnTo>
                    <a:pt x="35466" y="30924"/>
                  </a:lnTo>
                  <a:lnTo>
                    <a:pt x="34601" y="33303"/>
                  </a:lnTo>
                  <a:lnTo>
                    <a:pt x="33952" y="35682"/>
                  </a:lnTo>
                  <a:lnTo>
                    <a:pt x="33520" y="38061"/>
                  </a:lnTo>
                  <a:lnTo>
                    <a:pt x="33087" y="40656"/>
                  </a:lnTo>
                  <a:lnTo>
                    <a:pt x="32871" y="43035"/>
                  </a:lnTo>
                  <a:lnTo>
                    <a:pt x="32871" y="45630"/>
                  </a:lnTo>
                  <a:lnTo>
                    <a:pt x="32871" y="48225"/>
                  </a:lnTo>
                  <a:lnTo>
                    <a:pt x="30276" y="48657"/>
                  </a:lnTo>
                  <a:lnTo>
                    <a:pt x="27897" y="49522"/>
                  </a:lnTo>
                  <a:lnTo>
                    <a:pt x="25302" y="50171"/>
                  </a:lnTo>
                  <a:lnTo>
                    <a:pt x="22923" y="51252"/>
                  </a:lnTo>
                  <a:lnTo>
                    <a:pt x="20761" y="52333"/>
                  </a:lnTo>
                  <a:lnTo>
                    <a:pt x="18382" y="53631"/>
                  </a:lnTo>
                  <a:lnTo>
                    <a:pt x="16219" y="55145"/>
                  </a:lnTo>
                  <a:lnTo>
                    <a:pt x="14273" y="56659"/>
                  </a:lnTo>
                  <a:lnTo>
                    <a:pt x="11029" y="59470"/>
                  </a:lnTo>
                  <a:lnTo>
                    <a:pt x="8434" y="62497"/>
                  </a:lnTo>
                  <a:lnTo>
                    <a:pt x="6055" y="65957"/>
                  </a:lnTo>
                  <a:lnTo>
                    <a:pt x="4109" y="69417"/>
                  </a:lnTo>
                  <a:lnTo>
                    <a:pt x="2379" y="73310"/>
                  </a:lnTo>
                  <a:lnTo>
                    <a:pt x="1298" y="77203"/>
                  </a:lnTo>
                  <a:lnTo>
                    <a:pt x="433" y="81311"/>
                  </a:lnTo>
                  <a:lnTo>
                    <a:pt x="0" y="85420"/>
                  </a:lnTo>
                  <a:lnTo>
                    <a:pt x="0" y="89745"/>
                  </a:lnTo>
                  <a:lnTo>
                    <a:pt x="217" y="94070"/>
                  </a:lnTo>
                  <a:lnTo>
                    <a:pt x="1082" y="98612"/>
                  </a:lnTo>
                  <a:lnTo>
                    <a:pt x="2163" y="102937"/>
                  </a:lnTo>
                  <a:lnTo>
                    <a:pt x="3677" y="107478"/>
                  </a:lnTo>
                  <a:lnTo>
                    <a:pt x="5407" y="111803"/>
                  </a:lnTo>
                  <a:lnTo>
                    <a:pt x="7785" y="116128"/>
                  </a:lnTo>
                  <a:lnTo>
                    <a:pt x="10380" y="120237"/>
                  </a:lnTo>
                  <a:lnTo>
                    <a:pt x="8434" y="122400"/>
                  </a:lnTo>
                  <a:lnTo>
                    <a:pt x="6488" y="124778"/>
                  </a:lnTo>
                  <a:lnTo>
                    <a:pt x="4974" y="127374"/>
                  </a:lnTo>
                  <a:lnTo>
                    <a:pt x="3677" y="130185"/>
                  </a:lnTo>
                  <a:lnTo>
                    <a:pt x="2812" y="132996"/>
                  </a:lnTo>
                  <a:lnTo>
                    <a:pt x="1947" y="136240"/>
                  </a:lnTo>
                  <a:lnTo>
                    <a:pt x="1730" y="139268"/>
                  </a:lnTo>
                  <a:lnTo>
                    <a:pt x="1514" y="142728"/>
                  </a:lnTo>
                  <a:lnTo>
                    <a:pt x="1730" y="145971"/>
                  </a:lnTo>
                  <a:lnTo>
                    <a:pt x="2163" y="149431"/>
                  </a:lnTo>
                  <a:lnTo>
                    <a:pt x="3028" y="152891"/>
                  </a:lnTo>
                  <a:lnTo>
                    <a:pt x="4109" y="156352"/>
                  </a:lnTo>
                  <a:lnTo>
                    <a:pt x="5407" y="160028"/>
                  </a:lnTo>
                  <a:lnTo>
                    <a:pt x="7137" y="163488"/>
                  </a:lnTo>
                  <a:lnTo>
                    <a:pt x="9083" y="166948"/>
                  </a:lnTo>
                  <a:lnTo>
                    <a:pt x="11245" y="170192"/>
                  </a:lnTo>
                  <a:lnTo>
                    <a:pt x="14057" y="173868"/>
                  </a:lnTo>
                  <a:lnTo>
                    <a:pt x="17084" y="177328"/>
                  </a:lnTo>
                  <a:lnTo>
                    <a:pt x="20328" y="180356"/>
                  </a:lnTo>
                  <a:lnTo>
                    <a:pt x="23788" y="183167"/>
                  </a:lnTo>
                  <a:lnTo>
                    <a:pt x="27248" y="185762"/>
                  </a:lnTo>
                  <a:lnTo>
                    <a:pt x="30924" y="187925"/>
                  </a:lnTo>
                  <a:lnTo>
                    <a:pt x="34817" y="189871"/>
                  </a:lnTo>
                  <a:lnTo>
                    <a:pt x="38493" y="191385"/>
                  </a:lnTo>
                  <a:lnTo>
                    <a:pt x="42386" y="192466"/>
                  </a:lnTo>
                  <a:lnTo>
                    <a:pt x="46278" y="193331"/>
                  </a:lnTo>
                  <a:lnTo>
                    <a:pt x="50171" y="193763"/>
                  </a:lnTo>
                  <a:lnTo>
                    <a:pt x="53847" y="193980"/>
                  </a:lnTo>
                  <a:lnTo>
                    <a:pt x="57524" y="193547"/>
                  </a:lnTo>
                  <a:lnTo>
                    <a:pt x="61200" y="192898"/>
                  </a:lnTo>
                  <a:lnTo>
                    <a:pt x="64660" y="191817"/>
                  </a:lnTo>
                  <a:lnTo>
                    <a:pt x="67904" y="190303"/>
                  </a:lnTo>
                  <a:lnTo>
                    <a:pt x="203062" y="114398"/>
                  </a:lnTo>
                  <a:lnTo>
                    <a:pt x="203927" y="113966"/>
                  </a:lnTo>
                  <a:lnTo>
                    <a:pt x="206522" y="112452"/>
                  </a:lnTo>
                  <a:lnTo>
                    <a:pt x="209117" y="110722"/>
                  </a:lnTo>
                  <a:lnTo>
                    <a:pt x="211280" y="108992"/>
                  </a:lnTo>
                  <a:lnTo>
                    <a:pt x="213442" y="107046"/>
                  </a:lnTo>
                  <a:lnTo>
                    <a:pt x="215605" y="105099"/>
                  </a:lnTo>
                  <a:lnTo>
                    <a:pt x="217335" y="102937"/>
                  </a:lnTo>
                  <a:lnTo>
                    <a:pt x="218849" y="100774"/>
                  </a:lnTo>
                  <a:lnTo>
                    <a:pt x="220362" y="98612"/>
                  </a:lnTo>
                  <a:lnTo>
                    <a:pt x="221660" y="96233"/>
                  </a:lnTo>
                  <a:lnTo>
                    <a:pt x="222741" y="93854"/>
                  </a:lnTo>
                  <a:lnTo>
                    <a:pt x="223822" y="91475"/>
                  </a:lnTo>
                  <a:lnTo>
                    <a:pt x="224471" y="89097"/>
                  </a:lnTo>
                  <a:lnTo>
                    <a:pt x="225120" y="86502"/>
                  </a:lnTo>
                  <a:lnTo>
                    <a:pt x="225553" y="83907"/>
                  </a:lnTo>
                  <a:lnTo>
                    <a:pt x="225985" y="81311"/>
                  </a:lnTo>
                  <a:lnTo>
                    <a:pt x="225985" y="78716"/>
                  </a:lnTo>
                  <a:lnTo>
                    <a:pt x="225985" y="76121"/>
                  </a:lnTo>
                  <a:lnTo>
                    <a:pt x="225769" y="73526"/>
                  </a:lnTo>
                  <a:lnTo>
                    <a:pt x="225336" y="70715"/>
                  </a:lnTo>
                  <a:lnTo>
                    <a:pt x="224687" y="68120"/>
                  </a:lnTo>
                  <a:lnTo>
                    <a:pt x="223822" y="65309"/>
                  </a:lnTo>
                  <a:lnTo>
                    <a:pt x="222957" y="62714"/>
                  </a:lnTo>
                  <a:lnTo>
                    <a:pt x="221876" y="60119"/>
                  </a:lnTo>
                  <a:lnTo>
                    <a:pt x="220579" y="57307"/>
                  </a:lnTo>
                  <a:lnTo>
                    <a:pt x="219065" y="54712"/>
                  </a:lnTo>
                  <a:lnTo>
                    <a:pt x="217551" y="52117"/>
                  </a:lnTo>
                  <a:lnTo>
                    <a:pt x="215821" y="49522"/>
                  </a:lnTo>
                  <a:lnTo>
                    <a:pt x="213875" y="46927"/>
                  </a:lnTo>
                  <a:lnTo>
                    <a:pt x="211712" y="44548"/>
                  </a:lnTo>
                  <a:lnTo>
                    <a:pt x="209334" y="42170"/>
                  </a:lnTo>
                  <a:lnTo>
                    <a:pt x="206955" y="39791"/>
                  </a:lnTo>
                  <a:lnTo>
                    <a:pt x="204360" y="37412"/>
                  </a:lnTo>
                  <a:lnTo>
                    <a:pt x="200467" y="34168"/>
                  </a:lnTo>
                  <a:lnTo>
                    <a:pt x="196358" y="31357"/>
                  </a:lnTo>
                  <a:lnTo>
                    <a:pt x="192033" y="28762"/>
                  </a:lnTo>
                  <a:lnTo>
                    <a:pt x="187708" y="26599"/>
                  </a:lnTo>
                  <a:lnTo>
                    <a:pt x="183167" y="24437"/>
                  </a:lnTo>
                  <a:lnTo>
                    <a:pt x="178626" y="22707"/>
                  </a:lnTo>
                  <a:lnTo>
                    <a:pt x="174084" y="21193"/>
                  </a:lnTo>
                  <a:lnTo>
                    <a:pt x="169543" y="19895"/>
                  </a:lnTo>
                  <a:lnTo>
                    <a:pt x="164785" y="19030"/>
                  </a:lnTo>
                  <a:lnTo>
                    <a:pt x="160244" y="18382"/>
                  </a:lnTo>
                  <a:lnTo>
                    <a:pt x="155486" y="17949"/>
                  </a:lnTo>
                  <a:lnTo>
                    <a:pt x="150945" y="17733"/>
                  </a:lnTo>
                  <a:lnTo>
                    <a:pt x="146404" y="17949"/>
                  </a:lnTo>
                  <a:lnTo>
                    <a:pt x="141862" y="18382"/>
                  </a:lnTo>
                  <a:lnTo>
                    <a:pt x="137537" y="19030"/>
                  </a:lnTo>
                  <a:lnTo>
                    <a:pt x="133212" y="19895"/>
                  </a:lnTo>
                  <a:lnTo>
                    <a:pt x="132131" y="18814"/>
                  </a:lnTo>
                  <a:lnTo>
                    <a:pt x="129752" y="16652"/>
                  </a:lnTo>
                  <a:lnTo>
                    <a:pt x="127157" y="14705"/>
                  </a:lnTo>
                  <a:lnTo>
                    <a:pt x="124778" y="12975"/>
                  </a:lnTo>
                  <a:lnTo>
                    <a:pt x="122183" y="11245"/>
                  </a:lnTo>
                  <a:lnTo>
                    <a:pt x="116993" y="8218"/>
                  </a:lnTo>
                  <a:lnTo>
                    <a:pt x="111587" y="5623"/>
                  </a:lnTo>
                  <a:lnTo>
                    <a:pt x="105964" y="3676"/>
                  </a:lnTo>
                  <a:lnTo>
                    <a:pt x="100342" y="1946"/>
                  </a:lnTo>
                  <a:lnTo>
                    <a:pt x="94719" y="865"/>
                  </a:lnTo>
                  <a:lnTo>
                    <a:pt x="89097" y="216"/>
                  </a:lnTo>
                  <a:lnTo>
                    <a:pt x="834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375;p21">
            <a:extLst>
              <a:ext uri="{FF2B5EF4-FFF2-40B4-BE49-F238E27FC236}">
                <a16:creationId xmlns:a16="http://schemas.microsoft.com/office/drawing/2014/main" id="{8B9EB158-D673-0D4B-8224-15B8E7101DAA}"/>
              </a:ext>
            </a:extLst>
          </p:cNvPr>
          <p:cNvGrpSpPr/>
          <p:nvPr/>
        </p:nvGrpSpPr>
        <p:grpSpPr>
          <a:xfrm>
            <a:off x="1030379" y="2666532"/>
            <a:ext cx="858171" cy="932210"/>
            <a:chOff x="2346241" y="2755279"/>
            <a:chExt cx="910250" cy="932210"/>
          </a:xfrm>
        </p:grpSpPr>
        <p:sp>
          <p:nvSpPr>
            <p:cNvPr id="29" name="Google Shape;376;p21">
              <a:extLst>
                <a:ext uri="{FF2B5EF4-FFF2-40B4-BE49-F238E27FC236}">
                  <a16:creationId xmlns:a16="http://schemas.microsoft.com/office/drawing/2014/main" id="{24E4FFAB-F0A3-634F-9FFD-55745A50F6F2}"/>
                </a:ext>
              </a:extLst>
            </p:cNvPr>
            <p:cNvSpPr/>
            <p:nvPr/>
          </p:nvSpPr>
          <p:spPr>
            <a:xfrm>
              <a:off x="2346241" y="3155570"/>
              <a:ext cx="910250" cy="526424"/>
            </a:xfrm>
            <a:custGeom>
              <a:avLst/>
              <a:gdLst/>
              <a:ahLst/>
              <a:cxnLst/>
              <a:rect l="l" t="t" r="r" b="b"/>
              <a:pathLst>
                <a:path w="55835" h="32291" extrusionOk="0">
                  <a:moveTo>
                    <a:pt x="22368" y="1"/>
                  </a:moveTo>
                  <a:lnTo>
                    <a:pt x="0" y="12950"/>
                  </a:lnTo>
                  <a:lnTo>
                    <a:pt x="33636" y="32291"/>
                  </a:lnTo>
                  <a:lnTo>
                    <a:pt x="55835" y="19341"/>
                  </a:lnTo>
                  <a:lnTo>
                    <a:pt x="223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77;p21">
              <a:extLst>
                <a:ext uri="{FF2B5EF4-FFF2-40B4-BE49-F238E27FC236}">
                  <a16:creationId xmlns:a16="http://schemas.microsoft.com/office/drawing/2014/main" id="{B06923D7-4363-324B-B2F1-5FACB2A31DC8}"/>
                </a:ext>
              </a:extLst>
            </p:cNvPr>
            <p:cNvSpPr/>
            <p:nvPr/>
          </p:nvSpPr>
          <p:spPr>
            <a:xfrm>
              <a:off x="2894576" y="3470877"/>
              <a:ext cx="361915" cy="216611"/>
            </a:xfrm>
            <a:custGeom>
              <a:avLst/>
              <a:gdLst/>
              <a:ahLst/>
              <a:cxnLst/>
              <a:rect l="l" t="t" r="r" b="b"/>
              <a:pathLst>
                <a:path w="22200" h="13287" extrusionOk="0">
                  <a:moveTo>
                    <a:pt x="22200" y="0"/>
                  </a:moveTo>
                  <a:lnTo>
                    <a:pt x="1" y="12950"/>
                  </a:lnTo>
                  <a:lnTo>
                    <a:pt x="1" y="13286"/>
                  </a:lnTo>
                  <a:lnTo>
                    <a:pt x="22200" y="505"/>
                  </a:lnTo>
                  <a:lnTo>
                    <a:pt x="222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78;p21">
              <a:extLst>
                <a:ext uri="{FF2B5EF4-FFF2-40B4-BE49-F238E27FC236}">
                  <a16:creationId xmlns:a16="http://schemas.microsoft.com/office/drawing/2014/main" id="{2DEFEADD-7EC1-CC42-B37E-158C5335EBB5}"/>
                </a:ext>
              </a:extLst>
            </p:cNvPr>
            <p:cNvSpPr/>
            <p:nvPr/>
          </p:nvSpPr>
          <p:spPr>
            <a:xfrm>
              <a:off x="2710879" y="2755279"/>
              <a:ext cx="545612" cy="721092"/>
            </a:xfrm>
            <a:custGeom>
              <a:avLst/>
              <a:gdLst/>
              <a:ahLst/>
              <a:cxnLst/>
              <a:rect l="l" t="t" r="r" b="b"/>
              <a:pathLst>
                <a:path w="33468" h="44232" extrusionOk="0">
                  <a:moveTo>
                    <a:pt x="1683" y="1"/>
                  </a:moveTo>
                  <a:lnTo>
                    <a:pt x="1178" y="169"/>
                  </a:lnTo>
                  <a:lnTo>
                    <a:pt x="842" y="337"/>
                  </a:lnTo>
                  <a:lnTo>
                    <a:pt x="505" y="505"/>
                  </a:lnTo>
                  <a:lnTo>
                    <a:pt x="169" y="841"/>
                  </a:lnTo>
                  <a:lnTo>
                    <a:pt x="1" y="1346"/>
                  </a:lnTo>
                  <a:lnTo>
                    <a:pt x="1" y="1851"/>
                  </a:lnTo>
                  <a:lnTo>
                    <a:pt x="1" y="24723"/>
                  </a:lnTo>
                  <a:lnTo>
                    <a:pt x="32963" y="43727"/>
                  </a:lnTo>
                  <a:lnTo>
                    <a:pt x="33132" y="44231"/>
                  </a:lnTo>
                  <a:lnTo>
                    <a:pt x="33468" y="44063"/>
                  </a:lnTo>
                  <a:lnTo>
                    <a:pt x="33468" y="20014"/>
                  </a:lnTo>
                  <a:lnTo>
                    <a:pt x="33468" y="19173"/>
                  </a:lnTo>
                  <a:lnTo>
                    <a:pt x="33132" y="18500"/>
                  </a:lnTo>
                  <a:lnTo>
                    <a:pt x="32627" y="17827"/>
                  </a:lnTo>
                  <a:lnTo>
                    <a:pt x="31954" y="17155"/>
                  </a:lnTo>
                  <a:lnTo>
                    <a:pt x="2523" y="337"/>
                  </a:lnTo>
                  <a:lnTo>
                    <a:pt x="2019" y="169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79;p21">
              <a:extLst>
                <a:ext uri="{FF2B5EF4-FFF2-40B4-BE49-F238E27FC236}">
                  <a16:creationId xmlns:a16="http://schemas.microsoft.com/office/drawing/2014/main" id="{6FF9F3FA-2C13-1F44-93FA-7942F6A6134D}"/>
                </a:ext>
              </a:extLst>
            </p:cNvPr>
            <p:cNvSpPr/>
            <p:nvPr/>
          </p:nvSpPr>
          <p:spPr>
            <a:xfrm>
              <a:off x="2346241" y="3363949"/>
              <a:ext cx="548351" cy="323539"/>
            </a:xfrm>
            <a:custGeom>
              <a:avLst/>
              <a:gdLst/>
              <a:ahLst/>
              <a:cxnLst/>
              <a:rect l="l" t="t" r="r" b="b"/>
              <a:pathLst>
                <a:path w="33636" h="19846" extrusionOk="0">
                  <a:moveTo>
                    <a:pt x="0" y="0"/>
                  </a:moveTo>
                  <a:lnTo>
                    <a:pt x="0" y="505"/>
                  </a:lnTo>
                  <a:lnTo>
                    <a:pt x="33636" y="19845"/>
                  </a:lnTo>
                  <a:lnTo>
                    <a:pt x="33636" y="19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0;p21">
              <a:extLst>
                <a:ext uri="{FF2B5EF4-FFF2-40B4-BE49-F238E27FC236}">
                  <a16:creationId xmlns:a16="http://schemas.microsoft.com/office/drawing/2014/main" id="{C9FECC7E-9AF9-D147-BCA9-8A1F9DCB86ED}"/>
                </a:ext>
              </a:extLst>
            </p:cNvPr>
            <p:cNvSpPr/>
            <p:nvPr/>
          </p:nvSpPr>
          <p:spPr>
            <a:xfrm>
              <a:off x="2702663" y="2760757"/>
              <a:ext cx="548351" cy="715615"/>
            </a:xfrm>
            <a:custGeom>
              <a:avLst/>
              <a:gdLst/>
              <a:ahLst/>
              <a:cxnLst/>
              <a:rect l="l" t="t" r="r" b="b"/>
              <a:pathLst>
                <a:path w="33636" h="43896" extrusionOk="0">
                  <a:moveTo>
                    <a:pt x="1346" y="1"/>
                  </a:moveTo>
                  <a:lnTo>
                    <a:pt x="1009" y="169"/>
                  </a:lnTo>
                  <a:lnTo>
                    <a:pt x="673" y="505"/>
                  </a:lnTo>
                  <a:lnTo>
                    <a:pt x="337" y="842"/>
                  </a:lnTo>
                  <a:lnTo>
                    <a:pt x="168" y="1178"/>
                  </a:lnTo>
                  <a:lnTo>
                    <a:pt x="0" y="1683"/>
                  </a:lnTo>
                  <a:lnTo>
                    <a:pt x="0" y="24555"/>
                  </a:lnTo>
                  <a:lnTo>
                    <a:pt x="33636" y="43895"/>
                  </a:lnTo>
                  <a:lnTo>
                    <a:pt x="33636" y="19846"/>
                  </a:lnTo>
                  <a:lnTo>
                    <a:pt x="33467" y="19005"/>
                  </a:lnTo>
                  <a:lnTo>
                    <a:pt x="33131" y="18332"/>
                  </a:lnTo>
                  <a:lnTo>
                    <a:pt x="32627" y="17660"/>
                  </a:lnTo>
                  <a:lnTo>
                    <a:pt x="31954" y="17155"/>
                  </a:lnTo>
                  <a:lnTo>
                    <a:pt x="2691" y="169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1;p21">
              <a:extLst>
                <a:ext uri="{FF2B5EF4-FFF2-40B4-BE49-F238E27FC236}">
                  <a16:creationId xmlns:a16="http://schemas.microsoft.com/office/drawing/2014/main" id="{0DEF963A-ADCF-9D4B-988A-1E40824C0620}"/>
                </a:ext>
              </a:extLst>
            </p:cNvPr>
            <p:cNvSpPr/>
            <p:nvPr/>
          </p:nvSpPr>
          <p:spPr>
            <a:xfrm>
              <a:off x="2724590" y="2777206"/>
              <a:ext cx="507236" cy="671745"/>
            </a:xfrm>
            <a:custGeom>
              <a:avLst/>
              <a:gdLst/>
              <a:ahLst/>
              <a:cxnLst/>
              <a:rect l="l" t="t" r="r" b="b"/>
              <a:pathLst>
                <a:path w="31114" h="41205" extrusionOk="0">
                  <a:moveTo>
                    <a:pt x="1" y="1"/>
                  </a:moveTo>
                  <a:lnTo>
                    <a:pt x="1" y="23378"/>
                  </a:lnTo>
                  <a:lnTo>
                    <a:pt x="31113" y="41205"/>
                  </a:lnTo>
                  <a:lnTo>
                    <a:pt x="31113" y="179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2;p21">
              <a:extLst>
                <a:ext uri="{FF2B5EF4-FFF2-40B4-BE49-F238E27FC236}">
                  <a16:creationId xmlns:a16="http://schemas.microsoft.com/office/drawing/2014/main" id="{39F61DE8-F411-4E42-A162-8C55ECC6D407}"/>
                </a:ext>
              </a:extLst>
            </p:cNvPr>
            <p:cNvSpPr/>
            <p:nvPr/>
          </p:nvSpPr>
          <p:spPr>
            <a:xfrm>
              <a:off x="2699924" y="3196702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345" y="0"/>
                  </a:moveTo>
                  <a:lnTo>
                    <a:pt x="1009" y="168"/>
                  </a:lnTo>
                  <a:lnTo>
                    <a:pt x="0" y="673"/>
                  </a:lnTo>
                  <a:lnTo>
                    <a:pt x="0" y="841"/>
                  </a:lnTo>
                  <a:lnTo>
                    <a:pt x="2186" y="2018"/>
                  </a:lnTo>
                  <a:lnTo>
                    <a:pt x="2523" y="2018"/>
                  </a:lnTo>
                  <a:lnTo>
                    <a:pt x="3364" y="1514"/>
                  </a:lnTo>
                  <a:lnTo>
                    <a:pt x="3532" y="1346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3;p21">
              <a:extLst>
                <a:ext uri="{FF2B5EF4-FFF2-40B4-BE49-F238E27FC236}">
                  <a16:creationId xmlns:a16="http://schemas.microsoft.com/office/drawing/2014/main" id="{4DD41D29-00BE-9545-8329-71B458B0BAAF}"/>
                </a:ext>
              </a:extLst>
            </p:cNvPr>
            <p:cNvSpPr/>
            <p:nvPr/>
          </p:nvSpPr>
          <p:spPr>
            <a:xfrm>
              <a:off x="2743778" y="3221367"/>
              <a:ext cx="57597" cy="32915"/>
            </a:xfrm>
            <a:custGeom>
              <a:avLst/>
              <a:gdLst/>
              <a:ahLst/>
              <a:cxnLst/>
              <a:rect l="l" t="t" r="r" b="b"/>
              <a:pathLst>
                <a:path w="3533" h="2019" extrusionOk="0">
                  <a:moveTo>
                    <a:pt x="1346" y="1"/>
                  </a:moveTo>
                  <a:lnTo>
                    <a:pt x="1010" y="169"/>
                  </a:lnTo>
                  <a:lnTo>
                    <a:pt x="1" y="674"/>
                  </a:lnTo>
                  <a:lnTo>
                    <a:pt x="1" y="842"/>
                  </a:lnTo>
                  <a:lnTo>
                    <a:pt x="2019" y="2019"/>
                  </a:lnTo>
                  <a:lnTo>
                    <a:pt x="2524" y="2019"/>
                  </a:lnTo>
                  <a:lnTo>
                    <a:pt x="3364" y="1514"/>
                  </a:lnTo>
                  <a:lnTo>
                    <a:pt x="3533" y="134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4;p21">
              <a:extLst>
                <a:ext uri="{FF2B5EF4-FFF2-40B4-BE49-F238E27FC236}">
                  <a16:creationId xmlns:a16="http://schemas.microsoft.com/office/drawing/2014/main" id="{184ECA88-A436-7944-99B2-841595203CBA}"/>
                </a:ext>
              </a:extLst>
            </p:cNvPr>
            <p:cNvSpPr/>
            <p:nvPr/>
          </p:nvSpPr>
          <p:spPr>
            <a:xfrm>
              <a:off x="2784909" y="3248788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10" y="1"/>
                  </a:moveTo>
                  <a:lnTo>
                    <a:pt x="169" y="505"/>
                  </a:lnTo>
                  <a:lnTo>
                    <a:pt x="1" y="673"/>
                  </a:lnTo>
                  <a:lnTo>
                    <a:pt x="169" y="673"/>
                  </a:lnTo>
                  <a:lnTo>
                    <a:pt x="2187" y="2019"/>
                  </a:lnTo>
                  <a:lnTo>
                    <a:pt x="2691" y="1851"/>
                  </a:lnTo>
                  <a:lnTo>
                    <a:pt x="3532" y="1346"/>
                  </a:lnTo>
                  <a:lnTo>
                    <a:pt x="3700" y="1346"/>
                  </a:lnTo>
                  <a:lnTo>
                    <a:pt x="3532" y="1178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5;p21">
              <a:extLst>
                <a:ext uri="{FF2B5EF4-FFF2-40B4-BE49-F238E27FC236}">
                  <a16:creationId xmlns:a16="http://schemas.microsoft.com/office/drawing/2014/main" id="{6FDFFA04-F44D-C641-990A-624D1116D501}"/>
                </a:ext>
              </a:extLst>
            </p:cNvPr>
            <p:cNvSpPr/>
            <p:nvPr/>
          </p:nvSpPr>
          <p:spPr>
            <a:xfrm>
              <a:off x="2828779" y="3273470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09" y="0"/>
                  </a:moveTo>
                  <a:lnTo>
                    <a:pt x="169" y="505"/>
                  </a:lnTo>
                  <a:lnTo>
                    <a:pt x="0" y="673"/>
                  </a:lnTo>
                  <a:lnTo>
                    <a:pt x="2187" y="2018"/>
                  </a:lnTo>
                  <a:lnTo>
                    <a:pt x="2523" y="2018"/>
                  </a:lnTo>
                  <a:lnTo>
                    <a:pt x="3532" y="1346"/>
                  </a:lnTo>
                  <a:lnTo>
                    <a:pt x="3700" y="1346"/>
                  </a:lnTo>
                  <a:lnTo>
                    <a:pt x="3532" y="1177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86;p21">
              <a:extLst>
                <a:ext uri="{FF2B5EF4-FFF2-40B4-BE49-F238E27FC236}">
                  <a16:creationId xmlns:a16="http://schemas.microsoft.com/office/drawing/2014/main" id="{6D72F00B-D78A-7F46-87F2-C9230D127EC9}"/>
                </a:ext>
              </a:extLst>
            </p:cNvPr>
            <p:cNvSpPr/>
            <p:nvPr/>
          </p:nvSpPr>
          <p:spPr>
            <a:xfrm>
              <a:off x="2872649" y="3298136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1"/>
                  </a:moveTo>
                  <a:lnTo>
                    <a:pt x="168" y="505"/>
                  </a:lnTo>
                  <a:lnTo>
                    <a:pt x="0" y="674"/>
                  </a:lnTo>
                  <a:lnTo>
                    <a:pt x="0" y="842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514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87;p21">
              <a:extLst>
                <a:ext uri="{FF2B5EF4-FFF2-40B4-BE49-F238E27FC236}">
                  <a16:creationId xmlns:a16="http://schemas.microsoft.com/office/drawing/2014/main" id="{737C87FF-11E5-A244-85E1-4DF3BC7BA538}"/>
                </a:ext>
              </a:extLst>
            </p:cNvPr>
            <p:cNvSpPr/>
            <p:nvPr/>
          </p:nvSpPr>
          <p:spPr>
            <a:xfrm>
              <a:off x="2916519" y="3322818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0"/>
                  </a:moveTo>
                  <a:lnTo>
                    <a:pt x="0" y="505"/>
                  </a:lnTo>
                  <a:lnTo>
                    <a:pt x="0" y="673"/>
                  </a:lnTo>
                  <a:lnTo>
                    <a:pt x="0" y="841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514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88;p21">
              <a:extLst>
                <a:ext uri="{FF2B5EF4-FFF2-40B4-BE49-F238E27FC236}">
                  <a16:creationId xmlns:a16="http://schemas.microsoft.com/office/drawing/2014/main" id="{21A1EBD3-7D10-2A47-BE96-61ED27E46D16}"/>
                </a:ext>
              </a:extLst>
            </p:cNvPr>
            <p:cNvSpPr/>
            <p:nvPr/>
          </p:nvSpPr>
          <p:spPr>
            <a:xfrm>
              <a:off x="2960373" y="3347500"/>
              <a:ext cx="57597" cy="32915"/>
            </a:xfrm>
            <a:custGeom>
              <a:avLst/>
              <a:gdLst/>
              <a:ahLst/>
              <a:cxnLst/>
              <a:rect l="l" t="t" r="r" b="b"/>
              <a:pathLst>
                <a:path w="3533" h="2019" extrusionOk="0">
                  <a:moveTo>
                    <a:pt x="1010" y="0"/>
                  </a:moveTo>
                  <a:lnTo>
                    <a:pt x="1" y="673"/>
                  </a:lnTo>
                  <a:lnTo>
                    <a:pt x="1" y="841"/>
                  </a:lnTo>
                  <a:lnTo>
                    <a:pt x="2187" y="2018"/>
                  </a:lnTo>
                  <a:lnTo>
                    <a:pt x="2524" y="2018"/>
                  </a:lnTo>
                  <a:lnTo>
                    <a:pt x="3364" y="1514"/>
                  </a:lnTo>
                  <a:lnTo>
                    <a:pt x="3533" y="1345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89;p21">
              <a:extLst>
                <a:ext uri="{FF2B5EF4-FFF2-40B4-BE49-F238E27FC236}">
                  <a16:creationId xmlns:a16="http://schemas.microsoft.com/office/drawing/2014/main" id="{274734EE-292A-B245-84C9-F390F85BB271}"/>
                </a:ext>
              </a:extLst>
            </p:cNvPr>
            <p:cNvSpPr/>
            <p:nvPr/>
          </p:nvSpPr>
          <p:spPr>
            <a:xfrm>
              <a:off x="3001504" y="3372165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514" y="1"/>
                  </a:moveTo>
                  <a:lnTo>
                    <a:pt x="1178" y="169"/>
                  </a:lnTo>
                  <a:lnTo>
                    <a:pt x="169" y="673"/>
                  </a:lnTo>
                  <a:lnTo>
                    <a:pt x="1" y="673"/>
                  </a:lnTo>
                  <a:lnTo>
                    <a:pt x="169" y="842"/>
                  </a:lnTo>
                  <a:lnTo>
                    <a:pt x="2187" y="2019"/>
                  </a:lnTo>
                  <a:lnTo>
                    <a:pt x="2691" y="2019"/>
                  </a:lnTo>
                  <a:lnTo>
                    <a:pt x="3532" y="1514"/>
                  </a:lnTo>
                  <a:lnTo>
                    <a:pt x="3700" y="1346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0;p21">
              <a:extLst>
                <a:ext uri="{FF2B5EF4-FFF2-40B4-BE49-F238E27FC236}">
                  <a16:creationId xmlns:a16="http://schemas.microsoft.com/office/drawing/2014/main" id="{52DA9C41-0EC7-5141-A8ED-AD4CC95E230B}"/>
                </a:ext>
              </a:extLst>
            </p:cNvPr>
            <p:cNvSpPr/>
            <p:nvPr/>
          </p:nvSpPr>
          <p:spPr>
            <a:xfrm>
              <a:off x="3045374" y="3399586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09" y="0"/>
                  </a:moveTo>
                  <a:lnTo>
                    <a:pt x="169" y="505"/>
                  </a:lnTo>
                  <a:lnTo>
                    <a:pt x="0" y="673"/>
                  </a:lnTo>
                  <a:lnTo>
                    <a:pt x="169" y="673"/>
                  </a:lnTo>
                  <a:lnTo>
                    <a:pt x="2187" y="2019"/>
                  </a:lnTo>
                  <a:lnTo>
                    <a:pt x="2691" y="1850"/>
                  </a:lnTo>
                  <a:lnTo>
                    <a:pt x="3532" y="1346"/>
                  </a:lnTo>
                  <a:lnTo>
                    <a:pt x="3700" y="1178"/>
                  </a:lnTo>
                  <a:lnTo>
                    <a:pt x="3532" y="1178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1;p21">
              <a:extLst>
                <a:ext uri="{FF2B5EF4-FFF2-40B4-BE49-F238E27FC236}">
                  <a16:creationId xmlns:a16="http://schemas.microsoft.com/office/drawing/2014/main" id="{26644B2C-EC6F-B34A-B80A-38055BAC2525}"/>
                </a:ext>
              </a:extLst>
            </p:cNvPr>
            <p:cNvSpPr/>
            <p:nvPr/>
          </p:nvSpPr>
          <p:spPr>
            <a:xfrm>
              <a:off x="3089244" y="3424268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0"/>
                  </a:moveTo>
                  <a:lnTo>
                    <a:pt x="168" y="505"/>
                  </a:lnTo>
                  <a:lnTo>
                    <a:pt x="0" y="673"/>
                  </a:lnTo>
                  <a:lnTo>
                    <a:pt x="2186" y="2018"/>
                  </a:lnTo>
                  <a:lnTo>
                    <a:pt x="2523" y="1850"/>
                  </a:lnTo>
                  <a:lnTo>
                    <a:pt x="3532" y="1345"/>
                  </a:lnTo>
                  <a:lnTo>
                    <a:pt x="3532" y="1177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2;p21">
              <a:extLst>
                <a:ext uri="{FF2B5EF4-FFF2-40B4-BE49-F238E27FC236}">
                  <a16:creationId xmlns:a16="http://schemas.microsoft.com/office/drawing/2014/main" id="{20FB841C-54ED-A94A-ACDF-9B032FDBCEA8}"/>
                </a:ext>
              </a:extLst>
            </p:cNvPr>
            <p:cNvSpPr/>
            <p:nvPr/>
          </p:nvSpPr>
          <p:spPr>
            <a:xfrm>
              <a:off x="3133114" y="3448934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1"/>
                  </a:moveTo>
                  <a:lnTo>
                    <a:pt x="168" y="505"/>
                  </a:lnTo>
                  <a:lnTo>
                    <a:pt x="0" y="673"/>
                  </a:lnTo>
                  <a:lnTo>
                    <a:pt x="0" y="842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3;p21">
              <a:extLst>
                <a:ext uri="{FF2B5EF4-FFF2-40B4-BE49-F238E27FC236}">
                  <a16:creationId xmlns:a16="http://schemas.microsoft.com/office/drawing/2014/main" id="{76529CBF-D628-2B40-A5C1-7E270CC4117A}"/>
                </a:ext>
              </a:extLst>
            </p:cNvPr>
            <p:cNvSpPr/>
            <p:nvPr/>
          </p:nvSpPr>
          <p:spPr>
            <a:xfrm>
              <a:off x="2661532" y="3213151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4;p21">
              <a:extLst>
                <a:ext uri="{FF2B5EF4-FFF2-40B4-BE49-F238E27FC236}">
                  <a16:creationId xmlns:a16="http://schemas.microsoft.com/office/drawing/2014/main" id="{06EF4945-250B-C345-B60D-DF56109BB81C}"/>
                </a:ext>
              </a:extLst>
            </p:cNvPr>
            <p:cNvSpPr/>
            <p:nvPr/>
          </p:nvSpPr>
          <p:spPr>
            <a:xfrm>
              <a:off x="2705402" y="323781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9" y="2355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95;p21">
              <a:extLst>
                <a:ext uri="{FF2B5EF4-FFF2-40B4-BE49-F238E27FC236}">
                  <a16:creationId xmlns:a16="http://schemas.microsoft.com/office/drawing/2014/main" id="{F0087FC1-24E0-724D-8533-FA5AB987F30F}"/>
                </a:ext>
              </a:extLst>
            </p:cNvPr>
            <p:cNvSpPr/>
            <p:nvPr/>
          </p:nvSpPr>
          <p:spPr>
            <a:xfrm>
              <a:off x="2749272" y="3262499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187" y="2523"/>
                  </a:lnTo>
                  <a:lnTo>
                    <a:pt x="2523" y="2355"/>
                  </a:lnTo>
                  <a:lnTo>
                    <a:pt x="4036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96;p21">
              <a:extLst>
                <a:ext uri="{FF2B5EF4-FFF2-40B4-BE49-F238E27FC236}">
                  <a16:creationId xmlns:a16="http://schemas.microsoft.com/office/drawing/2014/main" id="{CCEBF705-C251-464F-B8F8-1B5329627ECD}"/>
                </a:ext>
              </a:extLst>
            </p:cNvPr>
            <p:cNvSpPr/>
            <p:nvPr/>
          </p:nvSpPr>
          <p:spPr>
            <a:xfrm>
              <a:off x="2790387" y="3287181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2019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97;p21">
              <a:extLst>
                <a:ext uri="{FF2B5EF4-FFF2-40B4-BE49-F238E27FC236}">
                  <a16:creationId xmlns:a16="http://schemas.microsoft.com/office/drawing/2014/main" id="{54549B63-DA33-2A49-85DE-D899E3167B0E}"/>
                </a:ext>
              </a:extLst>
            </p:cNvPr>
            <p:cNvSpPr/>
            <p:nvPr/>
          </p:nvSpPr>
          <p:spPr>
            <a:xfrm>
              <a:off x="2834257" y="3311846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98;p21">
              <a:extLst>
                <a:ext uri="{FF2B5EF4-FFF2-40B4-BE49-F238E27FC236}">
                  <a16:creationId xmlns:a16="http://schemas.microsoft.com/office/drawing/2014/main" id="{F99C4710-700E-0F46-97C8-9172958E8F53}"/>
                </a:ext>
              </a:extLst>
            </p:cNvPr>
            <p:cNvSpPr/>
            <p:nvPr/>
          </p:nvSpPr>
          <p:spPr>
            <a:xfrm>
              <a:off x="2878127" y="3339267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2187" y="2355"/>
                  </a:lnTo>
                  <a:lnTo>
                    <a:pt x="2523" y="235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99;p21">
              <a:extLst>
                <a:ext uri="{FF2B5EF4-FFF2-40B4-BE49-F238E27FC236}">
                  <a16:creationId xmlns:a16="http://schemas.microsoft.com/office/drawing/2014/main" id="{B297B75E-CB21-BD47-B767-777F1A135B9C}"/>
                </a:ext>
              </a:extLst>
            </p:cNvPr>
            <p:cNvSpPr/>
            <p:nvPr/>
          </p:nvSpPr>
          <p:spPr>
            <a:xfrm>
              <a:off x="2921997" y="3363949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0" y="1009"/>
                  </a:lnTo>
                  <a:lnTo>
                    <a:pt x="0" y="1177"/>
                  </a:lnTo>
                  <a:lnTo>
                    <a:pt x="2019" y="2355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0;p21">
              <a:extLst>
                <a:ext uri="{FF2B5EF4-FFF2-40B4-BE49-F238E27FC236}">
                  <a16:creationId xmlns:a16="http://schemas.microsoft.com/office/drawing/2014/main" id="{1A13DD7D-CE0F-534D-8C47-0BAA2CA7FBD2}"/>
                </a:ext>
              </a:extLst>
            </p:cNvPr>
            <p:cNvSpPr/>
            <p:nvPr/>
          </p:nvSpPr>
          <p:spPr>
            <a:xfrm>
              <a:off x="2965867" y="3388615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6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1;p21">
              <a:extLst>
                <a:ext uri="{FF2B5EF4-FFF2-40B4-BE49-F238E27FC236}">
                  <a16:creationId xmlns:a16="http://schemas.microsoft.com/office/drawing/2014/main" id="{57ED9900-75A9-EA45-87D7-00EAB5CCE07A}"/>
                </a:ext>
              </a:extLst>
            </p:cNvPr>
            <p:cNvSpPr/>
            <p:nvPr/>
          </p:nvSpPr>
          <p:spPr>
            <a:xfrm>
              <a:off x="3006982" y="3413297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2;p21">
              <a:extLst>
                <a:ext uri="{FF2B5EF4-FFF2-40B4-BE49-F238E27FC236}">
                  <a16:creationId xmlns:a16="http://schemas.microsoft.com/office/drawing/2014/main" id="{CACFA1D2-9586-5A45-8088-5D347858D476}"/>
                </a:ext>
              </a:extLst>
            </p:cNvPr>
            <p:cNvSpPr/>
            <p:nvPr/>
          </p:nvSpPr>
          <p:spPr>
            <a:xfrm>
              <a:off x="3050852" y="343796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4"/>
                  </a:lnTo>
                  <a:lnTo>
                    <a:pt x="2355" y="2524"/>
                  </a:lnTo>
                  <a:lnTo>
                    <a:pt x="2692" y="2355"/>
                  </a:lnTo>
                  <a:lnTo>
                    <a:pt x="4205" y="1515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3;p21">
              <a:extLst>
                <a:ext uri="{FF2B5EF4-FFF2-40B4-BE49-F238E27FC236}">
                  <a16:creationId xmlns:a16="http://schemas.microsoft.com/office/drawing/2014/main" id="{444636A9-F78C-0A4D-A8A7-B44A04DC276C}"/>
                </a:ext>
              </a:extLst>
            </p:cNvPr>
            <p:cNvSpPr/>
            <p:nvPr/>
          </p:nvSpPr>
          <p:spPr>
            <a:xfrm>
              <a:off x="3094722" y="346264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4;p21">
              <a:extLst>
                <a:ext uri="{FF2B5EF4-FFF2-40B4-BE49-F238E27FC236}">
                  <a16:creationId xmlns:a16="http://schemas.microsoft.com/office/drawing/2014/main" id="{85F47E71-D2D3-214B-8863-BBC0C2644903}"/>
                </a:ext>
              </a:extLst>
            </p:cNvPr>
            <p:cNvSpPr/>
            <p:nvPr/>
          </p:nvSpPr>
          <p:spPr>
            <a:xfrm>
              <a:off x="2623155" y="3235078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4" y="1514"/>
                  </a:lnTo>
                  <a:lnTo>
                    <a:pt x="4204" y="1346"/>
                  </a:lnTo>
                  <a:lnTo>
                    <a:pt x="4204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5;p21">
              <a:extLst>
                <a:ext uri="{FF2B5EF4-FFF2-40B4-BE49-F238E27FC236}">
                  <a16:creationId xmlns:a16="http://schemas.microsoft.com/office/drawing/2014/main" id="{D7488CC8-EB9E-394E-941C-1738FADBE600}"/>
                </a:ext>
              </a:extLst>
            </p:cNvPr>
            <p:cNvSpPr/>
            <p:nvPr/>
          </p:nvSpPr>
          <p:spPr>
            <a:xfrm>
              <a:off x="2667009" y="3259760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6;p21">
              <a:extLst>
                <a:ext uri="{FF2B5EF4-FFF2-40B4-BE49-F238E27FC236}">
                  <a16:creationId xmlns:a16="http://schemas.microsoft.com/office/drawing/2014/main" id="{94BF05B7-C2F6-6943-98B4-26FC14A79242}"/>
                </a:ext>
              </a:extLst>
            </p:cNvPr>
            <p:cNvSpPr/>
            <p:nvPr/>
          </p:nvSpPr>
          <p:spPr>
            <a:xfrm>
              <a:off x="2710879" y="3284425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851" y="1"/>
                  </a:moveTo>
                  <a:lnTo>
                    <a:pt x="1683" y="169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4"/>
                  </a:lnTo>
                  <a:lnTo>
                    <a:pt x="2187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7;p21">
              <a:extLst>
                <a:ext uri="{FF2B5EF4-FFF2-40B4-BE49-F238E27FC236}">
                  <a16:creationId xmlns:a16="http://schemas.microsoft.com/office/drawing/2014/main" id="{B2BE989D-6AD1-BD49-A7E3-7D757FF4B6BB}"/>
                </a:ext>
              </a:extLst>
            </p:cNvPr>
            <p:cNvSpPr/>
            <p:nvPr/>
          </p:nvSpPr>
          <p:spPr>
            <a:xfrm>
              <a:off x="2752010" y="3309107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8;p21">
              <a:extLst>
                <a:ext uri="{FF2B5EF4-FFF2-40B4-BE49-F238E27FC236}">
                  <a16:creationId xmlns:a16="http://schemas.microsoft.com/office/drawing/2014/main" id="{DFE289FC-3C0C-EA43-B92F-B4A5A55A5D35}"/>
                </a:ext>
              </a:extLst>
            </p:cNvPr>
            <p:cNvSpPr/>
            <p:nvPr/>
          </p:nvSpPr>
          <p:spPr>
            <a:xfrm>
              <a:off x="2795880" y="3333789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8"/>
                  </a:lnTo>
                  <a:lnTo>
                    <a:pt x="168" y="1009"/>
                  </a:lnTo>
                  <a:lnTo>
                    <a:pt x="0" y="1177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9;p21">
              <a:extLst>
                <a:ext uri="{FF2B5EF4-FFF2-40B4-BE49-F238E27FC236}">
                  <a16:creationId xmlns:a16="http://schemas.microsoft.com/office/drawing/2014/main" id="{D2B19A9A-3389-6248-AC20-160D7B91EC62}"/>
                </a:ext>
              </a:extLst>
            </p:cNvPr>
            <p:cNvSpPr/>
            <p:nvPr/>
          </p:nvSpPr>
          <p:spPr>
            <a:xfrm>
              <a:off x="2839751" y="3361194"/>
              <a:ext cx="68552" cy="38409"/>
            </a:xfrm>
            <a:custGeom>
              <a:avLst/>
              <a:gdLst/>
              <a:ahLst/>
              <a:cxnLst/>
              <a:rect l="l" t="t" r="r" b="b"/>
              <a:pathLst>
                <a:path w="4205" h="2356" extrusionOk="0">
                  <a:moveTo>
                    <a:pt x="1682" y="1"/>
                  </a:moveTo>
                  <a:lnTo>
                    <a:pt x="168" y="842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186" y="2355"/>
                  </a:lnTo>
                  <a:lnTo>
                    <a:pt x="2523" y="2355"/>
                  </a:lnTo>
                  <a:lnTo>
                    <a:pt x="4204" y="1515"/>
                  </a:lnTo>
                  <a:lnTo>
                    <a:pt x="4204" y="1346"/>
                  </a:lnTo>
                  <a:lnTo>
                    <a:pt x="4204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0;p21">
              <a:extLst>
                <a:ext uri="{FF2B5EF4-FFF2-40B4-BE49-F238E27FC236}">
                  <a16:creationId xmlns:a16="http://schemas.microsoft.com/office/drawing/2014/main" id="{E0DFD34B-1FC5-494E-8A8A-33B8A0431504}"/>
                </a:ext>
              </a:extLst>
            </p:cNvPr>
            <p:cNvSpPr/>
            <p:nvPr/>
          </p:nvSpPr>
          <p:spPr>
            <a:xfrm>
              <a:off x="2883604" y="3385876"/>
              <a:ext cx="68568" cy="38409"/>
            </a:xfrm>
            <a:custGeom>
              <a:avLst/>
              <a:gdLst/>
              <a:ahLst/>
              <a:cxnLst/>
              <a:rect l="l" t="t" r="r" b="b"/>
              <a:pathLst>
                <a:path w="4206" h="2356" extrusionOk="0">
                  <a:moveTo>
                    <a:pt x="1683" y="1"/>
                  </a:moveTo>
                  <a:lnTo>
                    <a:pt x="169" y="1010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1;p21">
              <a:extLst>
                <a:ext uri="{FF2B5EF4-FFF2-40B4-BE49-F238E27FC236}">
                  <a16:creationId xmlns:a16="http://schemas.microsoft.com/office/drawing/2014/main" id="{CE5A7619-30BD-524A-9D05-33AC242CE2BF}"/>
                </a:ext>
              </a:extLst>
            </p:cNvPr>
            <p:cNvSpPr/>
            <p:nvPr/>
          </p:nvSpPr>
          <p:spPr>
            <a:xfrm>
              <a:off x="2927474" y="3410558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3" y="0"/>
                  </a:moveTo>
                  <a:lnTo>
                    <a:pt x="1" y="1009"/>
                  </a:lnTo>
                  <a:lnTo>
                    <a:pt x="1" y="1177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2;p21">
              <a:extLst>
                <a:ext uri="{FF2B5EF4-FFF2-40B4-BE49-F238E27FC236}">
                  <a16:creationId xmlns:a16="http://schemas.microsoft.com/office/drawing/2014/main" id="{EA0010DD-8B19-F249-BE8C-4ED2D96C9108}"/>
                </a:ext>
              </a:extLst>
            </p:cNvPr>
            <p:cNvSpPr/>
            <p:nvPr/>
          </p:nvSpPr>
          <p:spPr>
            <a:xfrm>
              <a:off x="2968605" y="3435224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373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3;p21">
              <a:extLst>
                <a:ext uri="{FF2B5EF4-FFF2-40B4-BE49-F238E27FC236}">
                  <a16:creationId xmlns:a16="http://schemas.microsoft.com/office/drawing/2014/main" id="{968F52F1-E0BE-1E44-9693-DA9775EE3ABE}"/>
                </a:ext>
              </a:extLst>
            </p:cNvPr>
            <p:cNvSpPr/>
            <p:nvPr/>
          </p:nvSpPr>
          <p:spPr>
            <a:xfrm>
              <a:off x="3012475" y="3459906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9"/>
                  </a:lnTo>
                  <a:lnTo>
                    <a:pt x="168" y="1009"/>
                  </a:lnTo>
                  <a:lnTo>
                    <a:pt x="0" y="1178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4;p21">
              <a:extLst>
                <a:ext uri="{FF2B5EF4-FFF2-40B4-BE49-F238E27FC236}">
                  <a16:creationId xmlns:a16="http://schemas.microsoft.com/office/drawing/2014/main" id="{6473DEC3-5CD3-784A-9331-4C866289BAB2}"/>
                </a:ext>
              </a:extLst>
            </p:cNvPr>
            <p:cNvSpPr/>
            <p:nvPr/>
          </p:nvSpPr>
          <p:spPr>
            <a:xfrm>
              <a:off x="3056346" y="3484571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8" y="1"/>
                  </a:moveTo>
                  <a:lnTo>
                    <a:pt x="1682" y="169"/>
                  </a:lnTo>
                  <a:lnTo>
                    <a:pt x="168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186" y="2524"/>
                  </a:lnTo>
                  <a:lnTo>
                    <a:pt x="2691" y="2524"/>
                  </a:lnTo>
                  <a:lnTo>
                    <a:pt x="4204" y="1515"/>
                  </a:lnTo>
                  <a:lnTo>
                    <a:pt x="4373" y="1346"/>
                  </a:lnTo>
                  <a:lnTo>
                    <a:pt x="4204" y="1346"/>
                  </a:lnTo>
                  <a:lnTo>
                    <a:pt x="2186" y="169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15;p21">
              <a:extLst>
                <a:ext uri="{FF2B5EF4-FFF2-40B4-BE49-F238E27FC236}">
                  <a16:creationId xmlns:a16="http://schemas.microsoft.com/office/drawing/2014/main" id="{3378CF36-4E67-174B-AEE3-2507CD2CF5F0}"/>
                </a:ext>
              </a:extLst>
            </p:cNvPr>
            <p:cNvSpPr/>
            <p:nvPr/>
          </p:nvSpPr>
          <p:spPr>
            <a:xfrm>
              <a:off x="2584763" y="3257021"/>
              <a:ext cx="68552" cy="41131"/>
            </a:xfrm>
            <a:custGeom>
              <a:avLst/>
              <a:gdLst/>
              <a:ahLst/>
              <a:cxnLst/>
              <a:rect l="l" t="t" r="r" b="b"/>
              <a:pathLst>
                <a:path w="4205" h="2523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177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16;p21">
              <a:extLst>
                <a:ext uri="{FF2B5EF4-FFF2-40B4-BE49-F238E27FC236}">
                  <a16:creationId xmlns:a16="http://schemas.microsoft.com/office/drawing/2014/main" id="{F58ADD94-71A4-DB4E-9BB3-9FFD8DD16436}"/>
                </a:ext>
              </a:extLst>
            </p:cNvPr>
            <p:cNvSpPr/>
            <p:nvPr/>
          </p:nvSpPr>
          <p:spPr>
            <a:xfrm>
              <a:off x="2628633" y="328168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17;p21">
              <a:extLst>
                <a:ext uri="{FF2B5EF4-FFF2-40B4-BE49-F238E27FC236}">
                  <a16:creationId xmlns:a16="http://schemas.microsoft.com/office/drawing/2014/main" id="{18C36710-5727-534A-8AD7-0AB616D89D42}"/>
                </a:ext>
              </a:extLst>
            </p:cNvPr>
            <p:cNvSpPr/>
            <p:nvPr/>
          </p:nvSpPr>
          <p:spPr>
            <a:xfrm>
              <a:off x="2672503" y="3306369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0"/>
                  </a:moveTo>
                  <a:lnTo>
                    <a:pt x="1682" y="169"/>
                  </a:lnTo>
                  <a:lnTo>
                    <a:pt x="0" y="1009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187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18;p21">
              <a:extLst>
                <a:ext uri="{FF2B5EF4-FFF2-40B4-BE49-F238E27FC236}">
                  <a16:creationId xmlns:a16="http://schemas.microsoft.com/office/drawing/2014/main" id="{821C6BD9-29CD-4645-B42E-B474B690D4C9}"/>
                </a:ext>
              </a:extLst>
            </p:cNvPr>
            <p:cNvSpPr/>
            <p:nvPr/>
          </p:nvSpPr>
          <p:spPr>
            <a:xfrm>
              <a:off x="2713618" y="333103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4"/>
                  </a:lnTo>
                  <a:lnTo>
                    <a:pt x="2692" y="2524"/>
                  </a:lnTo>
                  <a:lnTo>
                    <a:pt x="4205" y="1515"/>
                  </a:lnTo>
                  <a:lnTo>
                    <a:pt x="4374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19;p21">
              <a:extLst>
                <a:ext uri="{FF2B5EF4-FFF2-40B4-BE49-F238E27FC236}">
                  <a16:creationId xmlns:a16="http://schemas.microsoft.com/office/drawing/2014/main" id="{E835AF06-E634-A74A-B4B8-D8DE153B93B2}"/>
                </a:ext>
              </a:extLst>
            </p:cNvPr>
            <p:cNvSpPr/>
            <p:nvPr/>
          </p:nvSpPr>
          <p:spPr>
            <a:xfrm>
              <a:off x="2757488" y="3358455"/>
              <a:ext cx="71307" cy="38409"/>
            </a:xfrm>
            <a:custGeom>
              <a:avLst/>
              <a:gdLst/>
              <a:ahLst/>
              <a:cxnLst/>
              <a:rect l="l" t="t" r="r" b="b"/>
              <a:pathLst>
                <a:path w="4374" h="2356" extrusionOk="0">
                  <a:moveTo>
                    <a:pt x="1683" y="1"/>
                  </a:moveTo>
                  <a:lnTo>
                    <a:pt x="169" y="842"/>
                  </a:lnTo>
                  <a:lnTo>
                    <a:pt x="1" y="1010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692" y="2355"/>
                  </a:lnTo>
                  <a:lnTo>
                    <a:pt x="4205" y="1346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0;p21">
              <a:extLst>
                <a:ext uri="{FF2B5EF4-FFF2-40B4-BE49-F238E27FC236}">
                  <a16:creationId xmlns:a16="http://schemas.microsoft.com/office/drawing/2014/main" id="{5D0547F1-A364-1345-A747-86A0C07E114A}"/>
                </a:ext>
              </a:extLst>
            </p:cNvPr>
            <p:cNvSpPr/>
            <p:nvPr/>
          </p:nvSpPr>
          <p:spPr>
            <a:xfrm>
              <a:off x="2801358" y="3383137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09"/>
                  </a:lnTo>
                  <a:lnTo>
                    <a:pt x="1" y="1178"/>
                  </a:lnTo>
                  <a:lnTo>
                    <a:pt x="2187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1;p21">
              <a:extLst>
                <a:ext uri="{FF2B5EF4-FFF2-40B4-BE49-F238E27FC236}">
                  <a16:creationId xmlns:a16="http://schemas.microsoft.com/office/drawing/2014/main" id="{B99E6AA0-7195-254B-ABAF-8C8D3CFB6B64}"/>
                </a:ext>
              </a:extLst>
            </p:cNvPr>
            <p:cNvSpPr/>
            <p:nvPr/>
          </p:nvSpPr>
          <p:spPr>
            <a:xfrm>
              <a:off x="2845228" y="3407803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9" y="1010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019" y="2355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2;p21">
              <a:extLst>
                <a:ext uri="{FF2B5EF4-FFF2-40B4-BE49-F238E27FC236}">
                  <a16:creationId xmlns:a16="http://schemas.microsoft.com/office/drawing/2014/main" id="{BEB26907-6DAA-F94B-B482-112DE4694AD2}"/>
                </a:ext>
              </a:extLst>
            </p:cNvPr>
            <p:cNvSpPr/>
            <p:nvPr/>
          </p:nvSpPr>
          <p:spPr>
            <a:xfrm>
              <a:off x="2889098" y="3432485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3;p21">
              <a:extLst>
                <a:ext uri="{FF2B5EF4-FFF2-40B4-BE49-F238E27FC236}">
                  <a16:creationId xmlns:a16="http://schemas.microsoft.com/office/drawing/2014/main" id="{F87194AB-1A1D-764E-927A-B38CB02DB17A}"/>
                </a:ext>
              </a:extLst>
            </p:cNvPr>
            <p:cNvSpPr/>
            <p:nvPr/>
          </p:nvSpPr>
          <p:spPr>
            <a:xfrm>
              <a:off x="2930213" y="3457167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2019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4" y="1346"/>
                  </a:lnTo>
                  <a:lnTo>
                    <a:pt x="4374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4;p21">
              <a:extLst>
                <a:ext uri="{FF2B5EF4-FFF2-40B4-BE49-F238E27FC236}">
                  <a16:creationId xmlns:a16="http://schemas.microsoft.com/office/drawing/2014/main" id="{DA07D19F-12AD-0544-986C-15A822B68872}"/>
                </a:ext>
              </a:extLst>
            </p:cNvPr>
            <p:cNvSpPr/>
            <p:nvPr/>
          </p:nvSpPr>
          <p:spPr>
            <a:xfrm>
              <a:off x="2974083" y="348183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25;p21">
              <a:extLst>
                <a:ext uri="{FF2B5EF4-FFF2-40B4-BE49-F238E27FC236}">
                  <a16:creationId xmlns:a16="http://schemas.microsoft.com/office/drawing/2014/main" id="{FDD6213F-2633-BB46-B0FC-E5FB77B6C2BF}"/>
                </a:ext>
              </a:extLst>
            </p:cNvPr>
            <p:cNvSpPr/>
            <p:nvPr/>
          </p:nvSpPr>
          <p:spPr>
            <a:xfrm>
              <a:off x="3017953" y="350651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0"/>
                  </a:moveTo>
                  <a:lnTo>
                    <a:pt x="1682" y="169"/>
                  </a:lnTo>
                  <a:lnTo>
                    <a:pt x="169" y="1009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26;p21">
              <a:extLst>
                <a:ext uri="{FF2B5EF4-FFF2-40B4-BE49-F238E27FC236}">
                  <a16:creationId xmlns:a16="http://schemas.microsoft.com/office/drawing/2014/main" id="{F57DC819-0C25-E54D-A7BB-F6FEE3157B85}"/>
                </a:ext>
              </a:extLst>
            </p:cNvPr>
            <p:cNvSpPr/>
            <p:nvPr/>
          </p:nvSpPr>
          <p:spPr>
            <a:xfrm>
              <a:off x="2546387" y="3278948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27;p21">
              <a:extLst>
                <a:ext uri="{FF2B5EF4-FFF2-40B4-BE49-F238E27FC236}">
                  <a16:creationId xmlns:a16="http://schemas.microsoft.com/office/drawing/2014/main" id="{FAF3EBF8-34FF-D24E-92A5-FB9CB2731324}"/>
                </a:ext>
              </a:extLst>
            </p:cNvPr>
            <p:cNvSpPr/>
            <p:nvPr/>
          </p:nvSpPr>
          <p:spPr>
            <a:xfrm>
              <a:off x="2590241" y="3303630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851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28;p21">
              <a:extLst>
                <a:ext uri="{FF2B5EF4-FFF2-40B4-BE49-F238E27FC236}">
                  <a16:creationId xmlns:a16="http://schemas.microsoft.com/office/drawing/2014/main" id="{46533182-CD85-D340-A8B4-E00A17772C05}"/>
                </a:ext>
              </a:extLst>
            </p:cNvPr>
            <p:cNvSpPr/>
            <p:nvPr/>
          </p:nvSpPr>
          <p:spPr>
            <a:xfrm>
              <a:off x="2634111" y="3328295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851" y="1"/>
                  </a:moveTo>
                  <a:lnTo>
                    <a:pt x="1683" y="169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3"/>
                  </a:lnTo>
                  <a:lnTo>
                    <a:pt x="2523" y="2523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2019" y="169"/>
                  </a:lnTo>
                  <a:lnTo>
                    <a:pt x="18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29;p21">
              <a:extLst>
                <a:ext uri="{FF2B5EF4-FFF2-40B4-BE49-F238E27FC236}">
                  <a16:creationId xmlns:a16="http://schemas.microsoft.com/office/drawing/2014/main" id="{6A5430BF-D3F2-DB4C-BAAE-E1A85DDD0982}"/>
                </a:ext>
              </a:extLst>
            </p:cNvPr>
            <p:cNvSpPr/>
            <p:nvPr/>
          </p:nvSpPr>
          <p:spPr>
            <a:xfrm>
              <a:off x="2675242" y="3352977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0"/>
                  </a:moveTo>
                  <a:lnTo>
                    <a:pt x="1682" y="169"/>
                  </a:lnTo>
                  <a:lnTo>
                    <a:pt x="169" y="1009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30;p21">
              <a:extLst>
                <a:ext uri="{FF2B5EF4-FFF2-40B4-BE49-F238E27FC236}">
                  <a16:creationId xmlns:a16="http://schemas.microsoft.com/office/drawing/2014/main" id="{9878D411-926D-D54A-95BE-0390A8201CE5}"/>
                </a:ext>
              </a:extLst>
            </p:cNvPr>
            <p:cNvSpPr/>
            <p:nvPr/>
          </p:nvSpPr>
          <p:spPr>
            <a:xfrm>
              <a:off x="2719112" y="3380398"/>
              <a:ext cx="71291" cy="38392"/>
            </a:xfrm>
            <a:custGeom>
              <a:avLst/>
              <a:gdLst/>
              <a:ahLst/>
              <a:cxnLst/>
              <a:rect l="l" t="t" r="r" b="b"/>
              <a:pathLst>
                <a:path w="4373" h="2355" extrusionOk="0">
                  <a:moveTo>
                    <a:pt x="1682" y="0"/>
                  </a:moveTo>
                  <a:lnTo>
                    <a:pt x="168" y="841"/>
                  </a:lnTo>
                  <a:lnTo>
                    <a:pt x="0" y="1009"/>
                  </a:lnTo>
                  <a:lnTo>
                    <a:pt x="168" y="1177"/>
                  </a:lnTo>
                  <a:lnTo>
                    <a:pt x="2187" y="2355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31;p21">
              <a:extLst>
                <a:ext uri="{FF2B5EF4-FFF2-40B4-BE49-F238E27FC236}">
                  <a16:creationId xmlns:a16="http://schemas.microsoft.com/office/drawing/2014/main" id="{C828A015-7BEA-F94B-8174-C1050314478C}"/>
                </a:ext>
              </a:extLst>
            </p:cNvPr>
            <p:cNvSpPr/>
            <p:nvPr/>
          </p:nvSpPr>
          <p:spPr>
            <a:xfrm>
              <a:off x="2762982" y="3405064"/>
              <a:ext cx="68552" cy="38409"/>
            </a:xfrm>
            <a:custGeom>
              <a:avLst/>
              <a:gdLst/>
              <a:ahLst/>
              <a:cxnLst/>
              <a:rect l="l" t="t" r="r" b="b"/>
              <a:pathLst>
                <a:path w="4205" h="2356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186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32;p21">
              <a:extLst>
                <a:ext uri="{FF2B5EF4-FFF2-40B4-BE49-F238E27FC236}">
                  <a16:creationId xmlns:a16="http://schemas.microsoft.com/office/drawing/2014/main" id="{935E774A-63D2-5F49-9D8D-94EB049D59FF}"/>
                </a:ext>
              </a:extLst>
            </p:cNvPr>
            <p:cNvSpPr/>
            <p:nvPr/>
          </p:nvSpPr>
          <p:spPr>
            <a:xfrm>
              <a:off x="2806836" y="3429746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33;p21">
              <a:extLst>
                <a:ext uri="{FF2B5EF4-FFF2-40B4-BE49-F238E27FC236}">
                  <a16:creationId xmlns:a16="http://schemas.microsoft.com/office/drawing/2014/main" id="{508AAAFC-5230-D54C-903D-1BD806ADE1D9}"/>
                </a:ext>
              </a:extLst>
            </p:cNvPr>
            <p:cNvSpPr/>
            <p:nvPr/>
          </p:nvSpPr>
          <p:spPr>
            <a:xfrm>
              <a:off x="2850706" y="3454412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683" y="1"/>
                  </a:move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4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34;p21">
              <a:extLst>
                <a:ext uri="{FF2B5EF4-FFF2-40B4-BE49-F238E27FC236}">
                  <a16:creationId xmlns:a16="http://schemas.microsoft.com/office/drawing/2014/main" id="{E02FE2F0-1D08-304B-AF5C-5D059AE06916}"/>
                </a:ext>
              </a:extLst>
            </p:cNvPr>
            <p:cNvSpPr/>
            <p:nvPr/>
          </p:nvSpPr>
          <p:spPr>
            <a:xfrm>
              <a:off x="2891837" y="347909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850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373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35;p21">
              <a:extLst>
                <a:ext uri="{FF2B5EF4-FFF2-40B4-BE49-F238E27FC236}">
                  <a16:creationId xmlns:a16="http://schemas.microsoft.com/office/drawing/2014/main" id="{AFC31B48-0CD4-C346-B80E-0B9101EED5F0}"/>
                </a:ext>
              </a:extLst>
            </p:cNvPr>
            <p:cNvSpPr/>
            <p:nvPr/>
          </p:nvSpPr>
          <p:spPr>
            <a:xfrm>
              <a:off x="2935707" y="3503776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8"/>
                  </a:lnTo>
                  <a:lnTo>
                    <a:pt x="168" y="1009"/>
                  </a:lnTo>
                  <a:lnTo>
                    <a:pt x="0" y="1177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36;p21">
              <a:extLst>
                <a:ext uri="{FF2B5EF4-FFF2-40B4-BE49-F238E27FC236}">
                  <a16:creationId xmlns:a16="http://schemas.microsoft.com/office/drawing/2014/main" id="{D1EC0A43-A5A2-BE4A-AD86-04F49D2DBA8A}"/>
                </a:ext>
              </a:extLst>
            </p:cNvPr>
            <p:cNvSpPr/>
            <p:nvPr/>
          </p:nvSpPr>
          <p:spPr>
            <a:xfrm>
              <a:off x="2979577" y="3528441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8" y="1"/>
                  </a:moveTo>
                  <a:lnTo>
                    <a:pt x="1682" y="169"/>
                  </a:lnTo>
                  <a:lnTo>
                    <a:pt x="168" y="1010"/>
                  </a:lnTo>
                  <a:lnTo>
                    <a:pt x="0" y="1178"/>
                  </a:lnTo>
                  <a:lnTo>
                    <a:pt x="168" y="1346"/>
                  </a:lnTo>
                  <a:lnTo>
                    <a:pt x="2186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514"/>
                  </a:lnTo>
                  <a:lnTo>
                    <a:pt x="4205" y="1346"/>
                  </a:lnTo>
                  <a:lnTo>
                    <a:pt x="2186" y="169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37;p21">
              <a:extLst>
                <a:ext uri="{FF2B5EF4-FFF2-40B4-BE49-F238E27FC236}">
                  <a16:creationId xmlns:a16="http://schemas.microsoft.com/office/drawing/2014/main" id="{0CF820DD-6579-3B48-A729-032646F469DE}"/>
                </a:ext>
              </a:extLst>
            </p:cNvPr>
            <p:cNvSpPr/>
            <p:nvPr/>
          </p:nvSpPr>
          <p:spPr>
            <a:xfrm>
              <a:off x="2507995" y="3300891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177"/>
                  </a:lnTo>
                  <a:lnTo>
                    <a:pt x="1" y="1345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4"/>
                  </a:lnTo>
                  <a:lnTo>
                    <a:pt x="4205" y="1514"/>
                  </a:lnTo>
                  <a:lnTo>
                    <a:pt x="4205" y="1345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38;p21">
              <a:extLst>
                <a:ext uri="{FF2B5EF4-FFF2-40B4-BE49-F238E27FC236}">
                  <a16:creationId xmlns:a16="http://schemas.microsoft.com/office/drawing/2014/main" id="{57CE8ACF-33DB-8B4A-9C7C-58619D6B97AD}"/>
                </a:ext>
              </a:extLst>
            </p:cNvPr>
            <p:cNvSpPr/>
            <p:nvPr/>
          </p:nvSpPr>
          <p:spPr>
            <a:xfrm>
              <a:off x="2551865" y="332555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39;p21">
              <a:extLst>
                <a:ext uri="{FF2B5EF4-FFF2-40B4-BE49-F238E27FC236}">
                  <a16:creationId xmlns:a16="http://schemas.microsoft.com/office/drawing/2014/main" id="{3CD19EBB-2F6E-FB43-A4B0-501135B6C778}"/>
                </a:ext>
              </a:extLst>
            </p:cNvPr>
            <p:cNvSpPr/>
            <p:nvPr/>
          </p:nvSpPr>
          <p:spPr>
            <a:xfrm>
              <a:off x="2595735" y="3350239"/>
              <a:ext cx="68552" cy="41131"/>
            </a:xfrm>
            <a:custGeom>
              <a:avLst/>
              <a:gdLst/>
              <a:ahLst/>
              <a:cxnLst/>
              <a:rect l="l" t="t" r="r" b="b"/>
              <a:pathLst>
                <a:path w="4205" h="2523" extrusionOk="0">
                  <a:moveTo>
                    <a:pt x="1850" y="0"/>
                  </a:moveTo>
                  <a:lnTo>
                    <a:pt x="1682" y="168"/>
                  </a:lnTo>
                  <a:lnTo>
                    <a:pt x="0" y="1009"/>
                  </a:lnTo>
                  <a:lnTo>
                    <a:pt x="0" y="1177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523" y="2523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40;p21">
              <a:extLst>
                <a:ext uri="{FF2B5EF4-FFF2-40B4-BE49-F238E27FC236}">
                  <a16:creationId xmlns:a16="http://schemas.microsoft.com/office/drawing/2014/main" id="{F0F91CC0-942F-A046-8A7D-AEA1E95CCD96}"/>
                </a:ext>
              </a:extLst>
            </p:cNvPr>
            <p:cNvSpPr/>
            <p:nvPr/>
          </p:nvSpPr>
          <p:spPr>
            <a:xfrm>
              <a:off x="2639605" y="3377643"/>
              <a:ext cx="285147" cy="164525"/>
            </a:xfrm>
            <a:custGeom>
              <a:avLst/>
              <a:gdLst/>
              <a:ahLst/>
              <a:cxnLst/>
              <a:rect l="l" t="t" r="r" b="b"/>
              <a:pathLst>
                <a:path w="17491" h="10092" extrusionOk="0">
                  <a:moveTo>
                    <a:pt x="1514" y="1"/>
                  </a:moveTo>
                  <a:lnTo>
                    <a:pt x="0" y="842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15304" y="10092"/>
                  </a:lnTo>
                  <a:lnTo>
                    <a:pt x="15472" y="10092"/>
                  </a:lnTo>
                  <a:lnTo>
                    <a:pt x="15809" y="9924"/>
                  </a:lnTo>
                  <a:lnTo>
                    <a:pt x="17322" y="9083"/>
                  </a:lnTo>
                  <a:lnTo>
                    <a:pt x="17491" y="8914"/>
                  </a:lnTo>
                  <a:lnTo>
                    <a:pt x="17322" y="8746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41;p21">
              <a:extLst>
                <a:ext uri="{FF2B5EF4-FFF2-40B4-BE49-F238E27FC236}">
                  <a16:creationId xmlns:a16="http://schemas.microsoft.com/office/drawing/2014/main" id="{AF82475D-9768-5A43-A3E5-01D89A3E6C14}"/>
                </a:ext>
              </a:extLst>
            </p:cNvPr>
            <p:cNvSpPr/>
            <p:nvPr/>
          </p:nvSpPr>
          <p:spPr>
            <a:xfrm>
              <a:off x="2897315" y="352570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42;p21">
              <a:extLst>
                <a:ext uri="{FF2B5EF4-FFF2-40B4-BE49-F238E27FC236}">
                  <a16:creationId xmlns:a16="http://schemas.microsoft.com/office/drawing/2014/main" id="{4407BCE2-47F0-FD4B-99D2-300ACF67A1D8}"/>
                </a:ext>
              </a:extLst>
            </p:cNvPr>
            <p:cNvSpPr/>
            <p:nvPr/>
          </p:nvSpPr>
          <p:spPr>
            <a:xfrm>
              <a:off x="2941185" y="3553123"/>
              <a:ext cx="71307" cy="38392"/>
            </a:xfrm>
            <a:custGeom>
              <a:avLst/>
              <a:gdLst/>
              <a:ahLst/>
              <a:cxnLst/>
              <a:rect l="l" t="t" r="r" b="b"/>
              <a:pathLst>
                <a:path w="4374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09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691" y="2355"/>
                  </a:lnTo>
                  <a:lnTo>
                    <a:pt x="4205" y="1346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375;p21">
            <a:extLst>
              <a:ext uri="{FF2B5EF4-FFF2-40B4-BE49-F238E27FC236}">
                <a16:creationId xmlns:a16="http://schemas.microsoft.com/office/drawing/2014/main" id="{54170463-A95C-D241-B6A1-C27098C0C800}"/>
              </a:ext>
            </a:extLst>
          </p:cNvPr>
          <p:cNvGrpSpPr/>
          <p:nvPr/>
        </p:nvGrpSpPr>
        <p:grpSpPr>
          <a:xfrm flipH="1">
            <a:off x="2548673" y="1881147"/>
            <a:ext cx="826859" cy="932210"/>
            <a:chOff x="2346241" y="2755279"/>
            <a:chExt cx="910250" cy="932210"/>
          </a:xfrm>
        </p:grpSpPr>
        <p:sp>
          <p:nvSpPr>
            <p:cNvPr id="97" name="Google Shape;376;p21">
              <a:extLst>
                <a:ext uri="{FF2B5EF4-FFF2-40B4-BE49-F238E27FC236}">
                  <a16:creationId xmlns:a16="http://schemas.microsoft.com/office/drawing/2014/main" id="{6FF7901D-5495-384C-A32F-C650162C5C29}"/>
                </a:ext>
              </a:extLst>
            </p:cNvPr>
            <p:cNvSpPr/>
            <p:nvPr/>
          </p:nvSpPr>
          <p:spPr>
            <a:xfrm>
              <a:off x="2346241" y="3155570"/>
              <a:ext cx="910250" cy="526424"/>
            </a:xfrm>
            <a:custGeom>
              <a:avLst/>
              <a:gdLst/>
              <a:ahLst/>
              <a:cxnLst/>
              <a:rect l="l" t="t" r="r" b="b"/>
              <a:pathLst>
                <a:path w="55835" h="32291" extrusionOk="0">
                  <a:moveTo>
                    <a:pt x="22368" y="1"/>
                  </a:moveTo>
                  <a:lnTo>
                    <a:pt x="0" y="12950"/>
                  </a:lnTo>
                  <a:lnTo>
                    <a:pt x="33636" y="32291"/>
                  </a:lnTo>
                  <a:lnTo>
                    <a:pt x="55835" y="19341"/>
                  </a:lnTo>
                  <a:lnTo>
                    <a:pt x="223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77;p21">
              <a:extLst>
                <a:ext uri="{FF2B5EF4-FFF2-40B4-BE49-F238E27FC236}">
                  <a16:creationId xmlns:a16="http://schemas.microsoft.com/office/drawing/2014/main" id="{357CC42A-2F85-7E45-BDDD-62DE4F75DE7A}"/>
                </a:ext>
              </a:extLst>
            </p:cNvPr>
            <p:cNvSpPr/>
            <p:nvPr/>
          </p:nvSpPr>
          <p:spPr>
            <a:xfrm>
              <a:off x="2894576" y="3470877"/>
              <a:ext cx="361915" cy="216611"/>
            </a:xfrm>
            <a:custGeom>
              <a:avLst/>
              <a:gdLst/>
              <a:ahLst/>
              <a:cxnLst/>
              <a:rect l="l" t="t" r="r" b="b"/>
              <a:pathLst>
                <a:path w="22200" h="13287" extrusionOk="0">
                  <a:moveTo>
                    <a:pt x="22200" y="0"/>
                  </a:moveTo>
                  <a:lnTo>
                    <a:pt x="1" y="12950"/>
                  </a:lnTo>
                  <a:lnTo>
                    <a:pt x="1" y="13286"/>
                  </a:lnTo>
                  <a:lnTo>
                    <a:pt x="22200" y="505"/>
                  </a:lnTo>
                  <a:lnTo>
                    <a:pt x="222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78;p21">
              <a:extLst>
                <a:ext uri="{FF2B5EF4-FFF2-40B4-BE49-F238E27FC236}">
                  <a16:creationId xmlns:a16="http://schemas.microsoft.com/office/drawing/2014/main" id="{5132DA20-02D6-6043-9F94-7027DCE1DC38}"/>
                </a:ext>
              </a:extLst>
            </p:cNvPr>
            <p:cNvSpPr/>
            <p:nvPr/>
          </p:nvSpPr>
          <p:spPr>
            <a:xfrm>
              <a:off x="2710879" y="2755279"/>
              <a:ext cx="545612" cy="721092"/>
            </a:xfrm>
            <a:custGeom>
              <a:avLst/>
              <a:gdLst/>
              <a:ahLst/>
              <a:cxnLst/>
              <a:rect l="l" t="t" r="r" b="b"/>
              <a:pathLst>
                <a:path w="33468" h="44232" extrusionOk="0">
                  <a:moveTo>
                    <a:pt x="1683" y="1"/>
                  </a:moveTo>
                  <a:lnTo>
                    <a:pt x="1178" y="169"/>
                  </a:lnTo>
                  <a:lnTo>
                    <a:pt x="842" y="337"/>
                  </a:lnTo>
                  <a:lnTo>
                    <a:pt x="505" y="505"/>
                  </a:lnTo>
                  <a:lnTo>
                    <a:pt x="169" y="841"/>
                  </a:lnTo>
                  <a:lnTo>
                    <a:pt x="1" y="1346"/>
                  </a:lnTo>
                  <a:lnTo>
                    <a:pt x="1" y="1851"/>
                  </a:lnTo>
                  <a:lnTo>
                    <a:pt x="1" y="24723"/>
                  </a:lnTo>
                  <a:lnTo>
                    <a:pt x="32963" y="43727"/>
                  </a:lnTo>
                  <a:lnTo>
                    <a:pt x="33132" y="44231"/>
                  </a:lnTo>
                  <a:lnTo>
                    <a:pt x="33468" y="44063"/>
                  </a:lnTo>
                  <a:lnTo>
                    <a:pt x="33468" y="20014"/>
                  </a:lnTo>
                  <a:lnTo>
                    <a:pt x="33468" y="19173"/>
                  </a:lnTo>
                  <a:lnTo>
                    <a:pt x="33132" y="18500"/>
                  </a:lnTo>
                  <a:lnTo>
                    <a:pt x="32627" y="17827"/>
                  </a:lnTo>
                  <a:lnTo>
                    <a:pt x="31954" y="17155"/>
                  </a:lnTo>
                  <a:lnTo>
                    <a:pt x="2523" y="337"/>
                  </a:lnTo>
                  <a:lnTo>
                    <a:pt x="2019" y="169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79;p21">
              <a:extLst>
                <a:ext uri="{FF2B5EF4-FFF2-40B4-BE49-F238E27FC236}">
                  <a16:creationId xmlns:a16="http://schemas.microsoft.com/office/drawing/2014/main" id="{C320DCC6-A467-194A-A3E6-AD2E7F7BD44E}"/>
                </a:ext>
              </a:extLst>
            </p:cNvPr>
            <p:cNvSpPr/>
            <p:nvPr/>
          </p:nvSpPr>
          <p:spPr>
            <a:xfrm>
              <a:off x="2346241" y="3363949"/>
              <a:ext cx="548351" cy="323539"/>
            </a:xfrm>
            <a:custGeom>
              <a:avLst/>
              <a:gdLst/>
              <a:ahLst/>
              <a:cxnLst/>
              <a:rect l="l" t="t" r="r" b="b"/>
              <a:pathLst>
                <a:path w="33636" h="19846" extrusionOk="0">
                  <a:moveTo>
                    <a:pt x="0" y="0"/>
                  </a:moveTo>
                  <a:lnTo>
                    <a:pt x="0" y="505"/>
                  </a:lnTo>
                  <a:lnTo>
                    <a:pt x="33636" y="19845"/>
                  </a:lnTo>
                  <a:lnTo>
                    <a:pt x="33636" y="19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80;p21">
              <a:extLst>
                <a:ext uri="{FF2B5EF4-FFF2-40B4-BE49-F238E27FC236}">
                  <a16:creationId xmlns:a16="http://schemas.microsoft.com/office/drawing/2014/main" id="{5D36E442-5523-814A-9180-0374DEC78271}"/>
                </a:ext>
              </a:extLst>
            </p:cNvPr>
            <p:cNvSpPr/>
            <p:nvPr/>
          </p:nvSpPr>
          <p:spPr>
            <a:xfrm>
              <a:off x="2702663" y="2760757"/>
              <a:ext cx="548351" cy="715615"/>
            </a:xfrm>
            <a:custGeom>
              <a:avLst/>
              <a:gdLst/>
              <a:ahLst/>
              <a:cxnLst/>
              <a:rect l="l" t="t" r="r" b="b"/>
              <a:pathLst>
                <a:path w="33636" h="43896" extrusionOk="0">
                  <a:moveTo>
                    <a:pt x="1346" y="1"/>
                  </a:moveTo>
                  <a:lnTo>
                    <a:pt x="1009" y="169"/>
                  </a:lnTo>
                  <a:lnTo>
                    <a:pt x="673" y="505"/>
                  </a:lnTo>
                  <a:lnTo>
                    <a:pt x="337" y="842"/>
                  </a:lnTo>
                  <a:lnTo>
                    <a:pt x="168" y="1178"/>
                  </a:lnTo>
                  <a:lnTo>
                    <a:pt x="0" y="1683"/>
                  </a:lnTo>
                  <a:lnTo>
                    <a:pt x="0" y="24555"/>
                  </a:lnTo>
                  <a:lnTo>
                    <a:pt x="33636" y="43895"/>
                  </a:lnTo>
                  <a:lnTo>
                    <a:pt x="33636" y="19846"/>
                  </a:lnTo>
                  <a:lnTo>
                    <a:pt x="33467" y="19005"/>
                  </a:lnTo>
                  <a:lnTo>
                    <a:pt x="33131" y="18332"/>
                  </a:lnTo>
                  <a:lnTo>
                    <a:pt x="32627" y="17660"/>
                  </a:lnTo>
                  <a:lnTo>
                    <a:pt x="31954" y="17155"/>
                  </a:lnTo>
                  <a:lnTo>
                    <a:pt x="2691" y="169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81;p21">
              <a:extLst>
                <a:ext uri="{FF2B5EF4-FFF2-40B4-BE49-F238E27FC236}">
                  <a16:creationId xmlns:a16="http://schemas.microsoft.com/office/drawing/2014/main" id="{032E0EB3-55AD-C14C-80E6-EED8B6185C37}"/>
                </a:ext>
              </a:extLst>
            </p:cNvPr>
            <p:cNvSpPr/>
            <p:nvPr/>
          </p:nvSpPr>
          <p:spPr>
            <a:xfrm>
              <a:off x="2724590" y="2777206"/>
              <a:ext cx="507236" cy="671745"/>
            </a:xfrm>
            <a:custGeom>
              <a:avLst/>
              <a:gdLst/>
              <a:ahLst/>
              <a:cxnLst/>
              <a:rect l="l" t="t" r="r" b="b"/>
              <a:pathLst>
                <a:path w="31114" h="41205" extrusionOk="0">
                  <a:moveTo>
                    <a:pt x="1" y="1"/>
                  </a:moveTo>
                  <a:lnTo>
                    <a:pt x="1" y="23378"/>
                  </a:lnTo>
                  <a:lnTo>
                    <a:pt x="31113" y="41205"/>
                  </a:lnTo>
                  <a:lnTo>
                    <a:pt x="31113" y="179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82;p21">
              <a:extLst>
                <a:ext uri="{FF2B5EF4-FFF2-40B4-BE49-F238E27FC236}">
                  <a16:creationId xmlns:a16="http://schemas.microsoft.com/office/drawing/2014/main" id="{C8CAC5BD-82B6-134B-A0E3-596E3ACCE44E}"/>
                </a:ext>
              </a:extLst>
            </p:cNvPr>
            <p:cNvSpPr/>
            <p:nvPr/>
          </p:nvSpPr>
          <p:spPr>
            <a:xfrm>
              <a:off x="2699924" y="3196702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345" y="0"/>
                  </a:moveTo>
                  <a:lnTo>
                    <a:pt x="1009" y="168"/>
                  </a:lnTo>
                  <a:lnTo>
                    <a:pt x="0" y="673"/>
                  </a:lnTo>
                  <a:lnTo>
                    <a:pt x="0" y="841"/>
                  </a:lnTo>
                  <a:lnTo>
                    <a:pt x="2186" y="2018"/>
                  </a:lnTo>
                  <a:lnTo>
                    <a:pt x="2523" y="2018"/>
                  </a:lnTo>
                  <a:lnTo>
                    <a:pt x="3364" y="1514"/>
                  </a:lnTo>
                  <a:lnTo>
                    <a:pt x="3532" y="1346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83;p21">
              <a:extLst>
                <a:ext uri="{FF2B5EF4-FFF2-40B4-BE49-F238E27FC236}">
                  <a16:creationId xmlns:a16="http://schemas.microsoft.com/office/drawing/2014/main" id="{A0DAAB0F-ACB5-9540-8959-F1CEF6B584A1}"/>
                </a:ext>
              </a:extLst>
            </p:cNvPr>
            <p:cNvSpPr/>
            <p:nvPr/>
          </p:nvSpPr>
          <p:spPr>
            <a:xfrm>
              <a:off x="2743778" y="3221367"/>
              <a:ext cx="57597" cy="32915"/>
            </a:xfrm>
            <a:custGeom>
              <a:avLst/>
              <a:gdLst/>
              <a:ahLst/>
              <a:cxnLst/>
              <a:rect l="l" t="t" r="r" b="b"/>
              <a:pathLst>
                <a:path w="3533" h="2019" extrusionOk="0">
                  <a:moveTo>
                    <a:pt x="1346" y="1"/>
                  </a:moveTo>
                  <a:lnTo>
                    <a:pt x="1010" y="169"/>
                  </a:lnTo>
                  <a:lnTo>
                    <a:pt x="1" y="674"/>
                  </a:lnTo>
                  <a:lnTo>
                    <a:pt x="1" y="842"/>
                  </a:lnTo>
                  <a:lnTo>
                    <a:pt x="2019" y="2019"/>
                  </a:lnTo>
                  <a:lnTo>
                    <a:pt x="2524" y="2019"/>
                  </a:lnTo>
                  <a:lnTo>
                    <a:pt x="3364" y="1514"/>
                  </a:lnTo>
                  <a:lnTo>
                    <a:pt x="3533" y="134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84;p21">
              <a:extLst>
                <a:ext uri="{FF2B5EF4-FFF2-40B4-BE49-F238E27FC236}">
                  <a16:creationId xmlns:a16="http://schemas.microsoft.com/office/drawing/2014/main" id="{0F5BD17D-A626-3B40-A43D-725AC961D336}"/>
                </a:ext>
              </a:extLst>
            </p:cNvPr>
            <p:cNvSpPr/>
            <p:nvPr/>
          </p:nvSpPr>
          <p:spPr>
            <a:xfrm>
              <a:off x="2784909" y="3248788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10" y="1"/>
                  </a:moveTo>
                  <a:lnTo>
                    <a:pt x="169" y="505"/>
                  </a:lnTo>
                  <a:lnTo>
                    <a:pt x="1" y="673"/>
                  </a:lnTo>
                  <a:lnTo>
                    <a:pt x="169" y="673"/>
                  </a:lnTo>
                  <a:lnTo>
                    <a:pt x="2187" y="2019"/>
                  </a:lnTo>
                  <a:lnTo>
                    <a:pt x="2691" y="1851"/>
                  </a:lnTo>
                  <a:lnTo>
                    <a:pt x="3532" y="1346"/>
                  </a:lnTo>
                  <a:lnTo>
                    <a:pt x="3700" y="1346"/>
                  </a:lnTo>
                  <a:lnTo>
                    <a:pt x="3532" y="1178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85;p21">
              <a:extLst>
                <a:ext uri="{FF2B5EF4-FFF2-40B4-BE49-F238E27FC236}">
                  <a16:creationId xmlns:a16="http://schemas.microsoft.com/office/drawing/2014/main" id="{8C0E50B4-5981-BA4C-BF51-B27AFCD17C37}"/>
                </a:ext>
              </a:extLst>
            </p:cNvPr>
            <p:cNvSpPr/>
            <p:nvPr/>
          </p:nvSpPr>
          <p:spPr>
            <a:xfrm>
              <a:off x="2828779" y="3273470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09" y="0"/>
                  </a:moveTo>
                  <a:lnTo>
                    <a:pt x="169" y="505"/>
                  </a:lnTo>
                  <a:lnTo>
                    <a:pt x="0" y="673"/>
                  </a:lnTo>
                  <a:lnTo>
                    <a:pt x="2187" y="2018"/>
                  </a:lnTo>
                  <a:lnTo>
                    <a:pt x="2523" y="2018"/>
                  </a:lnTo>
                  <a:lnTo>
                    <a:pt x="3532" y="1346"/>
                  </a:lnTo>
                  <a:lnTo>
                    <a:pt x="3700" y="1346"/>
                  </a:lnTo>
                  <a:lnTo>
                    <a:pt x="3532" y="1177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86;p21">
              <a:extLst>
                <a:ext uri="{FF2B5EF4-FFF2-40B4-BE49-F238E27FC236}">
                  <a16:creationId xmlns:a16="http://schemas.microsoft.com/office/drawing/2014/main" id="{67615D72-7651-BA4C-9EA9-CFE12E159417}"/>
                </a:ext>
              </a:extLst>
            </p:cNvPr>
            <p:cNvSpPr/>
            <p:nvPr/>
          </p:nvSpPr>
          <p:spPr>
            <a:xfrm>
              <a:off x="2872649" y="3298136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1"/>
                  </a:moveTo>
                  <a:lnTo>
                    <a:pt x="168" y="505"/>
                  </a:lnTo>
                  <a:lnTo>
                    <a:pt x="0" y="674"/>
                  </a:lnTo>
                  <a:lnTo>
                    <a:pt x="0" y="842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514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87;p21">
              <a:extLst>
                <a:ext uri="{FF2B5EF4-FFF2-40B4-BE49-F238E27FC236}">
                  <a16:creationId xmlns:a16="http://schemas.microsoft.com/office/drawing/2014/main" id="{848894B4-2640-8C4E-9398-D63C8DE95DED}"/>
                </a:ext>
              </a:extLst>
            </p:cNvPr>
            <p:cNvSpPr/>
            <p:nvPr/>
          </p:nvSpPr>
          <p:spPr>
            <a:xfrm>
              <a:off x="2916519" y="3322818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0"/>
                  </a:moveTo>
                  <a:lnTo>
                    <a:pt x="0" y="505"/>
                  </a:lnTo>
                  <a:lnTo>
                    <a:pt x="0" y="673"/>
                  </a:lnTo>
                  <a:lnTo>
                    <a:pt x="0" y="841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514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88;p21">
              <a:extLst>
                <a:ext uri="{FF2B5EF4-FFF2-40B4-BE49-F238E27FC236}">
                  <a16:creationId xmlns:a16="http://schemas.microsoft.com/office/drawing/2014/main" id="{7BDEDE62-9D0D-394E-A1C3-C4D903B066AF}"/>
                </a:ext>
              </a:extLst>
            </p:cNvPr>
            <p:cNvSpPr/>
            <p:nvPr/>
          </p:nvSpPr>
          <p:spPr>
            <a:xfrm>
              <a:off x="2960373" y="3347500"/>
              <a:ext cx="57597" cy="32915"/>
            </a:xfrm>
            <a:custGeom>
              <a:avLst/>
              <a:gdLst/>
              <a:ahLst/>
              <a:cxnLst/>
              <a:rect l="l" t="t" r="r" b="b"/>
              <a:pathLst>
                <a:path w="3533" h="2019" extrusionOk="0">
                  <a:moveTo>
                    <a:pt x="1010" y="0"/>
                  </a:moveTo>
                  <a:lnTo>
                    <a:pt x="1" y="673"/>
                  </a:lnTo>
                  <a:lnTo>
                    <a:pt x="1" y="841"/>
                  </a:lnTo>
                  <a:lnTo>
                    <a:pt x="2187" y="2018"/>
                  </a:lnTo>
                  <a:lnTo>
                    <a:pt x="2524" y="2018"/>
                  </a:lnTo>
                  <a:lnTo>
                    <a:pt x="3364" y="1514"/>
                  </a:lnTo>
                  <a:lnTo>
                    <a:pt x="3533" y="1345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89;p21">
              <a:extLst>
                <a:ext uri="{FF2B5EF4-FFF2-40B4-BE49-F238E27FC236}">
                  <a16:creationId xmlns:a16="http://schemas.microsoft.com/office/drawing/2014/main" id="{A20C9170-0871-654C-AE6F-C868E874A2A5}"/>
                </a:ext>
              </a:extLst>
            </p:cNvPr>
            <p:cNvSpPr/>
            <p:nvPr/>
          </p:nvSpPr>
          <p:spPr>
            <a:xfrm>
              <a:off x="3001504" y="3372165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514" y="1"/>
                  </a:moveTo>
                  <a:lnTo>
                    <a:pt x="1178" y="169"/>
                  </a:lnTo>
                  <a:lnTo>
                    <a:pt x="169" y="673"/>
                  </a:lnTo>
                  <a:lnTo>
                    <a:pt x="1" y="673"/>
                  </a:lnTo>
                  <a:lnTo>
                    <a:pt x="169" y="842"/>
                  </a:lnTo>
                  <a:lnTo>
                    <a:pt x="2187" y="2019"/>
                  </a:lnTo>
                  <a:lnTo>
                    <a:pt x="2691" y="2019"/>
                  </a:lnTo>
                  <a:lnTo>
                    <a:pt x="3532" y="1514"/>
                  </a:lnTo>
                  <a:lnTo>
                    <a:pt x="3700" y="1346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90;p21">
              <a:extLst>
                <a:ext uri="{FF2B5EF4-FFF2-40B4-BE49-F238E27FC236}">
                  <a16:creationId xmlns:a16="http://schemas.microsoft.com/office/drawing/2014/main" id="{0971E79E-26A2-784E-93BF-9391727A6638}"/>
                </a:ext>
              </a:extLst>
            </p:cNvPr>
            <p:cNvSpPr/>
            <p:nvPr/>
          </p:nvSpPr>
          <p:spPr>
            <a:xfrm>
              <a:off x="3045374" y="3399586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09" y="0"/>
                  </a:moveTo>
                  <a:lnTo>
                    <a:pt x="169" y="505"/>
                  </a:lnTo>
                  <a:lnTo>
                    <a:pt x="0" y="673"/>
                  </a:lnTo>
                  <a:lnTo>
                    <a:pt x="169" y="673"/>
                  </a:lnTo>
                  <a:lnTo>
                    <a:pt x="2187" y="2019"/>
                  </a:lnTo>
                  <a:lnTo>
                    <a:pt x="2691" y="1850"/>
                  </a:lnTo>
                  <a:lnTo>
                    <a:pt x="3532" y="1346"/>
                  </a:lnTo>
                  <a:lnTo>
                    <a:pt x="3700" y="1178"/>
                  </a:lnTo>
                  <a:lnTo>
                    <a:pt x="3532" y="1178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91;p21">
              <a:extLst>
                <a:ext uri="{FF2B5EF4-FFF2-40B4-BE49-F238E27FC236}">
                  <a16:creationId xmlns:a16="http://schemas.microsoft.com/office/drawing/2014/main" id="{40E3A630-C205-AB44-8075-AE5DB643AF2A}"/>
                </a:ext>
              </a:extLst>
            </p:cNvPr>
            <p:cNvSpPr/>
            <p:nvPr/>
          </p:nvSpPr>
          <p:spPr>
            <a:xfrm>
              <a:off x="3089244" y="3424268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0"/>
                  </a:moveTo>
                  <a:lnTo>
                    <a:pt x="168" y="505"/>
                  </a:lnTo>
                  <a:lnTo>
                    <a:pt x="0" y="673"/>
                  </a:lnTo>
                  <a:lnTo>
                    <a:pt x="2186" y="2018"/>
                  </a:lnTo>
                  <a:lnTo>
                    <a:pt x="2523" y="1850"/>
                  </a:lnTo>
                  <a:lnTo>
                    <a:pt x="3532" y="1345"/>
                  </a:lnTo>
                  <a:lnTo>
                    <a:pt x="3532" y="1177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92;p21">
              <a:extLst>
                <a:ext uri="{FF2B5EF4-FFF2-40B4-BE49-F238E27FC236}">
                  <a16:creationId xmlns:a16="http://schemas.microsoft.com/office/drawing/2014/main" id="{A643F5AB-B8CD-104C-A451-8780C475BBE4}"/>
                </a:ext>
              </a:extLst>
            </p:cNvPr>
            <p:cNvSpPr/>
            <p:nvPr/>
          </p:nvSpPr>
          <p:spPr>
            <a:xfrm>
              <a:off x="3133114" y="3448934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1"/>
                  </a:moveTo>
                  <a:lnTo>
                    <a:pt x="168" y="505"/>
                  </a:lnTo>
                  <a:lnTo>
                    <a:pt x="0" y="673"/>
                  </a:lnTo>
                  <a:lnTo>
                    <a:pt x="0" y="842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93;p21">
              <a:extLst>
                <a:ext uri="{FF2B5EF4-FFF2-40B4-BE49-F238E27FC236}">
                  <a16:creationId xmlns:a16="http://schemas.microsoft.com/office/drawing/2014/main" id="{0FFB661F-B273-0C4E-8C70-8A325B347EF8}"/>
                </a:ext>
              </a:extLst>
            </p:cNvPr>
            <p:cNvSpPr/>
            <p:nvPr/>
          </p:nvSpPr>
          <p:spPr>
            <a:xfrm>
              <a:off x="2661532" y="3213151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94;p21">
              <a:extLst>
                <a:ext uri="{FF2B5EF4-FFF2-40B4-BE49-F238E27FC236}">
                  <a16:creationId xmlns:a16="http://schemas.microsoft.com/office/drawing/2014/main" id="{D63AA58C-A459-354D-8868-AD923EF61640}"/>
                </a:ext>
              </a:extLst>
            </p:cNvPr>
            <p:cNvSpPr/>
            <p:nvPr/>
          </p:nvSpPr>
          <p:spPr>
            <a:xfrm>
              <a:off x="2705402" y="323781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9" y="2355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95;p21">
              <a:extLst>
                <a:ext uri="{FF2B5EF4-FFF2-40B4-BE49-F238E27FC236}">
                  <a16:creationId xmlns:a16="http://schemas.microsoft.com/office/drawing/2014/main" id="{78FFE03B-2333-4946-BD0D-1CB178688A02}"/>
                </a:ext>
              </a:extLst>
            </p:cNvPr>
            <p:cNvSpPr/>
            <p:nvPr/>
          </p:nvSpPr>
          <p:spPr>
            <a:xfrm>
              <a:off x="2749272" y="3262499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187" y="2523"/>
                  </a:lnTo>
                  <a:lnTo>
                    <a:pt x="2523" y="2355"/>
                  </a:lnTo>
                  <a:lnTo>
                    <a:pt x="4036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96;p21">
              <a:extLst>
                <a:ext uri="{FF2B5EF4-FFF2-40B4-BE49-F238E27FC236}">
                  <a16:creationId xmlns:a16="http://schemas.microsoft.com/office/drawing/2014/main" id="{DBF785B4-DF18-444B-9E02-A0F7279A287C}"/>
                </a:ext>
              </a:extLst>
            </p:cNvPr>
            <p:cNvSpPr/>
            <p:nvPr/>
          </p:nvSpPr>
          <p:spPr>
            <a:xfrm>
              <a:off x="2790387" y="3287181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2019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97;p21">
              <a:extLst>
                <a:ext uri="{FF2B5EF4-FFF2-40B4-BE49-F238E27FC236}">
                  <a16:creationId xmlns:a16="http://schemas.microsoft.com/office/drawing/2014/main" id="{5BFBC472-C831-4E48-BDB5-B10DEE3454D0}"/>
                </a:ext>
              </a:extLst>
            </p:cNvPr>
            <p:cNvSpPr/>
            <p:nvPr/>
          </p:nvSpPr>
          <p:spPr>
            <a:xfrm>
              <a:off x="2834257" y="3311846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98;p21">
              <a:extLst>
                <a:ext uri="{FF2B5EF4-FFF2-40B4-BE49-F238E27FC236}">
                  <a16:creationId xmlns:a16="http://schemas.microsoft.com/office/drawing/2014/main" id="{C3805948-4049-FA4C-A5CB-9AB876DED777}"/>
                </a:ext>
              </a:extLst>
            </p:cNvPr>
            <p:cNvSpPr/>
            <p:nvPr/>
          </p:nvSpPr>
          <p:spPr>
            <a:xfrm>
              <a:off x="2878127" y="3339267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2187" y="2355"/>
                  </a:lnTo>
                  <a:lnTo>
                    <a:pt x="2523" y="235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99;p21">
              <a:extLst>
                <a:ext uri="{FF2B5EF4-FFF2-40B4-BE49-F238E27FC236}">
                  <a16:creationId xmlns:a16="http://schemas.microsoft.com/office/drawing/2014/main" id="{E1C60894-887D-7944-8BD5-8FDE09CBE64C}"/>
                </a:ext>
              </a:extLst>
            </p:cNvPr>
            <p:cNvSpPr/>
            <p:nvPr/>
          </p:nvSpPr>
          <p:spPr>
            <a:xfrm>
              <a:off x="2921997" y="3363949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0" y="1009"/>
                  </a:lnTo>
                  <a:lnTo>
                    <a:pt x="0" y="1177"/>
                  </a:lnTo>
                  <a:lnTo>
                    <a:pt x="2019" y="2355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00;p21">
              <a:extLst>
                <a:ext uri="{FF2B5EF4-FFF2-40B4-BE49-F238E27FC236}">
                  <a16:creationId xmlns:a16="http://schemas.microsoft.com/office/drawing/2014/main" id="{83C72AE3-9218-4147-9D17-35FF621988DD}"/>
                </a:ext>
              </a:extLst>
            </p:cNvPr>
            <p:cNvSpPr/>
            <p:nvPr/>
          </p:nvSpPr>
          <p:spPr>
            <a:xfrm>
              <a:off x="2965867" y="3388615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6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01;p21">
              <a:extLst>
                <a:ext uri="{FF2B5EF4-FFF2-40B4-BE49-F238E27FC236}">
                  <a16:creationId xmlns:a16="http://schemas.microsoft.com/office/drawing/2014/main" id="{2E2B65F4-0310-DB48-8CA9-36854A4B81F1}"/>
                </a:ext>
              </a:extLst>
            </p:cNvPr>
            <p:cNvSpPr/>
            <p:nvPr/>
          </p:nvSpPr>
          <p:spPr>
            <a:xfrm>
              <a:off x="3006982" y="3413297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02;p21">
              <a:extLst>
                <a:ext uri="{FF2B5EF4-FFF2-40B4-BE49-F238E27FC236}">
                  <a16:creationId xmlns:a16="http://schemas.microsoft.com/office/drawing/2014/main" id="{EDC9BA24-3827-5147-8FCD-3AB229CF717B}"/>
                </a:ext>
              </a:extLst>
            </p:cNvPr>
            <p:cNvSpPr/>
            <p:nvPr/>
          </p:nvSpPr>
          <p:spPr>
            <a:xfrm>
              <a:off x="3050852" y="343796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4"/>
                  </a:lnTo>
                  <a:lnTo>
                    <a:pt x="2355" y="2524"/>
                  </a:lnTo>
                  <a:lnTo>
                    <a:pt x="2692" y="2355"/>
                  </a:lnTo>
                  <a:lnTo>
                    <a:pt x="4205" y="1515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03;p21">
              <a:extLst>
                <a:ext uri="{FF2B5EF4-FFF2-40B4-BE49-F238E27FC236}">
                  <a16:creationId xmlns:a16="http://schemas.microsoft.com/office/drawing/2014/main" id="{ADA2471D-C933-9544-9F53-1B9F00FB6F2F}"/>
                </a:ext>
              </a:extLst>
            </p:cNvPr>
            <p:cNvSpPr/>
            <p:nvPr/>
          </p:nvSpPr>
          <p:spPr>
            <a:xfrm>
              <a:off x="3094722" y="346264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04;p21">
              <a:extLst>
                <a:ext uri="{FF2B5EF4-FFF2-40B4-BE49-F238E27FC236}">
                  <a16:creationId xmlns:a16="http://schemas.microsoft.com/office/drawing/2014/main" id="{82B5EBDE-10D4-9446-8D00-795E77FD396F}"/>
                </a:ext>
              </a:extLst>
            </p:cNvPr>
            <p:cNvSpPr/>
            <p:nvPr/>
          </p:nvSpPr>
          <p:spPr>
            <a:xfrm>
              <a:off x="2623155" y="3235078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4" y="1514"/>
                  </a:lnTo>
                  <a:lnTo>
                    <a:pt x="4204" y="1346"/>
                  </a:lnTo>
                  <a:lnTo>
                    <a:pt x="4204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05;p21">
              <a:extLst>
                <a:ext uri="{FF2B5EF4-FFF2-40B4-BE49-F238E27FC236}">
                  <a16:creationId xmlns:a16="http://schemas.microsoft.com/office/drawing/2014/main" id="{5DD71BFB-0016-6544-B4E5-5399CC725897}"/>
                </a:ext>
              </a:extLst>
            </p:cNvPr>
            <p:cNvSpPr/>
            <p:nvPr/>
          </p:nvSpPr>
          <p:spPr>
            <a:xfrm>
              <a:off x="2667009" y="3259760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06;p21">
              <a:extLst>
                <a:ext uri="{FF2B5EF4-FFF2-40B4-BE49-F238E27FC236}">
                  <a16:creationId xmlns:a16="http://schemas.microsoft.com/office/drawing/2014/main" id="{E6D82D28-390F-7146-92BC-F1B706126906}"/>
                </a:ext>
              </a:extLst>
            </p:cNvPr>
            <p:cNvSpPr/>
            <p:nvPr/>
          </p:nvSpPr>
          <p:spPr>
            <a:xfrm>
              <a:off x="2710879" y="3284425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851" y="1"/>
                  </a:moveTo>
                  <a:lnTo>
                    <a:pt x="1683" y="169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4"/>
                  </a:lnTo>
                  <a:lnTo>
                    <a:pt x="2187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07;p21">
              <a:extLst>
                <a:ext uri="{FF2B5EF4-FFF2-40B4-BE49-F238E27FC236}">
                  <a16:creationId xmlns:a16="http://schemas.microsoft.com/office/drawing/2014/main" id="{328DAC61-0004-C647-83F8-5E16B574E1BD}"/>
                </a:ext>
              </a:extLst>
            </p:cNvPr>
            <p:cNvSpPr/>
            <p:nvPr/>
          </p:nvSpPr>
          <p:spPr>
            <a:xfrm>
              <a:off x="2752010" y="3309107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08;p21">
              <a:extLst>
                <a:ext uri="{FF2B5EF4-FFF2-40B4-BE49-F238E27FC236}">
                  <a16:creationId xmlns:a16="http://schemas.microsoft.com/office/drawing/2014/main" id="{6649BA0A-C41C-B34E-8CB4-3DD63E37E663}"/>
                </a:ext>
              </a:extLst>
            </p:cNvPr>
            <p:cNvSpPr/>
            <p:nvPr/>
          </p:nvSpPr>
          <p:spPr>
            <a:xfrm>
              <a:off x="2795880" y="3333789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8"/>
                  </a:lnTo>
                  <a:lnTo>
                    <a:pt x="168" y="1009"/>
                  </a:lnTo>
                  <a:lnTo>
                    <a:pt x="0" y="1177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09;p21">
              <a:extLst>
                <a:ext uri="{FF2B5EF4-FFF2-40B4-BE49-F238E27FC236}">
                  <a16:creationId xmlns:a16="http://schemas.microsoft.com/office/drawing/2014/main" id="{7791F160-548E-0E43-A20B-13187C21F5F4}"/>
                </a:ext>
              </a:extLst>
            </p:cNvPr>
            <p:cNvSpPr/>
            <p:nvPr/>
          </p:nvSpPr>
          <p:spPr>
            <a:xfrm>
              <a:off x="2839751" y="3361194"/>
              <a:ext cx="68552" cy="38409"/>
            </a:xfrm>
            <a:custGeom>
              <a:avLst/>
              <a:gdLst/>
              <a:ahLst/>
              <a:cxnLst/>
              <a:rect l="l" t="t" r="r" b="b"/>
              <a:pathLst>
                <a:path w="4205" h="2356" extrusionOk="0">
                  <a:moveTo>
                    <a:pt x="1682" y="1"/>
                  </a:moveTo>
                  <a:lnTo>
                    <a:pt x="168" y="842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186" y="2355"/>
                  </a:lnTo>
                  <a:lnTo>
                    <a:pt x="2523" y="2355"/>
                  </a:lnTo>
                  <a:lnTo>
                    <a:pt x="4204" y="1515"/>
                  </a:lnTo>
                  <a:lnTo>
                    <a:pt x="4204" y="1346"/>
                  </a:lnTo>
                  <a:lnTo>
                    <a:pt x="4204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10;p21">
              <a:extLst>
                <a:ext uri="{FF2B5EF4-FFF2-40B4-BE49-F238E27FC236}">
                  <a16:creationId xmlns:a16="http://schemas.microsoft.com/office/drawing/2014/main" id="{BF5AB0BB-9D02-4D46-8DA4-12F2EABCEA2D}"/>
                </a:ext>
              </a:extLst>
            </p:cNvPr>
            <p:cNvSpPr/>
            <p:nvPr/>
          </p:nvSpPr>
          <p:spPr>
            <a:xfrm>
              <a:off x="2883604" y="3385876"/>
              <a:ext cx="68568" cy="38409"/>
            </a:xfrm>
            <a:custGeom>
              <a:avLst/>
              <a:gdLst/>
              <a:ahLst/>
              <a:cxnLst/>
              <a:rect l="l" t="t" r="r" b="b"/>
              <a:pathLst>
                <a:path w="4206" h="2356" extrusionOk="0">
                  <a:moveTo>
                    <a:pt x="1683" y="1"/>
                  </a:moveTo>
                  <a:lnTo>
                    <a:pt x="169" y="1010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11;p21">
              <a:extLst>
                <a:ext uri="{FF2B5EF4-FFF2-40B4-BE49-F238E27FC236}">
                  <a16:creationId xmlns:a16="http://schemas.microsoft.com/office/drawing/2014/main" id="{3CBD64D4-5026-A848-9AD1-6DAF453BE815}"/>
                </a:ext>
              </a:extLst>
            </p:cNvPr>
            <p:cNvSpPr/>
            <p:nvPr/>
          </p:nvSpPr>
          <p:spPr>
            <a:xfrm>
              <a:off x="2927474" y="3410558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3" y="0"/>
                  </a:moveTo>
                  <a:lnTo>
                    <a:pt x="1" y="1009"/>
                  </a:lnTo>
                  <a:lnTo>
                    <a:pt x="1" y="1177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12;p21">
              <a:extLst>
                <a:ext uri="{FF2B5EF4-FFF2-40B4-BE49-F238E27FC236}">
                  <a16:creationId xmlns:a16="http://schemas.microsoft.com/office/drawing/2014/main" id="{FE343D0B-C5D9-6B48-8CB9-97007ACDC652}"/>
                </a:ext>
              </a:extLst>
            </p:cNvPr>
            <p:cNvSpPr/>
            <p:nvPr/>
          </p:nvSpPr>
          <p:spPr>
            <a:xfrm>
              <a:off x="2968605" y="3435224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373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13;p21">
              <a:extLst>
                <a:ext uri="{FF2B5EF4-FFF2-40B4-BE49-F238E27FC236}">
                  <a16:creationId xmlns:a16="http://schemas.microsoft.com/office/drawing/2014/main" id="{11553FD0-F5B7-DB4E-ADAF-8C9258E8EC80}"/>
                </a:ext>
              </a:extLst>
            </p:cNvPr>
            <p:cNvSpPr/>
            <p:nvPr/>
          </p:nvSpPr>
          <p:spPr>
            <a:xfrm>
              <a:off x="3012475" y="3459906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9"/>
                  </a:lnTo>
                  <a:lnTo>
                    <a:pt x="168" y="1009"/>
                  </a:lnTo>
                  <a:lnTo>
                    <a:pt x="0" y="1178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14;p21">
              <a:extLst>
                <a:ext uri="{FF2B5EF4-FFF2-40B4-BE49-F238E27FC236}">
                  <a16:creationId xmlns:a16="http://schemas.microsoft.com/office/drawing/2014/main" id="{D7D185A3-7FB0-6D40-8B6F-79A68681347B}"/>
                </a:ext>
              </a:extLst>
            </p:cNvPr>
            <p:cNvSpPr/>
            <p:nvPr/>
          </p:nvSpPr>
          <p:spPr>
            <a:xfrm>
              <a:off x="3056346" y="3484571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8" y="1"/>
                  </a:moveTo>
                  <a:lnTo>
                    <a:pt x="1682" y="169"/>
                  </a:lnTo>
                  <a:lnTo>
                    <a:pt x="168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186" y="2524"/>
                  </a:lnTo>
                  <a:lnTo>
                    <a:pt x="2691" y="2524"/>
                  </a:lnTo>
                  <a:lnTo>
                    <a:pt x="4204" y="1515"/>
                  </a:lnTo>
                  <a:lnTo>
                    <a:pt x="4373" y="1346"/>
                  </a:lnTo>
                  <a:lnTo>
                    <a:pt x="4204" y="1346"/>
                  </a:lnTo>
                  <a:lnTo>
                    <a:pt x="2186" y="169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15;p21">
              <a:extLst>
                <a:ext uri="{FF2B5EF4-FFF2-40B4-BE49-F238E27FC236}">
                  <a16:creationId xmlns:a16="http://schemas.microsoft.com/office/drawing/2014/main" id="{6BC5F7CF-58A2-494D-9DBA-9DD976E8543E}"/>
                </a:ext>
              </a:extLst>
            </p:cNvPr>
            <p:cNvSpPr/>
            <p:nvPr/>
          </p:nvSpPr>
          <p:spPr>
            <a:xfrm>
              <a:off x="2584763" y="3257021"/>
              <a:ext cx="68552" cy="41131"/>
            </a:xfrm>
            <a:custGeom>
              <a:avLst/>
              <a:gdLst/>
              <a:ahLst/>
              <a:cxnLst/>
              <a:rect l="l" t="t" r="r" b="b"/>
              <a:pathLst>
                <a:path w="4205" h="2523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177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16;p21">
              <a:extLst>
                <a:ext uri="{FF2B5EF4-FFF2-40B4-BE49-F238E27FC236}">
                  <a16:creationId xmlns:a16="http://schemas.microsoft.com/office/drawing/2014/main" id="{F97575DB-AED0-BE48-9446-B9BE5949DD1F}"/>
                </a:ext>
              </a:extLst>
            </p:cNvPr>
            <p:cNvSpPr/>
            <p:nvPr/>
          </p:nvSpPr>
          <p:spPr>
            <a:xfrm>
              <a:off x="2628633" y="328168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17;p21">
              <a:extLst>
                <a:ext uri="{FF2B5EF4-FFF2-40B4-BE49-F238E27FC236}">
                  <a16:creationId xmlns:a16="http://schemas.microsoft.com/office/drawing/2014/main" id="{915F6B83-3BD2-864E-8233-49248C027AE4}"/>
                </a:ext>
              </a:extLst>
            </p:cNvPr>
            <p:cNvSpPr/>
            <p:nvPr/>
          </p:nvSpPr>
          <p:spPr>
            <a:xfrm>
              <a:off x="2672503" y="3306369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0"/>
                  </a:moveTo>
                  <a:lnTo>
                    <a:pt x="1682" y="169"/>
                  </a:lnTo>
                  <a:lnTo>
                    <a:pt x="0" y="1009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187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18;p21">
              <a:extLst>
                <a:ext uri="{FF2B5EF4-FFF2-40B4-BE49-F238E27FC236}">
                  <a16:creationId xmlns:a16="http://schemas.microsoft.com/office/drawing/2014/main" id="{982FE3C9-7852-7244-894B-E897F60FC035}"/>
                </a:ext>
              </a:extLst>
            </p:cNvPr>
            <p:cNvSpPr/>
            <p:nvPr/>
          </p:nvSpPr>
          <p:spPr>
            <a:xfrm>
              <a:off x="2713618" y="333103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4"/>
                  </a:lnTo>
                  <a:lnTo>
                    <a:pt x="2692" y="2524"/>
                  </a:lnTo>
                  <a:lnTo>
                    <a:pt x="4205" y="1515"/>
                  </a:lnTo>
                  <a:lnTo>
                    <a:pt x="4374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19;p21">
              <a:extLst>
                <a:ext uri="{FF2B5EF4-FFF2-40B4-BE49-F238E27FC236}">
                  <a16:creationId xmlns:a16="http://schemas.microsoft.com/office/drawing/2014/main" id="{BB9FC1F8-634E-184C-B5F4-A26AB89CB5EB}"/>
                </a:ext>
              </a:extLst>
            </p:cNvPr>
            <p:cNvSpPr/>
            <p:nvPr/>
          </p:nvSpPr>
          <p:spPr>
            <a:xfrm>
              <a:off x="2757488" y="3358455"/>
              <a:ext cx="71307" cy="38409"/>
            </a:xfrm>
            <a:custGeom>
              <a:avLst/>
              <a:gdLst/>
              <a:ahLst/>
              <a:cxnLst/>
              <a:rect l="l" t="t" r="r" b="b"/>
              <a:pathLst>
                <a:path w="4374" h="2356" extrusionOk="0">
                  <a:moveTo>
                    <a:pt x="1683" y="1"/>
                  </a:moveTo>
                  <a:lnTo>
                    <a:pt x="169" y="842"/>
                  </a:lnTo>
                  <a:lnTo>
                    <a:pt x="1" y="1010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692" y="2355"/>
                  </a:lnTo>
                  <a:lnTo>
                    <a:pt x="4205" y="1346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20;p21">
              <a:extLst>
                <a:ext uri="{FF2B5EF4-FFF2-40B4-BE49-F238E27FC236}">
                  <a16:creationId xmlns:a16="http://schemas.microsoft.com/office/drawing/2014/main" id="{67AC2F4B-6A78-7349-8908-0C8D794CBFE8}"/>
                </a:ext>
              </a:extLst>
            </p:cNvPr>
            <p:cNvSpPr/>
            <p:nvPr/>
          </p:nvSpPr>
          <p:spPr>
            <a:xfrm>
              <a:off x="2801358" y="3383137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09"/>
                  </a:lnTo>
                  <a:lnTo>
                    <a:pt x="1" y="1178"/>
                  </a:lnTo>
                  <a:lnTo>
                    <a:pt x="2187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21;p21">
              <a:extLst>
                <a:ext uri="{FF2B5EF4-FFF2-40B4-BE49-F238E27FC236}">
                  <a16:creationId xmlns:a16="http://schemas.microsoft.com/office/drawing/2014/main" id="{C9ABD6AB-6191-0549-991F-E2B5064DD6C1}"/>
                </a:ext>
              </a:extLst>
            </p:cNvPr>
            <p:cNvSpPr/>
            <p:nvPr/>
          </p:nvSpPr>
          <p:spPr>
            <a:xfrm>
              <a:off x="2845228" y="3407803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9" y="1010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019" y="2355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22;p21">
              <a:extLst>
                <a:ext uri="{FF2B5EF4-FFF2-40B4-BE49-F238E27FC236}">
                  <a16:creationId xmlns:a16="http://schemas.microsoft.com/office/drawing/2014/main" id="{0EF4AD80-68F2-9141-979B-77BECDACF3E9}"/>
                </a:ext>
              </a:extLst>
            </p:cNvPr>
            <p:cNvSpPr/>
            <p:nvPr/>
          </p:nvSpPr>
          <p:spPr>
            <a:xfrm>
              <a:off x="2889098" y="3432485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23;p21">
              <a:extLst>
                <a:ext uri="{FF2B5EF4-FFF2-40B4-BE49-F238E27FC236}">
                  <a16:creationId xmlns:a16="http://schemas.microsoft.com/office/drawing/2014/main" id="{1A3F5311-0062-AE40-AD12-9D8F90CE2F5B}"/>
                </a:ext>
              </a:extLst>
            </p:cNvPr>
            <p:cNvSpPr/>
            <p:nvPr/>
          </p:nvSpPr>
          <p:spPr>
            <a:xfrm>
              <a:off x="2930213" y="3457167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2019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4" y="1346"/>
                  </a:lnTo>
                  <a:lnTo>
                    <a:pt x="4374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24;p21">
              <a:extLst>
                <a:ext uri="{FF2B5EF4-FFF2-40B4-BE49-F238E27FC236}">
                  <a16:creationId xmlns:a16="http://schemas.microsoft.com/office/drawing/2014/main" id="{794906DC-7D3D-9C47-BD6A-DFD1E17A2FE0}"/>
                </a:ext>
              </a:extLst>
            </p:cNvPr>
            <p:cNvSpPr/>
            <p:nvPr/>
          </p:nvSpPr>
          <p:spPr>
            <a:xfrm>
              <a:off x="2974083" y="348183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25;p21">
              <a:extLst>
                <a:ext uri="{FF2B5EF4-FFF2-40B4-BE49-F238E27FC236}">
                  <a16:creationId xmlns:a16="http://schemas.microsoft.com/office/drawing/2014/main" id="{EDC76346-542F-5046-9025-7467C3FA4C77}"/>
                </a:ext>
              </a:extLst>
            </p:cNvPr>
            <p:cNvSpPr/>
            <p:nvPr/>
          </p:nvSpPr>
          <p:spPr>
            <a:xfrm>
              <a:off x="3017953" y="350651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0"/>
                  </a:moveTo>
                  <a:lnTo>
                    <a:pt x="1682" y="169"/>
                  </a:lnTo>
                  <a:lnTo>
                    <a:pt x="169" y="1009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26;p21">
              <a:extLst>
                <a:ext uri="{FF2B5EF4-FFF2-40B4-BE49-F238E27FC236}">
                  <a16:creationId xmlns:a16="http://schemas.microsoft.com/office/drawing/2014/main" id="{BEEC5E82-3D46-D948-A86A-57B1BC9B738C}"/>
                </a:ext>
              </a:extLst>
            </p:cNvPr>
            <p:cNvSpPr/>
            <p:nvPr/>
          </p:nvSpPr>
          <p:spPr>
            <a:xfrm>
              <a:off x="2546387" y="3278948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27;p21">
              <a:extLst>
                <a:ext uri="{FF2B5EF4-FFF2-40B4-BE49-F238E27FC236}">
                  <a16:creationId xmlns:a16="http://schemas.microsoft.com/office/drawing/2014/main" id="{20875AF4-1BBC-6D49-A0F9-3C5B622976E0}"/>
                </a:ext>
              </a:extLst>
            </p:cNvPr>
            <p:cNvSpPr/>
            <p:nvPr/>
          </p:nvSpPr>
          <p:spPr>
            <a:xfrm>
              <a:off x="2590241" y="3303630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851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28;p21">
              <a:extLst>
                <a:ext uri="{FF2B5EF4-FFF2-40B4-BE49-F238E27FC236}">
                  <a16:creationId xmlns:a16="http://schemas.microsoft.com/office/drawing/2014/main" id="{B643A905-897A-2144-9BE2-5DF16FD2C2F5}"/>
                </a:ext>
              </a:extLst>
            </p:cNvPr>
            <p:cNvSpPr/>
            <p:nvPr/>
          </p:nvSpPr>
          <p:spPr>
            <a:xfrm>
              <a:off x="2634111" y="3328295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851" y="1"/>
                  </a:moveTo>
                  <a:lnTo>
                    <a:pt x="1683" y="169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3"/>
                  </a:lnTo>
                  <a:lnTo>
                    <a:pt x="2523" y="2523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2019" y="169"/>
                  </a:lnTo>
                  <a:lnTo>
                    <a:pt x="18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29;p21">
              <a:extLst>
                <a:ext uri="{FF2B5EF4-FFF2-40B4-BE49-F238E27FC236}">
                  <a16:creationId xmlns:a16="http://schemas.microsoft.com/office/drawing/2014/main" id="{D417984E-14D5-D94C-93A8-C1D12A9BCC0F}"/>
                </a:ext>
              </a:extLst>
            </p:cNvPr>
            <p:cNvSpPr/>
            <p:nvPr/>
          </p:nvSpPr>
          <p:spPr>
            <a:xfrm>
              <a:off x="2675242" y="3352977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0"/>
                  </a:moveTo>
                  <a:lnTo>
                    <a:pt x="1682" y="169"/>
                  </a:lnTo>
                  <a:lnTo>
                    <a:pt x="169" y="1009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30;p21">
              <a:extLst>
                <a:ext uri="{FF2B5EF4-FFF2-40B4-BE49-F238E27FC236}">
                  <a16:creationId xmlns:a16="http://schemas.microsoft.com/office/drawing/2014/main" id="{09CA0442-B4FB-5B40-A931-6FD37432025B}"/>
                </a:ext>
              </a:extLst>
            </p:cNvPr>
            <p:cNvSpPr/>
            <p:nvPr/>
          </p:nvSpPr>
          <p:spPr>
            <a:xfrm>
              <a:off x="2719112" y="3380398"/>
              <a:ext cx="71291" cy="38392"/>
            </a:xfrm>
            <a:custGeom>
              <a:avLst/>
              <a:gdLst/>
              <a:ahLst/>
              <a:cxnLst/>
              <a:rect l="l" t="t" r="r" b="b"/>
              <a:pathLst>
                <a:path w="4373" h="2355" extrusionOk="0">
                  <a:moveTo>
                    <a:pt x="1682" y="0"/>
                  </a:moveTo>
                  <a:lnTo>
                    <a:pt x="168" y="841"/>
                  </a:lnTo>
                  <a:lnTo>
                    <a:pt x="0" y="1009"/>
                  </a:lnTo>
                  <a:lnTo>
                    <a:pt x="168" y="1177"/>
                  </a:lnTo>
                  <a:lnTo>
                    <a:pt x="2187" y="2355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31;p21">
              <a:extLst>
                <a:ext uri="{FF2B5EF4-FFF2-40B4-BE49-F238E27FC236}">
                  <a16:creationId xmlns:a16="http://schemas.microsoft.com/office/drawing/2014/main" id="{6A22CB1E-7507-5545-A592-AE9601613349}"/>
                </a:ext>
              </a:extLst>
            </p:cNvPr>
            <p:cNvSpPr/>
            <p:nvPr/>
          </p:nvSpPr>
          <p:spPr>
            <a:xfrm>
              <a:off x="2762982" y="3405064"/>
              <a:ext cx="68552" cy="38409"/>
            </a:xfrm>
            <a:custGeom>
              <a:avLst/>
              <a:gdLst/>
              <a:ahLst/>
              <a:cxnLst/>
              <a:rect l="l" t="t" r="r" b="b"/>
              <a:pathLst>
                <a:path w="4205" h="2356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186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32;p21">
              <a:extLst>
                <a:ext uri="{FF2B5EF4-FFF2-40B4-BE49-F238E27FC236}">
                  <a16:creationId xmlns:a16="http://schemas.microsoft.com/office/drawing/2014/main" id="{7EE60C5B-F8B5-C940-8956-3B41CAC286C8}"/>
                </a:ext>
              </a:extLst>
            </p:cNvPr>
            <p:cNvSpPr/>
            <p:nvPr/>
          </p:nvSpPr>
          <p:spPr>
            <a:xfrm>
              <a:off x="2806836" y="3429746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33;p21">
              <a:extLst>
                <a:ext uri="{FF2B5EF4-FFF2-40B4-BE49-F238E27FC236}">
                  <a16:creationId xmlns:a16="http://schemas.microsoft.com/office/drawing/2014/main" id="{6FB3E726-8AEF-864F-A740-2ED139C988BE}"/>
                </a:ext>
              </a:extLst>
            </p:cNvPr>
            <p:cNvSpPr/>
            <p:nvPr/>
          </p:nvSpPr>
          <p:spPr>
            <a:xfrm>
              <a:off x="2850706" y="3454412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683" y="1"/>
                  </a:move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4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34;p21">
              <a:extLst>
                <a:ext uri="{FF2B5EF4-FFF2-40B4-BE49-F238E27FC236}">
                  <a16:creationId xmlns:a16="http://schemas.microsoft.com/office/drawing/2014/main" id="{580DB14E-E6F4-7145-99D4-321887A9577D}"/>
                </a:ext>
              </a:extLst>
            </p:cNvPr>
            <p:cNvSpPr/>
            <p:nvPr/>
          </p:nvSpPr>
          <p:spPr>
            <a:xfrm>
              <a:off x="2891837" y="347909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850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373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35;p21">
              <a:extLst>
                <a:ext uri="{FF2B5EF4-FFF2-40B4-BE49-F238E27FC236}">
                  <a16:creationId xmlns:a16="http://schemas.microsoft.com/office/drawing/2014/main" id="{D35D7194-885F-0B40-A781-232E4B3E4DDC}"/>
                </a:ext>
              </a:extLst>
            </p:cNvPr>
            <p:cNvSpPr/>
            <p:nvPr/>
          </p:nvSpPr>
          <p:spPr>
            <a:xfrm>
              <a:off x="2935707" y="3503776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8"/>
                  </a:lnTo>
                  <a:lnTo>
                    <a:pt x="168" y="1009"/>
                  </a:lnTo>
                  <a:lnTo>
                    <a:pt x="0" y="1177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36;p21">
              <a:extLst>
                <a:ext uri="{FF2B5EF4-FFF2-40B4-BE49-F238E27FC236}">
                  <a16:creationId xmlns:a16="http://schemas.microsoft.com/office/drawing/2014/main" id="{57AB39DE-564F-EA43-9B84-44A2A0BEF91D}"/>
                </a:ext>
              </a:extLst>
            </p:cNvPr>
            <p:cNvSpPr/>
            <p:nvPr/>
          </p:nvSpPr>
          <p:spPr>
            <a:xfrm>
              <a:off x="2979577" y="3528441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8" y="1"/>
                  </a:moveTo>
                  <a:lnTo>
                    <a:pt x="1682" y="169"/>
                  </a:lnTo>
                  <a:lnTo>
                    <a:pt x="168" y="1010"/>
                  </a:lnTo>
                  <a:lnTo>
                    <a:pt x="0" y="1178"/>
                  </a:lnTo>
                  <a:lnTo>
                    <a:pt x="168" y="1346"/>
                  </a:lnTo>
                  <a:lnTo>
                    <a:pt x="2186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514"/>
                  </a:lnTo>
                  <a:lnTo>
                    <a:pt x="4205" y="1346"/>
                  </a:lnTo>
                  <a:lnTo>
                    <a:pt x="2186" y="169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37;p21">
              <a:extLst>
                <a:ext uri="{FF2B5EF4-FFF2-40B4-BE49-F238E27FC236}">
                  <a16:creationId xmlns:a16="http://schemas.microsoft.com/office/drawing/2014/main" id="{90FD2F07-A0DD-1748-8EC5-F4A65A5DFD61}"/>
                </a:ext>
              </a:extLst>
            </p:cNvPr>
            <p:cNvSpPr/>
            <p:nvPr/>
          </p:nvSpPr>
          <p:spPr>
            <a:xfrm>
              <a:off x="2507995" y="3300891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177"/>
                  </a:lnTo>
                  <a:lnTo>
                    <a:pt x="1" y="1345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4"/>
                  </a:lnTo>
                  <a:lnTo>
                    <a:pt x="4205" y="1514"/>
                  </a:lnTo>
                  <a:lnTo>
                    <a:pt x="4205" y="1345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38;p21">
              <a:extLst>
                <a:ext uri="{FF2B5EF4-FFF2-40B4-BE49-F238E27FC236}">
                  <a16:creationId xmlns:a16="http://schemas.microsoft.com/office/drawing/2014/main" id="{A375C89F-45C1-5740-825D-56F8F894FCB3}"/>
                </a:ext>
              </a:extLst>
            </p:cNvPr>
            <p:cNvSpPr/>
            <p:nvPr/>
          </p:nvSpPr>
          <p:spPr>
            <a:xfrm>
              <a:off x="2551865" y="332555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39;p21">
              <a:extLst>
                <a:ext uri="{FF2B5EF4-FFF2-40B4-BE49-F238E27FC236}">
                  <a16:creationId xmlns:a16="http://schemas.microsoft.com/office/drawing/2014/main" id="{F4F17187-FFC3-E74D-881E-6689C30B93B1}"/>
                </a:ext>
              </a:extLst>
            </p:cNvPr>
            <p:cNvSpPr/>
            <p:nvPr/>
          </p:nvSpPr>
          <p:spPr>
            <a:xfrm>
              <a:off x="2595735" y="3350239"/>
              <a:ext cx="68552" cy="41131"/>
            </a:xfrm>
            <a:custGeom>
              <a:avLst/>
              <a:gdLst/>
              <a:ahLst/>
              <a:cxnLst/>
              <a:rect l="l" t="t" r="r" b="b"/>
              <a:pathLst>
                <a:path w="4205" h="2523" extrusionOk="0">
                  <a:moveTo>
                    <a:pt x="1850" y="0"/>
                  </a:moveTo>
                  <a:lnTo>
                    <a:pt x="1682" y="168"/>
                  </a:lnTo>
                  <a:lnTo>
                    <a:pt x="0" y="1009"/>
                  </a:lnTo>
                  <a:lnTo>
                    <a:pt x="0" y="1177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523" y="2523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40;p21">
              <a:extLst>
                <a:ext uri="{FF2B5EF4-FFF2-40B4-BE49-F238E27FC236}">
                  <a16:creationId xmlns:a16="http://schemas.microsoft.com/office/drawing/2014/main" id="{3F7FBF07-CF4B-2F42-9BD6-7A0D33A99AF0}"/>
                </a:ext>
              </a:extLst>
            </p:cNvPr>
            <p:cNvSpPr/>
            <p:nvPr/>
          </p:nvSpPr>
          <p:spPr>
            <a:xfrm>
              <a:off x="2639605" y="3377643"/>
              <a:ext cx="285147" cy="164525"/>
            </a:xfrm>
            <a:custGeom>
              <a:avLst/>
              <a:gdLst/>
              <a:ahLst/>
              <a:cxnLst/>
              <a:rect l="l" t="t" r="r" b="b"/>
              <a:pathLst>
                <a:path w="17491" h="10092" extrusionOk="0">
                  <a:moveTo>
                    <a:pt x="1514" y="1"/>
                  </a:moveTo>
                  <a:lnTo>
                    <a:pt x="0" y="842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15304" y="10092"/>
                  </a:lnTo>
                  <a:lnTo>
                    <a:pt x="15472" y="10092"/>
                  </a:lnTo>
                  <a:lnTo>
                    <a:pt x="15809" y="9924"/>
                  </a:lnTo>
                  <a:lnTo>
                    <a:pt x="17322" y="9083"/>
                  </a:lnTo>
                  <a:lnTo>
                    <a:pt x="17491" y="8914"/>
                  </a:lnTo>
                  <a:lnTo>
                    <a:pt x="17322" y="8746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41;p21">
              <a:extLst>
                <a:ext uri="{FF2B5EF4-FFF2-40B4-BE49-F238E27FC236}">
                  <a16:creationId xmlns:a16="http://schemas.microsoft.com/office/drawing/2014/main" id="{037FA1EB-7F31-3D48-84C4-059232C25C4F}"/>
                </a:ext>
              </a:extLst>
            </p:cNvPr>
            <p:cNvSpPr/>
            <p:nvPr/>
          </p:nvSpPr>
          <p:spPr>
            <a:xfrm>
              <a:off x="2897315" y="352570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42;p21">
              <a:extLst>
                <a:ext uri="{FF2B5EF4-FFF2-40B4-BE49-F238E27FC236}">
                  <a16:creationId xmlns:a16="http://schemas.microsoft.com/office/drawing/2014/main" id="{7C7036E0-8459-C04B-BEC6-E3C0166012E4}"/>
                </a:ext>
              </a:extLst>
            </p:cNvPr>
            <p:cNvSpPr/>
            <p:nvPr/>
          </p:nvSpPr>
          <p:spPr>
            <a:xfrm>
              <a:off x="2941185" y="3553123"/>
              <a:ext cx="71307" cy="38392"/>
            </a:xfrm>
            <a:custGeom>
              <a:avLst/>
              <a:gdLst/>
              <a:ahLst/>
              <a:cxnLst/>
              <a:rect l="l" t="t" r="r" b="b"/>
              <a:pathLst>
                <a:path w="4374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09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691" y="2355"/>
                  </a:lnTo>
                  <a:lnTo>
                    <a:pt x="4205" y="1346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1355609-5DC8-8143-9F66-6506E278C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34" y="1566918"/>
            <a:ext cx="1225681" cy="1048721"/>
          </a:xfrm>
          <a:prstGeom prst="rect">
            <a:avLst/>
          </a:prstGeom>
        </p:spPr>
      </p:pic>
      <p:cxnSp>
        <p:nvCxnSpPr>
          <p:cNvPr id="166" name="Google Shape;469;p22">
            <a:extLst>
              <a:ext uri="{FF2B5EF4-FFF2-40B4-BE49-F238E27FC236}">
                <a16:creationId xmlns:a16="http://schemas.microsoft.com/office/drawing/2014/main" id="{227237A8-6ABD-8C48-862E-9E307D520B04}"/>
              </a:ext>
            </a:extLst>
          </p:cNvPr>
          <p:cNvCxnSpPr>
            <a:cxnSpLocks/>
            <a:endCxn id="174" idx="1"/>
          </p:cNvCxnSpPr>
          <p:nvPr/>
        </p:nvCxnSpPr>
        <p:spPr>
          <a:xfrm flipV="1">
            <a:off x="2611452" y="1477112"/>
            <a:ext cx="2231534" cy="17834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467;p22">
            <a:extLst>
              <a:ext uri="{FF2B5EF4-FFF2-40B4-BE49-F238E27FC236}">
                <a16:creationId xmlns:a16="http://schemas.microsoft.com/office/drawing/2014/main" id="{71E5408A-AB66-D441-A351-FD26A69D0F38}"/>
              </a:ext>
            </a:extLst>
          </p:cNvPr>
          <p:cNvSpPr/>
          <p:nvPr/>
        </p:nvSpPr>
        <p:spPr>
          <a:xfrm>
            <a:off x="4842986" y="1049462"/>
            <a:ext cx="2867729" cy="8553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473;p22">
            <a:extLst>
              <a:ext uri="{FF2B5EF4-FFF2-40B4-BE49-F238E27FC236}">
                <a16:creationId xmlns:a16="http://schemas.microsoft.com/office/drawing/2014/main" id="{25A96187-A567-0048-998A-7D068B4E9E0C}"/>
              </a:ext>
            </a:extLst>
          </p:cNvPr>
          <p:cNvSpPr/>
          <p:nvPr/>
        </p:nvSpPr>
        <p:spPr>
          <a:xfrm>
            <a:off x="4954212" y="1236509"/>
            <a:ext cx="481200" cy="481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6" name="Google Shape;482;p22">
            <a:extLst>
              <a:ext uri="{FF2B5EF4-FFF2-40B4-BE49-F238E27FC236}">
                <a16:creationId xmlns:a16="http://schemas.microsoft.com/office/drawing/2014/main" id="{594DC725-155A-A34A-A5FF-9B1743AC0B84}"/>
              </a:ext>
            </a:extLst>
          </p:cNvPr>
          <p:cNvSpPr txBox="1"/>
          <p:nvPr/>
        </p:nvSpPr>
        <p:spPr>
          <a:xfrm>
            <a:off x="5546638" y="1274759"/>
            <a:ext cx="1910732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使用docker在服务器上配置hadoop环境</a:t>
            </a:r>
            <a:endParaRPr sz="1200" dirty="0">
              <a:solidFill>
                <a:schemeClr val="dk1"/>
              </a:solidFill>
              <a:latin typeface="DengXian" panose="02010600030101010101" pitchFamily="2" charset="-122"/>
              <a:ea typeface="DengXian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8" name="Google Shape;468;p22">
            <a:extLst>
              <a:ext uri="{FF2B5EF4-FFF2-40B4-BE49-F238E27FC236}">
                <a16:creationId xmlns:a16="http://schemas.microsoft.com/office/drawing/2014/main" id="{001EF9AD-F113-F342-BCF2-8F6CC336F04C}"/>
              </a:ext>
            </a:extLst>
          </p:cNvPr>
          <p:cNvSpPr/>
          <p:nvPr/>
        </p:nvSpPr>
        <p:spPr>
          <a:xfrm>
            <a:off x="4842986" y="2395324"/>
            <a:ext cx="2867729" cy="8553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474;p22">
            <a:extLst>
              <a:ext uri="{FF2B5EF4-FFF2-40B4-BE49-F238E27FC236}">
                <a16:creationId xmlns:a16="http://schemas.microsoft.com/office/drawing/2014/main" id="{A01B00EC-6430-8343-A860-7A60B93E67FA}"/>
              </a:ext>
            </a:extLst>
          </p:cNvPr>
          <p:cNvSpPr/>
          <p:nvPr/>
        </p:nvSpPr>
        <p:spPr>
          <a:xfrm>
            <a:off x="4954212" y="2582371"/>
            <a:ext cx="481200" cy="481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0" name="Google Shape;484;p22">
            <a:extLst>
              <a:ext uri="{FF2B5EF4-FFF2-40B4-BE49-F238E27FC236}">
                <a16:creationId xmlns:a16="http://schemas.microsoft.com/office/drawing/2014/main" id="{7B2B2781-0488-4F46-8B8E-FEA4950BE997}"/>
              </a:ext>
            </a:extLst>
          </p:cNvPr>
          <p:cNvSpPr txBox="1"/>
          <p:nvPr/>
        </p:nvSpPr>
        <p:spPr>
          <a:xfrm>
            <a:off x="5546638" y="2602075"/>
            <a:ext cx="1706626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服务器性能不够</a:t>
            </a:r>
            <a:r>
              <a:rPr lang="zh-CN" altLang="en-US" sz="1200" dirty="0">
                <a:solidFill>
                  <a:schemeClr val="dk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，在运行程序时宕机</a:t>
            </a:r>
            <a:endParaRPr sz="1200" dirty="0">
              <a:solidFill>
                <a:schemeClr val="dk1"/>
              </a:solidFill>
              <a:latin typeface="DengXian" panose="02010600030101010101" pitchFamily="2" charset="-122"/>
              <a:ea typeface="DengXian" panose="02010600030101010101" pitchFamily="2" charset="-122"/>
              <a:cs typeface="Roboto"/>
              <a:sym typeface="Roboto"/>
            </a:endParaRPr>
          </a:p>
        </p:txBody>
      </p:sp>
      <p:cxnSp>
        <p:nvCxnSpPr>
          <p:cNvPr id="190" name="Google Shape;469;p22">
            <a:extLst>
              <a:ext uri="{FF2B5EF4-FFF2-40B4-BE49-F238E27FC236}">
                <a16:creationId xmlns:a16="http://schemas.microsoft.com/office/drawing/2014/main" id="{3A7F810C-6F83-974C-80A4-4EF68D207E41}"/>
              </a:ext>
            </a:extLst>
          </p:cNvPr>
          <p:cNvCxnSpPr>
            <a:cxnSpLocks/>
            <a:stCxn id="178" idx="3"/>
            <a:endCxn id="174" idx="3"/>
          </p:cNvCxnSpPr>
          <p:nvPr/>
        </p:nvCxnSpPr>
        <p:spPr>
          <a:xfrm flipV="1">
            <a:off x="7710715" y="1477112"/>
            <a:ext cx="12700" cy="1345862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465;p22">
            <a:extLst>
              <a:ext uri="{FF2B5EF4-FFF2-40B4-BE49-F238E27FC236}">
                <a16:creationId xmlns:a16="http://schemas.microsoft.com/office/drawing/2014/main" id="{0E9D8C01-29E2-924F-987C-7D37DC649040}"/>
              </a:ext>
            </a:extLst>
          </p:cNvPr>
          <p:cNvSpPr/>
          <p:nvPr/>
        </p:nvSpPr>
        <p:spPr>
          <a:xfrm>
            <a:off x="4842985" y="3688185"/>
            <a:ext cx="2867728" cy="8553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475;p22">
            <a:extLst>
              <a:ext uri="{FF2B5EF4-FFF2-40B4-BE49-F238E27FC236}">
                <a16:creationId xmlns:a16="http://schemas.microsoft.com/office/drawing/2014/main" id="{07A15711-7246-144B-B318-5580DA0220A4}"/>
              </a:ext>
            </a:extLst>
          </p:cNvPr>
          <p:cNvSpPr/>
          <p:nvPr/>
        </p:nvSpPr>
        <p:spPr>
          <a:xfrm>
            <a:off x="4954211" y="3875235"/>
            <a:ext cx="481200" cy="48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6" name="Google Shape;480;p22">
            <a:extLst>
              <a:ext uri="{FF2B5EF4-FFF2-40B4-BE49-F238E27FC236}">
                <a16:creationId xmlns:a16="http://schemas.microsoft.com/office/drawing/2014/main" id="{016782A5-45A0-7E41-996B-BAB0C543BDA4}"/>
              </a:ext>
            </a:extLst>
          </p:cNvPr>
          <p:cNvSpPr txBox="1"/>
          <p:nvPr/>
        </p:nvSpPr>
        <p:spPr>
          <a:xfrm>
            <a:off x="5546637" y="3924441"/>
            <a:ext cx="1759817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转向在虚拟机上配置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8" name="Google Shape;469;p22">
            <a:extLst>
              <a:ext uri="{FF2B5EF4-FFF2-40B4-BE49-F238E27FC236}">
                <a16:creationId xmlns:a16="http://schemas.microsoft.com/office/drawing/2014/main" id="{D5512269-C728-5B4E-BB69-13D364840D6B}"/>
              </a:ext>
            </a:extLst>
          </p:cNvPr>
          <p:cNvCxnSpPr>
            <a:cxnSpLocks/>
            <a:stCxn id="194" idx="1"/>
            <a:endCxn id="178" idx="1"/>
          </p:cNvCxnSpPr>
          <p:nvPr/>
        </p:nvCxnSpPr>
        <p:spPr>
          <a:xfrm rot="10800000" flipH="1">
            <a:off x="4842984" y="2822975"/>
            <a:ext cx="1" cy="1292861"/>
          </a:xfrm>
          <a:prstGeom prst="bentConnector3">
            <a:avLst>
              <a:gd name="adj1" fmla="val -2286000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项目环境搭建</a:t>
            </a:r>
            <a:endParaRPr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Google Shape;366;p21"/>
              <p:cNvSpPr txBox="1"/>
              <p:nvPr/>
            </p:nvSpPr>
            <p:spPr>
              <a:xfrm>
                <a:off x="2020878" y="1099261"/>
                <a:ext cx="3548971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altLang="zh-CN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4</a:t>
                </a:r>
                <a:r>
                  <a:rPr lang="zh-CN" altLang="en-US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ira Sans Extra Condensed"/>
                        <a:sym typeface="Fira Sans Extra Condensed"/>
                      </a:rPr>
                      <m:t>×</m:t>
                    </m:r>
                    <m:r>
                      <a:rPr lang="zh-CN" altLang="en-US" sz="20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ira Sans Extra Condensed"/>
                        <a:sym typeface="Fira Sans Extra Condensed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CentOS Linux release 7.9.2009</a:t>
                </a:r>
                <a:endParaRPr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mc:Choice>
        <mc:Fallback xmlns="">
          <p:sp>
            <p:nvSpPr>
              <p:cNvPr id="366" name="Google Shape;366;p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878" y="1099261"/>
                <a:ext cx="3548971" cy="365700"/>
              </a:xfrm>
              <a:prstGeom prst="rect">
                <a:avLst/>
              </a:prstGeom>
              <a:blipFill>
                <a:blip r:embed="rId3"/>
                <a:stretch>
                  <a:fillRect l="-1786" t="-13333" r="-1071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7" name="Google Shape;367;p21"/>
          <p:cNvSpPr txBox="1"/>
          <p:nvPr/>
        </p:nvSpPr>
        <p:spPr>
          <a:xfrm>
            <a:off x="1992169" y="2036948"/>
            <a:ext cx="125219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192.168.43.220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21"/>
          <p:cNvSpPr txBox="1"/>
          <p:nvPr/>
        </p:nvSpPr>
        <p:spPr>
          <a:xfrm>
            <a:off x="2020878" y="1641361"/>
            <a:ext cx="99355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Master</a:t>
            </a:r>
            <a:endParaRPr sz="20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75" name="Google Shape;375;p21"/>
          <p:cNvGrpSpPr/>
          <p:nvPr/>
        </p:nvGrpSpPr>
        <p:grpSpPr>
          <a:xfrm flipH="1">
            <a:off x="3922278" y="3462607"/>
            <a:ext cx="826859" cy="932210"/>
            <a:chOff x="2346241" y="2755279"/>
            <a:chExt cx="910250" cy="932210"/>
          </a:xfrm>
        </p:grpSpPr>
        <p:sp>
          <p:nvSpPr>
            <p:cNvPr id="376" name="Google Shape;376;p21"/>
            <p:cNvSpPr/>
            <p:nvPr/>
          </p:nvSpPr>
          <p:spPr>
            <a:xfrm>
              <a:off x="2346241" y="3155570"/>
              <a:ext cx="910250" cy="526424"/>
            </a:xfrm>
            <a:custGeom>
              <a:avLst/>
              <a:gdLst/>
              <a:ahLst/>
              <a:cxnLst/>
              <a:rect l="l" t="t" r="r" b="b"/>
              <a:pathLst>
                <a:path w="55835" h="32291" extrusionOk="0">
                  <a:moveTo>
                    <a:pt x="22368" y="1"/>
                  </a:moveTo>
                  <a:lnTo>
                    <a:pt x="0" y="12950"/>
                  </a:lnTo>
                  <a:lnTo>
                    <a:pt x="33636" y="32291"/>
                  </a:lnTo>
                  <a:lnTo>
                    <a:pt x="55835" y="19341"/>
                  </a:lnTo>
                  <a:lnTo>
                    <a:pt x="223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894576" y="3470877"/>
              <a:ext cx="361915" cy="216611"/>
            </a:xfrm>
            <a:custGeom>
              <a:avLst/>
              <a:gdLst/>
              <a:ahLst/>
              <a:cxnLst/>
              <a:rect l="l" t="t" r="r" b="b"/>
              <a:pathLst>
                <a:path w="22200" h="13287" extrusionOk="0">
                  <a:moveTo>
                    <a:pt x="22200" y="0"/>
                  </a:moveTo>
                  <a:lnTo>
                    <a:pt x="1" y="12950"/>
                  </a:lnTo>
                  <a:lnTo>
                    <a:pt x="1" y="13286"/>
                  </a:lnTo>
                  <a:lnTo>
                    <a:pt x="22200" y="505"/>
                  </a:lnTo>
                  <a:lnTo>
                    <a:pt x="222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2710879" y="2755279"/>
              <a:ext cx="545612" cy="721092"/>
            </a:xfrm>
            <a:custGeom>
              <a:avLst/>
              <a:gdLst/>
              <a:ahLst/>
              <a:cxnLst/>
              <a:rect l="l" t="t" r="r" b="b"/>
              <a:pathLst>
                <a:path w="33468" h="44232" extrusionOk="0">
                  <a:moveTo>
                    <a:pt x="1683" y="1"/>
                  </a:moveTo>
                  <a:lnTo>
                    <a:pt x="1178" y="169"/>
                  </a:lnTo>
                  <a:lnTo>
                    <a:pt x="842" y="337"/>
                  </a:lnTo>
                  <a:lnTo>
                    <a:pt x="505" y="505"/>
                  </a:lnTo>
                  <a:lnTo>
                    <a:pt x="169" y="841"/>
                  </a:lnTo>
                  <a:lnTo>
                    <a:pt x="1" y="1346"/>
                  </a:lnTo>
                  <a:lnTo>
                    <a:pt x="1" y="1851"/>
                  </a:lnTo>
                  <a:lnTo>
                    <a:pt x="1" y="24723"/>
                  </a:lnTo>
                  <a:lnTo>
                    <a:pt x="32963" y="43727"/>
                  </a:lnTo>
                  <a:lnTo>
                    <a:pt x="33132" y="44231"/>
                  </a:lnTo>
                  <a:lnTo>
                    <a:pt x="33468" y="44063"/>
                  </a:lnTo>
                  <a:lnTo>
                    <a:pt x="33468" y="20014"/>
                  </a:lnTo>
                  <a:lnTo>
                    <a:pt x="33468" y="19173"/>
                  </a:lnTo>
                  <a:lnTo>
                    <a:pt x="33132" y="18500"/>
                  </a:lnTo>
                  <a:lnTo>
                    <a:pt x="32627" y="17827"/>
                  </a:lnTo>
                  <a:lnTo>
                    <a:pt x="31954" y="17155"/>
                  </a:lnTo>
                  <a:lnTo>
                    <a:pt x="2523" y="337"/>
                  </a:lnTo>
                  <a:lnTo>
                    <a:pt x="2019" y="169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2346241" y="3363949"/>
              <a:ext cx="548351" cy="323539"/>
            </a:xfrm>
            <a:custGeom>
              <a:avLst/>
              <a:gdLst/>
              <a:ahLst/>
              <a:cxnLst/>
              <a:rect l="l" t="t" r="r" b="b"/>
              <a:pathLst>
                <a:path w="33636" h="19846" extrusionOk="0">
                  <a:moveTo>
                    <a:pt x="0" y="0"/>
                  </a:moveTo>
                  <a:lnTo>
                    <a:pt x="0" y="505"/>
                  </a:lnTo>
                  <a:lnTo>
                    <a:pt x="33636" y="19845"/>
                  </a:lnTo>
                  <a:lnTo>
                    <a:pt x="33636" y="19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2702663" y="2760757"/>
              <a:ext cx="548351" cy="715615"/>
            </a:xfrm>
            <a:custGeom>
              <a:avLst/>
              <a:gdLst/>
              <a:ahLst/>
              <a:cxnLst/>
              <a:rect l="l" t="t" r="r" b="b"/>
              <a:pathLst>
                <a:path w="33636" h="43896" extrusionOk="0">
                  <a:moveTo>
                    <a:pt x="1346" y="1"/>
                  </a:moveTo>
                  <a:lnTo>
                    <a:pt x="1009" y="169"/>
                  </a:lnTo>
                  <a:lnTo>
                    <a:pt x="673" y="505"/>
                  </a:lnTo>
                  <a:lnTo>
                    <a:pt x="337" y="842"/>
                  </a:lnTo>
                  <a:lnTo>
                    <a:pt x="168" y="1178"/>
                  </a:lnTo>
                  <a:lnTo>
                    <a:pt x="0" y="1683"/>
                  </a:lnTo>
                  <a:lnTo>
                    <a:pt x="0" y="24555"/>
                  </a:lnTo>
                  <a:lnTo>
                    <a:pt x="33636" y="43895"/>
                  </a:lnTo>
                  <a:lnTo>
                    <a:pt x="33636" y="19846"/>
                  </a:lnTo>
                  <a:lnTo>
                    <a:pt x="33467" y="19005"/>
                  </a:lnTo>
                  <a:lnTo>
                    <a:pt x="33131" y="18332"/>
                  </a:lnTo>
                  <a:lnTo>
                    <a:pt x="32627" y="17660"/>
                  </a:lnTo>
                  <a:lnTo>
                    <a:pt x="31954" y="17155"/>
                  </a:lnTo>
                  <a:lnTo>
                    <a:pt x="2691" y="169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2724590" y="2777206"/>
              <a:ext cx="507236" cy="671745"/>
            </a:xfrm>
            <a:custGeom>
              <a:avLst/>
              <a:gdLst/>
              <a:ahLst/>
              <a:cxnLst/>
              <a:rect l="l" t="t" r="r" b="b"/>
              <a:pathLst>
                <a:path w="31114" h="41205" extrusionOk="0">
                  <a:moveTo>
                    <a:pt x="1" y="1"/>
                  </a:moveTo>
                  <a:lnTo>
                    <a:pt x="1" y="23378"/>
                  </a:lnTo>
                  <a:lnTo>
                    <a:pt x="31113" y="41205"/>
                  </a:lnTo>
                  <a:lnTo>
                    <a:pt x="31113" y="179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2699924" y="3196702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345" y="0"/>
                  </a:moveTo>
                  <a:lnTo>
                    <a:pt x="1009" y="168"/>
                  </a:lnTo>
                  <a:lnTo>
                    <a:pt x="0" y="673"/>
                  </a:lnTo>
                  <a:lnTo>
                    <a:pt x="0" y="841"/>
                  </a:lnTo>
                  <a:lnTo>
                    <a:pt x="2186" y="2018"/>
                  </a:lnTo>
                  <a:lnTo>
                    <a:pt x="2523" y="2018"/>
                  </a:lnTo>
                  <a:lnTo>
                    <a:pt x="3364" y="1514"/>
                  </a:lnTo>
                  <a:lnTo>
                    <a:pt x="3532" y="1346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2743778" y="3221367"/>
              <a:ext cx="57597" cy="32915"/>
            </a:xfrm>
            <a:custGeom>
              <a:avLst/>
              <a:gdLst/>
              <a:ahLst/>
              <a:cxnLst/>
              <a:rect l="l" t="t" r="r" b="b"/>
              <a:pathLst>
                <a:path w="3533" h="2019" extrusionOk="0">
                  <a:moveTo>
                    <a:pt x="1346" y="1"/>
                  </a:moveTo>
                  <a:lnTo>
                    <a:pt x="1010" y="169"/>
                  </a:lnTo>
                  <a:lnTo>
                    <a:pt x="1" y="674"/>
                  </a:lnTo>
                  <a:lnTo>
                    <a:pt x="1" y="842"/>
                  </a:lnTo>
                  <a:lnTo>
                    <a:pt x="2019" y="2019"/>
                  </a:lnTo>
                  <a:lnTo>
                    <a:pt x="2524" y="2019"/>
                  </a:lnTo>
                  <a:lnTo>
                    <a:pt x="3364" y="1514"/>
                  </a:lnTo>
                  <a:lnTo>
                    <a:pt x="3533" y="134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2784909" y="3248788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10" y="1"/>
                  </a:moveTo>
                  <a:lnTo>
                    <a:pt x="169" y="505"/>
                  </a:lnTo>
                  <a:lnTo>
                    <a:pt x="1" y="673"/>
                  </a:lnTo>
                  <a:lnTo>
                    <a:pt x="169" y="673"/>
                  </a:lnTo>
                  <a:lnTo>
                    <a:pt x="2187" y="2019"/>
                  </a:lnTo>
                  <a:lnTo>
                    <a:pt x="2691" y="1851"/>
                  </a:lnTo>
                  <a:lnTo>
                    <a:pt x="3532" y="1346"/>
                  </a:lnTo>
                  <a:lnTo>
                    <a:pt x="3700" y="1346"/>
                  </a:lnTo>
                  <a:lnTo>
                    <a:pt x="3532" y="1178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2828779" y="3273470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09" y="0"/>
                  </a:moveTo>
                  <a:lnTo>
                    <a:pt x="169" y="505"/>
                  </a:lnTo>
                  <a:lnTo>
                    <a:pt x="0" y="673"/>
                  </a:lnTo>
                  <a:lnTo>
                    <a:pt x="2187" y="2018"/>
                  </a:lnTo>
                  <a:lnTo>
                    <a:pt x="2523" y="2018"/>
                  </a:lnTo>
                  <a:lnTo>
                    <a:pt x="3532" y="1346"/>
                  </a:lnTo>
                  <a:lnTo>
                    <a:pt x="3700" y="1346"/>
                  </a:lnTo>
                  <a:lnTo>
                    <a:pt x="3532" y="1177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2872649" y="3298136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1"/>
                  </a:moveTo>
                  <a:lnTo>
                    <a:pt x="168" y="505"/>
                  </a:lnTo>
                  <a:lnTo>
                    <a:pt x="0" y="674"/>
                  </a:lnTo>
                  <a:lnTo>
                    <a:pt x="0" y="842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514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2916519" y="3322818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0"/>
                  </a:moveTo>
                  <a:lnTo>
                    <a:pt x="0" y="505"/>
                  </a:lnTo>
                  <a:lnTo>
                    <a:pt x="0" y="673"/>
                  </a:lnTo>
                  <a:lnTo>
                    <a:pt x="0" y="841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514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2960373" y="3347500"/>
              <a:ext cx="57597" cy="32915"/>
            </a:xfrm>
            <a:custGeom>
              <a:avLst/>
              <a:gdLst/>
              <a:ahLst/>
              <a:cxnLst/>
              <a:rect l="l" t="t" r="r" b="b"/>
              <a:pathLst>
                <a:path w="3533" h="2019" extrusionOk="0">
                  <a:moveTo>
                    <a:pt x="1010" y="0"/>
                  </a:moveTo>
                  <a:lnTo>
                    <a:pt x="1" y="673"/>
                  </a:lnTo>
                  <a:lnTo>
                    <a:pt x="1" y="841"/>
                  </a:lnTo>
                  <a:lnTo>
                    <a:pt x="2187" y="2018"/>
                  </a:lnTo>
                  <a:lnTo>
                    <a:pt x="2524" y="2018"/>
                  </a:lnTo>
                  <a:lnTo>
                    <a:pt x="3364" y="1514"/>
                  </a:lnTo>
                  <a:lnTo>
                    <a:pt x="3533" y="1345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3001504" y="3372165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514" y="1"/>
                  </a:moveTo>
                  <a:lnTo>
                    <a:pt x="1178" y="169"/>
                  </a:lnTo>
                  <a:lnTo>
                    <a:pt x="169" y="673"/>
                  </a:lnTo>
                  <a:lnTo>
                    <a:pt x="1" y="673"/>
                  </a:lnTo>
                  <a:lnTo>
                    <a:pt x="169" y="842"/>
                  </a:lnTo>
                  <a:lnTo>
                    <a:pt x="2187" y="2019"/>
                  </a:lnTo>
                  <a:lnTo>
                    <a:pt x="2691" y="2019"/>
                  </a:lnTo>
                  <a:lnTo>
                    <a:pt x="3532" y="1514"/>
                  </a:lnTo>
                  <a:lnTo>
                    <a:pt x="3700" y="1346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3045374" y="3399586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09" y="0"/>
                  </a:moveTo>
                  <a:lnTo>
                    <a:pt x="169" y="505"/>
                  </a:lnTo>
                  <a:lnTo>
                    <a:pt x="0" y="673"/>
                  </a:lnTo>
                  <a:lnTo>
                    <a:pt x="169" y="673"/>
                  </a:lnTo>
                  <a:lnTo>
                    <a:pt x="2187" y="2019"/>
                  </a:lnTo>
                  <a:lnTo>
                    <a:pt x="2691" y="1850"/>
                  </a:lnTo>
                  <a:lnTo>
                    <a:pt x="3532" y="1346"/>
                  </a:lnTo>
                  <a:lnTo>
                    <a:pt x="3700" y="1178"/>
                  </a:lnTo>
                  <a:lnTo>
                    <a:pt x="3532" y="1178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3089244" y="3424268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0"/>
                  </a:moveTo>
                  <a:lnTo>
                    <a:pt x="168" y="505"/>
                  </a:lnTo>
                  <a:lnTo>
                    <a:pt x="0" y="673"/>
                  </a:lnTo>
                  <a:lnTo>
                    <a:pt x="2186" y="2018"/>
                  </a:lnTo>
                  <a:lnTo>
                    <a:pt x="2523" y="1850"/>
                  </a:lnTo>
                  <a:lnTo>
                    <a:pt x="3532" y="1345"/>
                  </a:lnTo>
                  <a:lnTo>
                    <a:pt x="3532" y="1177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3133114" y="3448934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1"/>
                  </a:moveTo>
                  <a:lnTo>
                    <a:pt x="168" y="505"/>
                  </a:lnTo>
                  <a:lnTo>
                    <a:pt x="0" y="673"/>
                  </a:lnTo>
                  <a:lnTo>
                    <a:pt x="0" y="842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2661532" y="3213151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2705402" y="323781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9" y="2355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2749272" y="3262499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187" y="2523"/>
                  </a:lnTo>
                  <a:lnTo>
                    <a:pt x="2523" y="2355"/>
                  </a:lnTo>
                  <a:lnTo>
                    <a:pt x="4036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2790387" y="3287181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2019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2834257" y="3311846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2878127" y="3339267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2187" y="2355"/>
                  </a:lnTo>
                  <a:lnTo>
                    <a:pt x="2523" y="235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2921997" y="3363949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0" y="1009"/>
                  </a:lnTo>
                  <a:lnTo>
                    <a:pt x="0" y="1177"/>
                  </a:lnTo>
                  <a:lnTo>
                    <a:pt x="2019" y="2355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2965867" y="3388615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6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3006982" y="3413297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3050852" y="343796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4"/>
                  </a:lnTo>
                  <a:lnTo>
                    <a:pt x="2355" y="2524"/>
                  </a:lnTo>
                  <a:lnTo>
                    <a:pt x="2692" y="2355"/>
                  </a:lnTo>
                  <a:lnTo>
                    <a:pt x="4205" y="1515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3094722" y="346264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2623155" y="3235078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4" y="1514"/>
                  </a:lnTo>
                  <a:lnTo>
                    <a:pt x="4204" y="1346"/>
                  </a:lnTo>
                  <a:lnTo>
                    <a:pt x="4204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2667009" y="3259760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2710879" y="3284425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851" y="1"/>
                  </a:moveTo>
                  <a:lnTo>
                    <a:pt x="1683" y="169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4"/>
                  </a:lnTo>
                  <a:lnTo>
                    <a:pt x="2187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2752010" y="3309107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2795880" y="3333789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8"/>
                  </a:lnTo>
                  <a:lnTo>
                    <a:pt x="168" y="1009"/>
                  </a:lnTo>
                  <a:lnTo>
                    <a:pt x="0" y="1177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2839751" y="3361194"/>
              <a:ext cx="68552" cy="38409"/>
            </a:xfrm>
            <a:custGeom>
              <a:avLst/>
              <a:gdLst/>
              <a:ahLst/>
              <a:cxnLst/>
              <a:rect l="l" t="t" r="r" b="b"/>
              <a:pathLst>
                <a:path w="4205" h="2356" extrusionOk="0">
                  <a:moveTo>
                    <a:pt x="1682" y="1"/>
                  </a:moveTo>
                  <a:lnTo>
                    <a:pt x="168" y="842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186" y="2355"/>
                  </a:lnTo>
                  <a:lnTo>
                    <a:pt x="2523" y="2355"/>
                  </a:lnTo>
                  <a:lnTo>
                    <a:pt x="4204" y="1515"/>
                  </a:lnTo>
                  <a:lnTo>
                    <a:pt x="4204" y="1346"/>
                  </a:lnTo>
                  <a:lnTo>
                    <a:pt x="4204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2883604" y="3385876"/>
              <a:ext cx="68568" cy="38409"/>
            </a:xfrm>
            <a:custGeom>
              <a:avLst/>
              <a:gdLst/>
              <a:ahLst/>
              <a:cxnLst/>
              <a:rect l="l" t="t" r="r" b="b"/>
              <a:pathLst>
                <a:path w="4206" h="2356" extrusionOk="0">
                  <a:moveTo>
                    <a:pt x="1683" y="1"/>
                  </a:moveTo>
                  <a:lnTo>
                    <a:pt x="169" y="1010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2927474" y="3410558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3" y="0"/>
                  </a:moveTo>
                  <a:lnTo>
                    <a:pt x="1" y="1009"/>
                  </a:lnTo>
                  <a:lnTo>
                    <a:pt x="1" y="1177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2968605" y="3435224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373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3012475" y="3459906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9"/>
                  </a:lnTo>
                  <a:lnTo>
                    <a:pt x="168" y="1009"/>
                  </a:lnTo>
                  <a:lnTo>
                    <a:pt x="0" y="1178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3056346" y="3484571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8" y="1"/>
                  </a:moveTo>
                  <a:lnTo>
                    <a:pt x="1682" y="169"/>
                  </a:lnTo>
                  <a:lnTo>
                    <a:pt x="168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186" y="2524"/>
                  </a:lnTo>
                  <a:lnTo>
                    <a:pt x="2691" y="2524"/>
                  </a:lnTo>
                  <a:lnTo>
                    <a:pt x="4204" y="1515"/>
                  </a:lnTo>
                  <a:lnTo>
                    <a:pt x="4373" y="1346"/>
                  </a:lnTo>
                  <a:lnTo>
                    <a:pt x="4204" y="1346"/>
                  </a:lnTo>
                  <a:lnTo>
                    <a:pt x="2186" y="169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2584763" y="3257021"/>
              <a:ext cx="68552" cy="41131"/>
            </a:xfrm>
            <a:custGeom>
              <a:avLst/>
              <a:gdLst/>
              <a:ahLst/>
              <a:cxnLst/>
              <a:rect l="l" t="t" r="r" b="b"/>
              <a:pathLst>
                <a:path w="4205" h="2523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177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2628633" y="328168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2672503" y="3306369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0"/>
                  </a:moveTo>
                  <a:lnTo>
                    <a:pt x="1682" y="169"/>
                  </a:lnTo>
                  <a:lnTo>
                    <a:pt x="0" y="1009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187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2713618" y="333103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4"/>
                  </a:lnTo>
                  <a:lnTo>
                    <a:pt x="2692" y="2524"/>
                  </a:lnTo>
                  <a:lnTo>
                    <a:pt x="4205" y="1515"/>
                  </a:lnTo>
                  <a:lnTo>
                    <a:pt x="4374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2757488" y="3358455"/>
              <a:ext cx="71307" cy="38409"/>
            </a:xfrm>
            <a:custGeom>
              <a:avLst/>
              <a:gdLst/>
              <a:ahLst/>
              <a:cxnLst/>
              <a:rect l="l" t="t" r="r" b="b"/>
              <a:pathLst>
                <a:path w="4374" h="2356" extrusionOk="0">
                  <a:moveTo>
                    <a:pt x="1683" y="1"/>
                  </a:moveTo>
                  <a:lnTo>
                    <a:pt x="169" y="842"/>
                  </a:lnTo>
                  <a:lnTo>
                    <a:pt x="1" y="1010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692" y="2355"/>
                  </a:lnTo>
                  <a:lnTo>
                    <a:pt x="4205" y="1346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2801358" y="3383137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09"/>
                  </a:lnTo>
                  <a:lnTo>
                    <a:pt x="1" y="1178"/>
                  </a:lnTo>
                  <a:lnTo>
                    <a:pt x="2187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2845228" y="3407803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9" y="1010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019" y="2355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2889098" y="3432485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2930213" y="3457167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2019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4" y="1346"/>
                  </a:lnTo>
                  <a:lnTo>
                    <a:pt x="4374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2974083" y="348183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3017953" y="350651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0"/>
                  </a:moveTo>
                  <a:lnTo>
                    <a:pt x="1682" y="169"/>
                  </a:lnTo>
                  <a:lnTo>
                    <a:pt x="169" y="1009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2546387" y="3278948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2590241" y="3303630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851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2634111" y="3328295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851" y="1"/>
                  </a:moveTo>
                  <a:lnTo>
                    <a:pt x="1683" y="169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3"/>
                  </a:lnTo>
                  <a:lnTo>
                    <a:pt x="2523" y="2523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2019" y="169"/>
                  </a:lnTo>
                  <a:lnTo>
                    <a:pt x="18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2675242" y="3352977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0"/>
                  </a:moveTo>
                  <a:lnTo>
                    <a:pt x="1682" y="169"/>
                  </a:lnTo>
                  <a:lnTo>
                    <a:pt x="169" y="1009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2719112" y="3380398"/>
              <a:ext cx="71291" cy="38392"/>
            </a:xfrm>
            <a:custGeom>
              <a:avLst/>
              <a:gdLst/>
              <a:ahLst/>
              <a:cxnLst/>
              <a:rect l="l" t="t" r="r" b="b"/>
              <a:pathLst>
                <a:path w="4373" h="2355" extrusionOk="0">
                  <a:moveTo>
                    <a:pt x="1682" y="0"/>
                  </a:moveTo>
                  <a:lnTo>
                    <a:pt x="168" y="841"/>
                  </a:lnTo>
                  <a:lnTo>
                    <a:pt x="0" y="1009"/>
                  </a:lnTo>
                  <a:lnTo>
                    <a:pt x="168" y="1177"/>
                  </a:lnTo>
                  <a:lnTo>
                    <a:pt x="2187" y="2355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2762982" y="3405064"/>
              <a:ext cx="68552" cy="38409"/>
            </a:xfrm>
            <a:custGeom>
              <a:avLst/>
              <a:gdLst/>
              <a:ahLst/>
              <a:cxnLst/>
              <a:rect l="l" t="t" r="r" b="b"/>
              <a:pathLst>
                <a:path w="4205" h="2356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186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2806836" y="3429746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2850706" y="3454412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683" y="1"/>
                  </a:move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4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2891837" y="347909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850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373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2935707" y="3503776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8"/>
                  </a:lnTo>
                  <a:lnTo>
                    <a:pt x="168" y="1009"/>
                  </a:lnTo>
                  <a:lnTo>
                    <a:pt x="0" y="1177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2979577" y="3528441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8" y="1"/>
                  </a:moveTo>
                  <a:lnTo>
                    <a:pt x="1682" y="169"/>
                  </a:lnTo>
                  <a:lnTo>
                    <a:pt x="168" y="1010"/>
                  </a:lnTo>
                  <a:lnTo>
                    <a:pt x="0" y="1178"/>
                  </a:lnTo>
                  <a:lnTo>
                    <a:pt x="168" y="1346"/>
                  </a:lnTo>
                  <a:lnTo>
                    <a:pt x="2186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514"/>
                  </a:lnTo>
                  <a:lnTo>
                    <a:pt x="4205" y="1346"/>
                  </a:lnTo>
                  <a:lnTo>
                    <a:pt x="2186" y="169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2507995" y="3300891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177"/>
                  </a:lnTo>
                  <a:lnTo>
                    <a:pt x="1" y="1345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4"/>
                  </a:lnTo>
                  <a:lnTo>
                    <a:pt x="4205" y="1514"/>
                  </a:lnTo>
                  <a:lnTo>
                    <a:pt x="4205" y="1345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2551865" y="332555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2595735" y="3350239"/>
              <a:ext cx="68552" cy="41131"/>
            </a:xfrm>
            <a:custGeom>
              <a:avLst/>
              <a:gdLst/>
              <a:ahLst/>
              <a:cxnLst/>
              <a:rect l="l" t="t" r="r" b="b"/>
              <a:pathLst>
                <a:path w="4205" h="2523" extrusionOk="0">
                  <a:moveTo>
                    <a:pt x="1850" y="0"/>
                  </a:moveTo>
                  <a:lnTo>
                    <a:pt x="1682" y="168"/>
                  </a:lnTo>
                  <a:lnTo>
                    <a:pt x="0" y="1009"/>
                  </a:lnTo>
                  <a:lnTo>
                    <a:pt x="0" y="1177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523" y="2523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2639605" y="3377643"/>
              <a:ext cx="285147" cy="164525"/>
            </a:xfrm>
            <a:custGeom>
              <a:avLst/>
              <a:gdLst/>
              <a:ahLst/>
              <a:cxnLst/>
              <a:rect l="l" t="t" r="r" b="b"/>
              <a:pathLst>
                <a:path w="17491" h="10092" extrusionOk="0">
                  <a:moveTo>
                    <a:pt x="1514" y="1"/>
                  </a:moveTo>
                  <a:lnTo>
                    <a:pt x="0" y="842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15304" y="10092"/>
                  </a:lnTo>
                  <a:lnTo>
                    <a:pt x="15472" y="10092"/>
                  </a:lnTo>
                  <a:lnTo>
                    <a:pt x="15809" y="9924"/>
                  </a:lnTo>
                  <a:lnTo>
                    <a:pt x="17322" y="9083"/>
                  </a:lnTo>
                  <a:lnTo>
                    <a:pt x="17491" y="8914"/>
                  </a:lnTo>
                  <a:lnTo>
                    <a:pt x="17322" y="8746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2897315" y="352570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2941185" y="3553123"/>
              <a:ext cx="71307" cy="38392"/>
            </a:xfrm>
            <a:custGeom>
              <a:avLst/>
              <a:gdLst/>
              <a:ahLst/>
              <a:cxnLst/>
              <a:rect l="l" t="t" r="r" b="b"/>
              <a:pathLst>
                <a:path w="4374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09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691" y="2355"/>
                  </a:lnTo>
                  <a:lnTo>
                    <a:pt x="4205" y="1346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375;p21">
            <a:extLst>
              <a:ext uri="{FF2B5EF4-FFF2-40B4-BE49-F238E27FC236}">
                <a16:creationId xmlns:a16="http://schemas.microsoft.com/office/drawing/2014/main" id="{473E9741-A1D2-C149-AC8B-625B187D0846}"/>
              </a:ext>
            </a:extLst>
          </p:cNvPr>
          <p:cNvGrpSpPr/>
          <p:nvPr/>
        </p:nvGrpSpPr>
        <p:grpSpPr>
          <a:xfrm>
            <a:off x="1290911" y="3446174"/>
            <a:ext cx="858171" cy="932210"/>
            <a:chOff x="2346241" y="2755279"/>
            <a:chExt cx="910250" cy="932210"/>
          </a:xfrm>
        </p:grpSpPr>
        <p:sp>
          <p:nvSpPr>
            <p:cNvPr id="106" name="Google Shape;376;p21">
              <a:extLst>
                <a:ext uri="{FF2B5EF4-FFF2-40B4-BE49-F238E27FC236}">
                  <a16:creationId xmlns:a16="http://schemas.microsoft.com/office/drawing/2014/main" id="{FDED1C09-8081-6147-91DF-99E6F096EB09}"/>
                </a:ext>
              </a:extLst>
            </p:cNvPr>
            <p:cNvSpPr/>
            <p:nvPr/>
          </p:nvSpPr>
          <p:spPr>
            <a:xfrm>
              <a:off x="2346241" y="3155570"/>
              <a:ext cx="910250" cy="526424"/>
            </a:xfrm>
            <a:custGeom>
              <a:avLst/>
              <a:gdLst/>
              <a:ahLst/>
              <a:cxnLst/>
              <a:rect l="l" t="t" r="r" b="b"/>
              <a:pathLst>
                <a:path w="55835" h="32291" extrusionOk="0">
                  <a:moveTo>
                    <a:pt x="22368" y="1"/>
                  </a:moveTo>
                  <a:lnTo>
                    <a:pt x="0" y="12950"/>
                  </a:lnTo>
                  <a:lnTo>
                    <a:pt x="33636" y="32291"/>
                  </a:lnTo>
                  <a:lnTo>
                    <a:pt x="55835" y="19341"/>
                  </a:lnTo>
                  <a:lnTo>
                    <a:pt x="223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77;p21">
              <a:extLst>
                <a:ext uri="{FF2B5EF4-FFF2-40B4-BE49-F238E27FC236}">
                  <a16:creationId xmlns:a16="http://schemas.microsoft.com/office/drawing/2014/main" id="{AB139224-ED06-DC40-8361-174DD2F77386}"/>
                </a:ext>
              </a:extLst>
            </p:cNvPr>
            <p:cNvSpPr/>
            <p:nvPr/>
          </p:nvSpPr>
          <p:spPr>
            <a:xfrm>
              <a:off x="2894576" y="3470877"/>
              <a:ext cx="361915" cy="216611"/>
            </a:xfrm>
            <a:custGeom>
              <a:avLst/>
              <a:gdLst/>
              <a:ahLst/>
              <a:cxnLst/>
              <a:rect l="l" t="t" r="r" b="b"/>
              <a:pathLst>
                <a:path w="22200" h="13287" extrusionOk="0">
                  <a:moveTo>
                    <a:pt x="22200" y="0"/>
                  </a:moveTo>
                  <a:lnTo>
                    <a:pt x="1" y="12950"/>
                  </a:lnTo>
                  <a:lnTo>
                    <a:pt x="1" y="13286"/>
                  </a:lnTo>
                  <a:lnTo>
                    <a:pt x="22200" y="505"/>
                  </a:lnTo>
                  <a:lnTo>
                    <a:pt x="222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78;p21">
              <a:extLst>
                <a:ext uri="{FF2B5EF4-FFF2-40B4-BE49-F238E27FC236}">
                  <a16:creationId xmlns:a16="http://schemas.microsoft.com/office/drawing/2014/main" id="{C8EF9CCC-1491-BF4E-B04D-08CF58FC2EC5}"/>
                </a:ext>
              </a:extLst>
            </p:cNvPr>
            <p:cNvSpPr/>
            <p:nvPr/>
          </p:nvSpPr>
          <p:spPr>
            <a:xfrm>
              <a:off x="2710879" y="2755279"/>
              <a:ext cx="545612" cy="721092"/>
            </a:xfrm>
            <a:custGeom>
              <a:avLst/>
              <a:gdLst/>
              <a:ahLst/>
              <a:cxnLst/>
              <a:rect l="l" t="t" r="r" b="b"/>
              <a:pathLst>
                <a:path w="33468" h="44232" extrusionOk="0">
                  <a:moveTo>
                    <a:pt x="1683" y="1"/>
                  </a:moveTo>
                  <a:lnTo>
                    <a:pt x="1178" y="169"/>
                  </a:lnTo>
                  <a:lnTo>
                    <a:pt x="842" y="337"/>
                  </a:lnTo>
                  <a:lnTo>
                    <a:pt x="505" y="505"/>
                  </a:lnTo>
                  <a:lnTo>
                    <a:pt x="169" y="841"/>
                  </a:lnTo>
                  <a:lnTo>
                    <a:pt x="1" y="1346"/>
                  </a:lnTo>
                  <a:lnTo>
                    <a:pt x="1" y="1851"/>
                  </a:lnTo>
                  <a:lnTo>
                    <a:pt x="1" y="24723"/>
                  </a:lnTo>
                  <a:lnTo>
                    <a:pt x="32963" y="43727"/>
                  </a:lnTo>
                  <a:lnTo>
                    <a:pt x="33132" y="44231"/>
                  </a:lnTo>
                  <a:lnTo>
                    <a:pt x="33468" y="44063"/>
                  </a:lnTo>
                  <a:lnTo>
                    <a:pt x="33468" y="20014"/>
                  </a:lnTo>
                  <a:lnTo>
                    <a:pt x="33468" y="19173"/>
                  </a:lnTo>
                  <a:lnTo>
                    <a:pt x="33132" y="18500"/>
                  </a:lnTo>
                  <a:lnTo>
                    <a:pt x="32627" y="17827"/>
                  </a:lnTo>
                  <a:lnTo>
                    <a:pt x="31954" y="17155"/>
                  </a:lnTo>
                  <a:lnTo>
                    <a:pt x="2523" y="337"/>
                  </a:lnTo>
                  <a:lnTo>
                    <a:pt x="2019" y="169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79;p21">
              <a:extLst>
                <a:ext uri="{FF2B5EF4-FFF2-40B4-BE49-F238E27FC236}">
                  <a16:creationId xmlns:a16="http://schemas.microsoft.com/office/drawing/2014/main" id="{78D25FED-D998-B847-AD59-EC891AF1DB78}"/>
                </a:ext>
              </a:extLst>
            </p:cNvPr>
            <p:cNvSpPr/>
            <p:nvPr/>
          </p:nvSpPr>
          <p:spPr>
            <a:xfrm>
              <a:off x="2346241" y="3363949"/>
              <a:ext cx="548351" cy="323539"/>
            </a:xfrm>
            <a:custGeom>
              <a:avLst/>
              <a:gdLst/>
              <a:ahLst/>
              <a:cxnLst/>
              <a:rect l="l" t="t" r="r" b="b"/>
              <a:pathLst>
                <a:path w="33636" h="19846" extrusionOk="0">
                  <a:moveTo>
                    <a:pt x="0" y="0"/>
                  </a:moveTo>
                  <a:lnTo>
                    <a:pt x="0" y="505"/>
                  </a:lnTo>
                  <a:lnTo>
                    <a:pt x="33636" y="19845"/>
                  </a:lnTo>
                  <a:lnTo>
                    <a:pt x="33636" y="19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80;p21">
              <a:extLst>
                <a:ext uri="{FF2B5EF4-FFF2-40B4-BE49-F238E27FC236}">
                  <a16:creationId xmlns:a16="http://schemas.microsoft.com/office/drawing/2014/main" id="{96B37552-EBCF-AB45-A420-EB088B411344}"/>
                </a:ext>
              </a:extLst>
            </p:cNvPr>
            <p:cNvSpPr/>
            <p:nvPr/>
          </p:nvSpPr>
          <p:spPr>
            <a:xfrm>
              <a:off x="2702663" y="2760757"/>
              <a:ext cx="548351" cy="715615"/>
            </a:xfrm>
            <a:custGeom>
              <a:avLst/>
              <a:gdLst/>
              <a:ahLst/>
              <a:cxnLst/>
              <a:rect l="l" t="t" r="r" b="b"/>
              <a:pathLst>
                <a:path w="33636" h="43896" extrusionOk="0">
                  <a:moveTo>
                    <a:pt x="1346" y="1"/>
                  </a:moveTo>
                  <a:lnTo>
                    <a:pt x="1009" y="169"/>
                  </a:lnTo>
                  <a:lnTo>
                    <a:pt x="673" y="505"/>
                  </a:lnTo>
                  <a:lnTo>
                    <a:pt x="337" y="842"/>
                  </a:lnTo>
                  <a:lnTo>
                    <a:pt x="168" y="1178"/>
                  </a:lnTo>
                  <a:lnTo>
                    <a:pt x="0" y="1683"/>
                  </a:lnTo>
                  <a:lnTo>
                    <a:pt x="0" y="24555"/>
                  </a:lnTo>
                  <a:lnTo>
                    <a:pt x="33636" y="43895"/>
                  </a:lnTo>
                  <a:lnTo>
                    <a:pt x="33636" y="19846"/>
                  </a:lnTo>
                  <a:lnTo>
                    <a:pt x="33467" y="19005"/>
                  </a:lnTo>
                  <a:lnTo>
                    <a:pt x="33131" y="18332"/>
                  </a:lnTo>
                  <a:lnTo>
                    <a:pt x="32627" y="17660"/>
                  </a:lnTo>
                  <a:lnTo>
                    <a:pt x="31954" y="17155"/>
                  </a:lnTo>
                  <a:lnTo>
                    <a:pt x="2691" y="169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81;p21">
              <a:extLst>
                <a:ext uri="{FF2B5EF4-FFF2-40B4-BE49-F238E27FC236}">
                  <a16:creationId xmlns:a16="http://schemas.microsoft.com/office/drawing/2014/main" id="{D45508C0-F96D-E145-B169-7376FBC51D90}"/>
                </a:ext>
              </a:extLst>
            </p:cNvPr>
            <p:cNvSpPr/>
            <p:nvPr/>
          </p:nvSpPr>
          <p:spPr>
            <a:xfrm>
              <a:off x="2724590" y="2777206"/>
              <a:ext cx="507236" cy="671745"/>
            </a:xfrm>
            <a:custGeom>
              <a:avLst/>
              <a:gdLst/>
              <a:ahLst/>
              <a:cxnLst/>
              <a:rect l="l" t="t" r="r" b="b"/>
              <a:pathLst>
                <a:path w="31114" h="41205" extrusionOk="0">
                  <a:moveTo>
                    <a:pt x="1" y="1"/>
                  </a:moveTo>
                  <a:lnTo>
                    <a:pt x="1" y="23378"/>
                  </a:lnTo>
                  <a:lnTo>
                    <a:pt x="31113" y="41205"/>
                  </a:lnTo>
                  <a:lnTo>
                    <a:pt x="31113" y="179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382;p21">
              <a:extLst>
                <a:ext uri="{FF2B5EF4-FFF2-40B4-BE49-F238E27FC236}">
                  <a16:creationId xmlns:a16="http://schemas.microsoft.com/office/drawing/2014/main" id="{3F17416D-2026-3245-96E3-C4DDDA4DF501}"/>
                </a:ext>
              </a:extLst>
            </p:cNvPr>
            <p:cNvSpPr/>
            <p:nvPr/>
          </p:nvSpPr>
          <p:spPr>
            <a:xfrm>
              <a:off x="2699924" y="3196702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345" y="0"/>
                  </a:moveTo>
                  <a:lnTo>
                    <a:pt x="1009" y="168"/>
                  </a:lnTo>
                  <a:lnTo>
                    <a:pt x="0" y="673"/>
                  </a:lnTo>
                  <a:lnTo>
                    <a:pt x="0" y="841"/>
                  </a:lnTo>
                  <a:lnTo>
                    <a:pt x="2186" y="2018"/>
                  </a:lnTo>
                  <a:lnTo>
                    <a:pt x="2523" y="2018"/>
                  </a:lnTo>
                  <a:lnTo>
                    <a:pt x="3364" y="1514"/>
                  </a:lnTo>
                  <a:lnTo>
                    <a:pt x="3532" y="1346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83;p21">
              <a:extLst>
                <a:ext uri="{FF2B5EF4-FFF2-40B4-BE49-F238E27FC236}">
                  <a16:creationId xmlns:a16="http://schemas.microsoft.com/office/drawing/2014/main" id="{59F3BB95-B637-5E44-9F23-B59B2341C37B}"/>
                </a:ext>
              </a:extLst>
            </p:cNvPr>
            <p:cNvSpPr/>
            <p:nvPr/>
          </p:nvSpPr>
          <p:spPr>
            <a:xfrm>
              <a:off x="2743778" y="3221367"/>
              <a:ext cx="57597" cy="32915"/>
            </a:xfrm>
            <a:custGeom>
              <a:avLst/>
              <a:gdLst/>
              <a:ahLst/>
              <a:cxnLst/>
              <a:rect l="l" t="t" r="r" b="b"/>
              <a:pathLst>
                <a:path w="3533" h="2019" extrusionOk="0">
                  <a:moveTo>
                    <a:pt x="1346" y="1"/>
                  </a:moveTo>
                  <a:lnTo>
                    <a:pt x="1010" y="169"/>
                  </a:lnTo>
                  <a:lnTo>
                    <a:pt x="1" y="674"/>
                  </a:lnTo>
                  <a:lnTo>
                    <a:pt x="1" y="842"/>
                  </a:lnTo>
                  <a:lnTo>
                    <a:pt x="2019" y="2019"/>
                  </a:lnTo>
                  <a:lnTo>
                    <a:pt x="2524" y="2019"/>
                  </a:lnTo>
                  <a:lnTo>
                    <a:pt x="3364" y="1514"/>
                  </a:lnTo>
                  <a:lnTo>
                    <a:pt x="3533" y="134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84;p21">
              <a:extLst>
                <a:ext uri="{FF2B5EF4-FFF2-40B4-BE49-F238E27FC236}">
                  <a16:creationId xmlns:a16="http://schemas.microsoft.com/office/drawing/2014/main" id="{5720DED1-A860-554D-B3D2-771C1068E26A}"/>
                </a:ext>
              </a:extLst>
            </p:cNvPr>
            <p:cNvSpPr/>
            <p:nvPr/>
          </p:nvSpPr>
          <p:spPr>
            <a:xfrm>
              <a:off x="2784909" y="3248788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10" y="1"/>
                  </a:moveTo>
                  <a:lnTo>
                    <a:pt x="169" y="505"/>
                  </a:lnTo>
                  <a:lnTo>
                    <a:pt x="1" y="673"/>
                  </a:lnTo>
                  <a:lnTo>
                    <a:pt x="169" y="673"/>
                  </a:lnTo>
                  <a:lnTo>
                    <a:pt x="2187" y="2019"/>
                  </a:lnTo>
                  <a:lnTo>
                    <a:pt x="2691" y="1851"/>
                  </a:lnTo>
                  <a:lnTo>
                    <a:pt x="3532" y="1346"/>
                  </a:lnTo>
                  <a:lnTo>
                    <a:pt x="3700" y="1346"/>
                  </a:lnTo>
                  <a:lnTo>
                    <a:pt x="3532" y="1178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85;p21">
              <a:extLst>
                <a:ext uri="{FF2B5EF4-FFF2-40B4-BE49-F238E27FC236}">
                  <a16:creationId xmlns:a16="http://schemas.microsoft.com/office/drawing/2014/main" id="{85A712DB-9907-B44E-8692-B881DEAA7370}"/>
                </a:ext>
              </a:extLst>
            </p:cNvPr>
            <p:cNvSpPr/>
            <p:nvPr/>
          </p:nvSpPr>
          <p:spPr>
            <a:xfrm>
              <a:off x="2828779" y="3273470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09" y="0"/>
                  </a:moveTo>
                  <a:lnTo>
                    <a:pt x="169" y="505"/>
                  </a:lnTo>
                  <a:lnTo>
                    <a:pt x="0" y="673"/>
                  </a:lnTo>
                  <a:lnTo>
                    <a:pt x="2187" y="2018"/>
                  </a:lnTo>
                  <a:lnTo>
                    <a:pt x="2523" y="2018"/>
                  </a:lnTo>
                  <a:lnTo>
                    <a:pt x="3532" y="1346"/>
                  </a:lnTo>
                  <a:lnTo>
                    <a:pt x="3700" y="1346"/>
                  </a:lnTo>
                  <a:lnTo>
                    <a:pt x="3532" y="1177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86;p21">
              <a:extLst>
                <a:ext uri="{FF2B5EF4-FFF2-40B4-BE49-F238E27FC236}">
                  <a16:creationId xmlns:a16="http://schemas.microsoft.com/office/drawing/2014/main" id="{BE71433E-FE7D-EE4B-91B9-6EAC4DA76B9B}"/>
                </a:ext>
              </a:extLst>
            </p:cNvPr>
            <p:cNvSpPr/>
            <p:nvPr/>
          </p:nvSpPr>
          <p:spPr>
            <a:xfrm>
              <a:off x="2872649" y="3298136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1"/>
                  </a:moveTo>
                  <a:lnTo>
                    <a:pt x="168" y="505"/>
                  </a:lnTo>
                  <a:lnTo>
                    <a:pt x="0" y="674"/>
                  </a:lnTo>
                  <a:lnTo>
                    <a:pt x="0" y="842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514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87;p21">
              <a:extLst>
                <a:ext uri="{FF2B5EF4-FFF2-40B4-BE49-F238E27FC236}">
                  <a16:creationId xmlns:a16="http://schemas.microsoft.com/office/drawing/2014/main" id="{30696F41-AA62-E549-9837-737410EC84ED}"/>
                </a:ext>
              </a:extLst>
            </p:cNvPr>
            <p:cNvSpPr/>
            <p:nvPr/>
          </p:nvSpPr>
          <p:spPr>
            <a:xfrm>
              <a:off x="2916519" y="3322818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0"/>
                  </a:moveTo>
                  <a:lnTo>
                    <a:pt x="0" y="505"/>
                  </a:lnTo>
                  <a:lnTo>
                    <a:pt x="0" y="673"/>
                  </a:lnTo>
                  <a:lnTo>
                    <a:pt x="0" y="841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514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88;p21">
              <a:extLst>
                <a:ext uri="{FF2B5EF4-FFF2-40B4-BE49-F238E27FC236}">
                  <a16:creationId xmlns:a16="http://schemas.microsoft.com/office/drawing/2014/main" id="{F1378AB2-24DC-574D-9C45-510ED771BC19}"/>
                </a:ext>
              </a:extLst>
            </p:cNvPr>
            <p:cNvSpPr/>
            <p:nvPr/>
          </p:nvSpPr>
          <p:spPr>
            <a:xfrm>
              <a:off x="2960373" y="3347500"/>
              <a:ext cx="57597" cy="32915"/>
            </a:xfrm>
            <a:custGeom>
              <a:avLst/>
              <a:gdLst/>
              <a:ahLst/>
              <a:cxnLst/>
              <a:rect l="l" t="t" r="r" b="b"/>
              <a:pathLst>
                <a:path w="3533" h="2019" extrusionOk="0">
                  <a:moveTo>
                    <a:pt x="1010" y="0"/>
                  </a:moveTo>
                  <a:lnTo>
                    <a:pt x="1" y="673"/>
                  </a:lnTo>
                  <a:lnTo>
                    <a:pt x="1" y="841"/>
                  </a:lnTo>
                  <a:lnTo>
                    <a:pt x="2187" y="2018"/>
                  </a:lnTo>
                  <a:lnTo>
                    <a:pt x="2524" y="2018"/>
                  </a:lnTo>
                  <a:lnTo>
                    <a:pt x="3364" y="1514"/>
                  </a:lnTo>
                  <a:lnTo>
                    <a:pt x="3533" y="1345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89;p21">
              <a:extLst>
                <a:ext uri="{FF2B5EF4-FFF2-40B4-BE49-F238E27FC236}">
                  <a16:creationId xmlns:a16="http://schemas.microsoft.com/office/drawing/2014/main" id="{163AEF40-7F96-DE4B-ACB4-57C083C93C5C}"/>
                </a:ext>
              </a:extLst>
            </p:cNvPr>
            <p:cNvSpPr/>
            <p:nvPr/>
          </p:nvSpPr>
          <p:spPr>
            <a:xfrm>
              <a:off x="3001504" y="3372165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514" y="1"/>
                  </a:moveTo>
                  <a:lnTo>
                    <a:pt x="1178" y="169"/>
                  </a:lnTo>
                  <a:lnTo>
                    <a:pt x="169" y="673"/>
                  </a:lnTo>
                  <a:lnTo>
                    <a:pt x="1" y="673"/>
                  </a:lnTo>
                  <a:lnTo>
                    <a:pt x="169" y="842"/>
                  </a:lnTo>
                  <a:lnTo>
                    <a:pt x="2187" y="2019"/>
                  </a:lnTo>
                  <a:lnTo>
                    <a:pt x="2691" y="2019"/>
                  </a:lnTo>
                  <a:lnTo>
                    <a:pt x="3532" y="1514"/>
                  </a:lnTo>
                  <a:lnTo>
                    <a:pt x="3700" y="1346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90;p21">
              <a:extLst>
                <a:ext uri="{FF2B5EF4-FFF2-40B4-BE49-F238E27FC236}">
                  <a16:creationId xmlns:a16="http://schemas.microsoft.com/office/drawing/2014/main" id="{760CD20D-C3E3-E646-AC1E-90D4D73D7C38}"/>
                </a:ext>
              </a:extLst>
            </p:cNvPr>
            <p:cNvSpPr/>
            <p:nvPr/>
          </p:nvSpPr>
          <p:spPr>
            <a:xfrm>
              <a:off x="3045374" y="3399586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09" y="0"/>
                  </a:moveTo>
                  <a:lnTo>
                    <a:pt x="169" y="505"/>
                  </a:lnTo>
                  <a:lnTo>
                    <a:pt x="0" y="673"/>
                  </a:lnTo>
                  <a:lnTo>
                    <a:pt x="169" y="673"/>
                  </a:lnTo>
                  <a:lnTo>
                    <a:pt x="2187" y="2019"/>
                  </a:lnTo>
                  <a:lnTo>
                    <a:pt x="2691" y="1850"/>
                  </a:lnTo>
                  <a:lnTo>
                    <a:pt x="3532" y="1346"/>
                  </a:lnTo>
                  <a:lnTo>
                    <a:pt x="3700" y="1178"/>
                  </a:lnTo>
                  <a:lnTo>
                    <a:pt x="3532" y="1178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91;p21">
              <a:extLst>
                <a:ext uri="{FF2B5EF4-FFF2-40B4-BE49-F238E27FC236}">
                  <a16:creationId xmlns:a16="http://schemas.microsoft.com/office/drawing/2014/main" id="{6A8C2B90-E6B9-DA4F-9E30-A6C6B6C51EC9}"/>
                </a:ext>
              </a:extLst>
            </p:cNvPr>
            <p:cNvSpPr/>
            <p:nvPr/>
          </p:nvSpPr>
          <p:spPr>
            <a:xfrm>
              <a:off x="3089244" y="3424268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0"/>
                  </a:moveTo>
                  <a:lnTo>
                    <a:pt x="168" y="505"/>
                  </a:lnTo>
                  <a:lnTo>
                    <a:pt x="0" y="673"/>
                  </a:lnTo>
                  <a:lnTo>
                    <a:pt x="2186" y="2018"/>
                  </a:lnTo>
                  <a:lnTo>
                    <a:pt x="2523" y="1850"/>
                  </a:lnTo>
                  <a:lnTo>
                    <a:pt x="3532" y="1345"/>
                  </a:lnTo>
                  <a:lnTo>
                    <a:pt x="3532" y="1177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92;p21">
              <a:extLst>
                <a:ext uri="{FF2B5EF4-FFF2-40B4-BE49-F238E27FC236}">
                  <a16:creationId xmlns:a16="http://schemas.microsoft.com/office/drawing/2014/main" id="{272A288C-D9EB-BC41-8A0B-A8CB507174AD}"/>
                </a:ext>
              </a:extLst>
            </p:cNvPr>
            <p:cNvSpPr/>
            <p:nvPr/>
          </p:nvSpPr>
          <p:spPr>
            <a:xfrm>
              <a:off x="3133114" y="3448934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1"/>
                  </a:moveTo>
                  <a:lnTo>
                    <a:pt x="168" y="505"/>
                  </a:lnTo>
                  <a:lnTo>
                    <a:pt x="0" y="673"/>
                  </a:lnTo>
                  <a:lnTo>
                    <a:pt x="0" y="842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93;p21">
              <a:extLst>
                <a:ext uri="{FF2B5EF4-FFF2-40B4-BE49-F238E27FC236}">
                  <a16:creationId xmlns:a16="http://schemas.microsoft.com/office/drawing/2014/main" id="{32D5B29D-068E-5C4B-AB5E-0844B2BC3E0B}"/>
                </a:ext>
              </a:extLst>
            </p:cNvPr>
            <p:cNvSpPr/>
            <p:nvPr/>
          </p:nvSpPr>
          <p:spPr>
            <a:xfrm>
              <a:off x="2661532" y="3213151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94;p21">
              <a:extLst>
                <a:ext uri="{FF2B5EF4-FFF2-40B4-BE49-F238E27FC236}">
                  <a16:creationId xmlns:a16="http://schemas.microsoft.com/office/drawing/2014/main" id="{FBABB3EA-ECA0-4940-A25A-9D0DFDE353DA}"/>
                </a:ext>
              </a:extLst>
            </p:cNvPr>
            <p:cNvSpPr/>
            <p:nvPr/>
          </p:nvSpPr>
          <p:spPr>
            <a:xfrm>
              <a:off x="2705402" y="323781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9" y="2355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95;p21">
              <a:extLst>
                <a:ext uri="{FF2B5EF4-FFF2-40B4-BE49-F238E27FC236}">
                  <a16:creationId xmlns:a16="http://schemas.microsoft.com/office/drawing/2014/main" id="{F116D3E4-B47F-6542-997C-2338E14EB400}"/>
                </a:ext>
              </a:extLst>
            </p:cNvPr>
            <p:cNvSpPr/>
            <p:nvPr/>
          </p:nvSpPr>
          <p:spPr>
            <a:xfrm>
              <a:off x="2749272" y="3262499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187" y="2523"/>
                  </a:lnTo>
                  <a:lnTo>
                    <a:pt x="2523" y="2355"/>
                  </a:lnTo>
                  <a:lnTo>
                    <a:pt x="4036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96;p21">
              <a:extLst>
                <a:ext uri="{FF2B5EF4-FFF2-40B4-BE49-F238E27FC236}">
                  <a16:creationId xmlns:a16="http://schemas.microsoft.com/office/drawing/2014/main" id="{E710073A-8D6E-E347-BFDB-9DE4FD635B35}"/>
                </a:ext>
              </a:extLst>
            </p:cNvPr>
            <p:cNvSpPr/>
            <p:nvPr/>
          </p:nvSpPr>
          <p:spPr>
            <a:xfrm>
              <a:off x="2790387" y="3287181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2019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97;p21">
              <a:extLst>
                <a:ext uri="{FF2B5EF4-FFF2-40B4-BE49-F238E27FC236}">
                  <a16:creationId xmlns:a16="http://schemas.microsoft.com/office/drawing/2014/main" id="{6A0A38E6-93B7-3E47-9105-21ACF2E21C98}"/>
                </a:ext>
              </a:extLst>
            </p:cNvPr>
            <p:cNvSpPr/>
            <p:nvPr/>
          </p:nvSpPr>
          <p:spPr>
            <a:xfrm>
              <a:off x="2834257" y="3311846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98;p21">
              <a:extLst>
                <a:ext uri="{FF2B5EF4-FFF2-40B4-BE49-F238E27FC236}">
                  <a16:creationId xmlns:a16="http://schemas.microsoft.com/office/drawing/2014/main" id="{70CDB549-4BB4-6E48-BC04-01F170FC0FFC}"/>
                </a:ext>
              </a:extLst>
            </p:cNvPr>
            <p:cNvSpPr/>
            <p:nvPr/>
          </p:nvSpPr>
          <p:spPr>
            <a:xfrm>
              <a:off x="2878127" y="3339267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2187" y="2355"/>
                  </a:lnTo>
                  <a:lnTo>
                    <a:pt x="2523" y="235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99;p21">
              <a:extLst>
                <a:ext uri="{FF2B5EF4-FFF2-40B4-BE49-F238E27FC236}">
                  <a16:creationId xmlns:a16="http://schemas.microsoft.com/office/drawing/2014/main" id="{56BD2AF1-0826-074C-893F-DD3F5F1AFE50}"/>
                </a:ext>
              </a:extLst>
            </p:cNvPr>
            <p:cNvSpPr/>
            <p:nvPr/>
          </p:nvSpPr>
          <p:spPr>
            <a:xfrm>
              <a:off x="2921997" y="3363949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0" y="1009"/>
                  </a:lnTo>
                  <a:lnTo>
                    <a:pt x="0" y="1177"/>
                  </a:lnTo>
                  <a:lnTo>
                    <a:pt x="2019" y="2355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00;p21">
              <a:extLst>
                <a:ext uri="{FF2B5EF4-FFF2-40B4-BE49-F238E27FC236}">
                  <a16:creationId xmlns:a16="http://schemas.microsoft.com/office/drawing/2014/main" id="{CA04061D-9B13-FC45-8615-3939AF9163DF}"/>
                </a:ext>
              </a:extLst>
            </p:cNvPr>
            <p:cNvSpPr/>
            <p:nvPr/>
          </p:nvSpPr>
          <p:spPr>
            <a:xfrm>
              <a:off x="2965867" y="3388615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6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01;p21">
              <a:extLst>
                <a:ext uri="{FF2B5EF4-FFF2-40B4-BE49-F238E27FC236}">
                  <a16:creationId xmlns:a16="http://schemas.microsoft.com/office/drawing/2014/main" id="{5CF902BE-29B4-7B4C-9CB1-8AB6ADEBE5EC}"/>
                </a:ext>
              </a:extLst>
            </p:cNvPr>
            <p:cNvSpPr/>
            <p:nvPr/>
          </p:nvSpPr>
          <p:spPr>
            <a:xfrm>
              <a:off x="3006982" y="3413297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02;p21">
              <a:extLst>
                <a:ext uri="{FF2B5EF4-FFF2-40B4-BE49-F238E27FC236}">
                  <a16:creationId xmlns:a16="http://schemas.microsoft.com/office/drawing/2014/main" id="{2D6788EC-96A6-C049-A3E3-A2E647CF9DAD}"/>
                </a:ext>
              </a:extLst>
            </p:cNvPr>
            <p:cNvSpPr/>
            <p:nvPr/>
          </p:nvSpPr>
          <p:spPr>
            <a:xfrm>
              <a:off x="3050852" y="343796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4"/>
                  </a:lnTo>
                  <a:lnTo>
                    <a:pt x="2355" y="2524"/>
                  </a:lnTo>
                  <a:lnTo>
                    <a:pt x="2692" y="2355"/>
                  </a:lnTo>
                  <a:lnTo>
                    <a:pt x="4205" y="1515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03;p21">
              <a:extLst>
                <a:ext uri="{FF2B5EF4-FFF2-40B4-BE49-F238E27FC236}">
                  <a16:creationId xmlns:a16="http://schemas.microsoft.com/office/drawing/2014/main" id="{6C52248D-FCB5-E04A-86DE-241A6A3B9B32}"/>
                </a:ext>
              </a:extLst>
            </p:cNvPr>
            <p:cNvSpPr/>
            <p:nvPr/>
          </p:nvSpPr>
          <p:spPr>
            <a:xfrm>
              <a:off x="3094722" y="346264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04;p21">
              <a:extLst>
                <a:ext uri="{FF2B5EF4-FFF2-40B4-BE49-F238E27FC236}">
                  <a16:creationId xmlns:a16="http://schemas.microsoft.com/office/drawing/2014/main" id="{10B042AC-36DD-A74E-90F4-63E1783ACE56}"/>
                </a:ext>
              </a:extLst>
            </p:cNvPr>
            <p:cNvSpPr/>
            <p:nvPr/>
          </p:nvSpPr>
          <p:spPr>
            <a:xfrm>
              <a:off x="2623155" y="3235078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4" y="1514"/>
                  </a:lnTo>
                  <a:lnTo>
                    <a:pt x="4204" y="1346"/>
                  </a:lnTo>
                  <a:lnTo>
                    <a:pt x="4204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05;p21">
              <a:extLst>
                <a:ext uri="{FF2B5EF4-FFF2-40B4-BE49-F238E27FC236}">
                  <a16:creationId xmlns:a16="http://schemas.microsoft.com/office/drawing/2014/main" id="{E4D0CEBE-3145-C04D-8D99-82C72FBECB9E}"/>
                </a:ext>
              </a:extLst>
            </p:cNvPr>
            <p:cNvSpPr/>
            <p:nvPr/>
          </p:nvSpPr>
          <p:spPr>
            <a:xfrm>
              <a:off x="2667009" y="3259760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06;p21">
              <a:extLst>
                <a:ext uri="{FF2B5EF4-FFF2-40B4-BE49-F238E27FC236}">
                  <a16:creationId xmlns:a16="http://schemas.microsoft.com/office/drawing/2014/main" id="{9933620A-2104-2143-B341-BAE8E3EC3A18}"/>
                </a:ext>
              </a:extLst>
            </p:cNvPr>
            <p:cNvSpPr/>
            <p:nvPr/>
          </p:nvSpPr>
          <p:spPr>
            <a:xfrm>
              <a:off x="2710879" y="3284425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851" y="1"/>
                  </a:moveTo>
                  <a:lnTo>
                    <a:pt x="1683" y="169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4"/>
                  </a:lnTo>
                  <a:lnTo>
                    <a:pt x="2187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07;p21">
              <a:extLst>
                <a:ext uri="{FF2B5EF4-FFF2-40B4-BE49-F238E27FC236}">
                  <a16:creationId xmlns:a16="http://schemas.microsoft.com/office/drawing/2014/main" id="{5D2BD8D0-55EB-044D-AB5F-3C0EACEF9AD4}"/>
                </a:ext>
              </a:extLst>
            </p:cNvPr>
            <p:cNvSpPr/>
            <p:nvPr/>
          </p:nvSpPr>
          <p:spPr>
            <a:xfrm>
              <a:off x="2752010" y="3309107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08;p21">
              <a:extLst>
                <a:ext uri="{FF2B5EF4-FFF2-40B4-BE49-F238E27FC236}">
                  <a16:creationId xmlns:a16="http://schemas.microsoft.com/office/drawing/2014/main" id="{3A788B44-BB64-5B48-B633-B3E60A90B02F}"/>
                </a:ext>
              </a:extLst>
            </p:cNvPr>
            <p:cNvSpPr/>
            <p:nvPr/>
          </p:nvSpPr>
          <p:spPr>
            <a:xfrm>
              <a:off x="2795880" y="3333789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8"/>
                  </a:lnTo>
                  <a:lnTo>
                    <a:pt x="168" y="1009"/>
                  </a:lnTo>
                  <a:lnTo>
                    <a:pt x="0" y="1177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09;p21">
              <a:extLst>
                <a:ext uri="{FF2B5EF4-FFF2-40B4-BE49-F238E27FC236}">
                  <a16:creationId xmlns:a16="http://schemas.microsoft.com/office/drawing/2014/main" id="{AA5D266D-753F-6C4F-8F53-72A8967B8077}"/>
                </a:ext>
              </a:extLst>
            </p:cNvPr>
            <p:cNvSpPr/>
            <p:nvPr/>
          </p:nvSpPr>
          <p:spPr>
            <a:xfrm>
              <a:off x="2839751" y="3361194"/>
              <a:ext cx="68552" cy="38409"/>
            </a:xfrm>
            <a:custGeom>
              <a:avLst/>
              <a:gdLst/>
              <a:ahLst/>
              <a:cxnLst/>
              <a:rect l="l" t="t" r="r" b="b"/>
              <a:pathLst>
                <a:path w="4205" h="2356" extrusionOk="0">
                  <a:moveTo>
                    <a:pt x="1682" y="1"/>
                  </a:moveTo>
                  <a:lnTo>
                    <a:pt x="168" y="842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186" y="2355"/>
                  </a:lnTo>
                  <a:lnTo>
                    <a:pt x="2523" y="2355"/>
                  </a:lnTo>
                  <a:lnTo>
                    <a:pt x="4204" y="1515"/>
                  </a:lnTo>
                  <a:lnTo>
                    <a:pt x="4204" y="1346"/>
                  </a:lnTo>
                  <a:lnTo>
                    <a:pt x="4204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10;p21">
              <a:extLst>
                <a:ext uri="{FF2B5EF4-FFF2-40B4-BE49-F238E27FC236}">
                  <a16:creationId xmlns:a16="http://schemas.microsoft.com/office/drawing/2014/main" id="{C796D220-CA37-A442-86F4-B70D94B9009F}"/>
                </a:ext>
              </a:extLst>
            </p:cNvPr>
            <p:cNvSpPr/>
            <p:nvPr/>
          </p:nvSpPr>
          <p:spPr>
            <a:xfrm>
              <a:off x="2883604" y="3385876"/>
              <a:ext cx="68568" cy="38409"/>
            </a:xfrm>
            <a:custGeom>
              <a:avLst/>
              <a:gdLst/>
              <a:ahLst/>
              <a:cxnLst/>
              <a:rect l="l" t="t" r="r" b="b"/>
              <a:pathLst>
                <a:path w="4206" h="2356" extrusionOk="0">
                  <a:moveTo>
                    <a:pt x="1683" y="1"/>
                  </a:moveTo>
                  <a:lnTo>
                    <a:pt x="169" y="1010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11;p21">
              <a:extLst>
                <a:ext uri="{FF2B5EF4-FFF2-40B4-BE49-F238E27FC236}">
                  <a16:creationId xmlns:a16="http://schemas.microsoft.com/office/drawing/2014/main" id="{A4A091DA-490B-AD47-ABDE-A331DB235C49}"/>
                </a:ext>
              </a:extLst>
            </p:cNvPr>
            <p:cNvSpPr/>
            <p:nvPr/>
          </p:nvSpPr>
          <p:spPr>
            <a:xfrm>
              <a:off x="2927474" y="3410558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3" y="0"/>
                  </a:moveTo>
                  <a:lnTo>
                    <a:pt x="1" y="1009"/>
                  </a:lnTo>
                  <a:lnTo>
                    <a:pt x="1" y="1177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12;p21">
              <a:extLst>
                <a:ext uri="{FF2B5EF4-FFF2-40B4-BE49-F238E27FC236}">
                  <a16:creationId xmlns:a16="http://schemas.microsoft.com/office/drawing/2014/main" id="{31DFEE3F-05F6-A140-BC33-88FCBAFF179D}"/>
                </a:ext>
              </a:extLst>
            </p:cNvPr>
            <p:cNvSpPr/>
            <p:nvPr/>
          </p:nvSpPr>
          <p:spPr>
            <a:xfrm>
              <a:off x="2968605" y="3435224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373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13;p21">
              <a:extLst>
                <a:ext uri="{FF2B5EF4-FFF2-40B4-BE49-F238E27FC236}">
                  <a16:creationId xmlns:a16="http://schemas.microsoft.com/office/drawing/2014/main" id="{D0A50A25-CD34-5949-B3E3-98E7857D33C8}"/>
                </a:ext>
              </a:extLst>
            </p:cNvPr>
            <p:cNvSpPr/>
            <p:nvPr/>
          </p:nvSpPr>
          <p:spPr>
            <a:xfrm>
              <a:off x="3012475" y="3459906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9"/>
                  </a:lnTo>
                  <a:lnTo>
                    <a:pt x="168" y="1009"/>
                  </a:lnTo>
                  <a:lnTo>
                    <a:pt x="0" y="1178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14;p21">
              <a:extLst>
                <a:ext uri="{FF2B5EF4-FFF2-40B4-BE49-F238E27FC236}">
                  <a16:creationId xmlns:a16="http://schemas.microsoft.com/office/drawing/2014/main" id="{47A18442-9D9F-2B4A-9FE8-C7A57093C6C2}"/>
                </a:ext>
              </a:extLst>
            </p:cNvPr>
            <p:cNvSpPr/>
            <p:nvPr/>
          </p:nvSpPr>
          <p:spPr>
            <a:xfrm>
              <a:off x="3056346" y="3484571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8" y="1"/>
                  </a:moveTo>
                  <a:lnTo>
                    <a:pt x="1682" y="169"/>
                  </a:lnTo>
                  <a:lnTo>
                    <a:pt x="168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186" y="2524"/>
                  </a:lnTo>
                  <a:lnTo>
                    <a:pt x="2691" y="2524"/>
                  </a:lnTo>
                  <a:lnTo>
                    <a:pt x="4204" y="1515"/>
                  </a:lnTo>
                  <a:lnTo>
                    <a:pt x="4373" y="1346"/>
                  </a:lnTo>
                  <a:lnTo>
                    <a:pt x="4204" y="1346"/>
                  </a:lnTo>
                  <a:lnTo>
                    <a:pt x="2186" y="169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15;p21">
              <a:extLst>
                <a:ext uri="{FF2B5EF4-FFF2-40B4-BE49-F238E27FC236}">
                  <a16:creationId xmlns:a16="http://schemas.microsoft.com/office/drawing/2014/main" id="{6DB64E59-1F51-864E-A588-4F7280A7BB12}"/>
                </a:ext>
              </a:extLst>
            </p:cNvPr>
            <p:cNvSpPr/>
            <p:nvPr/>
          </p:nvSpPr>
          <p:spPr>
            <a:xfrm>
              <a:off x="2584763" y="3257021"/>
              <a:ext cx="68552" cy="41131"/>
            </a:xfrm>
            <a:custGeom>
              <a:avLst/>
              <a:gdLst/>
              <a:ahLst/>
              <a:cxnLst/>
              <a:rect l="l" t="t" r="r" b="b"/>
              <a:pathLst>
                <a:path w="4205" h="2523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177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16;p21">
              <a:extLst>
                <a:ext uri="{FF2B5EF4-FFF2-40B4-BE49-F238E27FC236}">
                  <a16:creationId xmlns:a16="http://schemas.microsoft.com/office/drawing/2014/main" id="{E05F5138-A420-7A47-A94C-0BB2FEE04C82}"/>
                </a:ext>
              </a:extLst>
            </p:cNvPr>
            <p:cNvSpPr/>
            <p:nvPr/>
          </p:nvSpPr>
          <p:spPr>
            <a:xfrm>
              <a:off x="2628633" y="328168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17;p21">
              <a:extLst>
                <a:ext uri="{FF2B5EF4-FFF2-40B4-BE49-F238E27FC236}">
                  <a16:creationId xmlns:a16="http://schemas.microsoft.com/office/drawing/2014/main" id="{B803F3DB-5CEE-4E46-B4C6-672FD8B62F1B}"/>
                </a:ext>
              </a:extLst>
            </p:cNvPr>
            <p:cNvSpPr/>
            <p:nvPr/>
          </p:nvSpPr>
          <p:spPr>
            <a:xfrm>
              <a:off x="2672503" y="3306369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0"/>
                  </a:moveTo>
                  <a:lnTo>
                    <a:pt x="1682" y="169"/>
                  </a:lnTo>
                  <a:lnTo>
                    <a:pt x="0" y="1009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187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18;p21">
              <a:extLst>
                <a:ext uri="{FF2B5EF4-FFF2-40B4-BE49-F238E27FC236}">
                  <a16:creationId xmlns:a16="http://schemas.microsoft.com/office/drawing/2014/main" id="{DBAD6A66-327C-A043-8518-F6F9F762B0A7}"/>
                </a:ext>
              </a:extLst>
            </p:cNvPr>
            <p:cNvSpPr/>
            <p:nvPr/>
          </p:nvSpPr>
          <p:spPr>
            <a:xfrm>
              <a:off x="2713618" y="333103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4"/>
                  </a:lnTo>
                  <a:lnTo>
                    <a:pt x="2692" y="2524"/>
                  </a:lnTo>
                  <a:lnTo>
                    <a:pt x="4205" y="1515"/>
                  </a:lnTo>
                  <a:lnTo>
                    <a:pt x="4374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19;p21">
              <a:extLst>
                <a:ext uri="{FF2B5EF4-FFF2-40B4-BE49-F238E27FC236}">
                  <a16:creationId xmlns:a16="http://schemas.microsoft.com/office/drawing/2014/main" id="{ACCD7553-4F31-4347-847F-6249EE972266}"/>
                </a:ext>
              </a:extLst>
            </p:cNvPr>
            <p:cNvSpPr/>
            <p:nvPr/>
          </p:nvSpPr>
          <p:spPr>
            <a:xfrm>
              <a:off x="2757488" y="3358455"/>
              <a:ext cx="71307" cy="38409"/>
            </a:xfrm>
            <a:custGeom>
              <a:avLst/>
              <a:gdLst/>
              <a:ahLst/>
              <a:cxnLst/>
              <a:rect l="l" t="t" r="r" b="b"/>
              <a:pathLst>
                <a:path w="4374" h="2356" extrusionOk="0">
                  <a:moveTo>
                    <a:pt x="1683" y="1"/>
                  </a:moveTo>
                  <a:lnTo>
                    <a:pt x="169" y="842"/>
                  </a:lnTo>
                  <a:lnTo>
                    <a:pt x="1" y="1010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692" y="2355"/>
                  </a:lnTo>
                  <a:lnTo>
                    <a:pt x="4205" y="1346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20;p21">
              <a:extLst>
                <a:ext uri="{FF2B5EF4-FFF2-40B4-BE49-F238E27FC236}">
                  <a16:creationId xmlns:a16="http://schemas.microsoft.com/office/drawing/2014/main" id="{D314DDD2-C8FE-544F-A6B8-2A9520616A13}"/>
                </a:ext>
              </a:extLst>
            </p:cNvPr>
            <p:cNvSpPr/>
            <p:nvPr/>
          </p:nvSpPr>
          <p:spPr>
            <a:xfrm>
              <a:off x="2801358" y="3383137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09"/>
                  </a:lnTo>
                  <a:lnTo>
                    <a:pt x="1" y="1178"/>
                  </a:lnTo>
                  <a:lnTo>
                    <a:pt x="2187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21;p21">
              <a:extLst>
                <a:ext uri="{FF2B5EF4-FFF2-40B4-BE49-F238E27FC236}">
                  <a16:creationId xmlns:a16="http://schemas.microsoft.com/office/drawing/2014/main" id="{24E74542-1C13-354E-9308-ED89419A02EF}"/>
                </a:ext>
              </a:extLst>
            </p:cNvPr>
            <p:cNvSpPr/>
            <p:nvPr/>
          </p:nvSpPr>
          <p:spPr>
            <a:xfrm>
              <a:off x="2845228" y="3407803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9" y="1010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019" y="2355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22;p21">
              <a:extLst>
                <a:ext uri="{FF2B5EF4-FFF2-40B4-BE49-F238E27FC236}">
                  <a16:creationId xmlns:a16="http://schemas.microsoft.com/office/drawing/2014/main" id="{3E01C74D-773A-6C44-8F6A-89F813966896}"/>
                </a:ext>
              </a:extLst>
            </p:cNvPr>
            <p:cNvSpPr/>
            <p:nvPr/>
          </p:nvSpPr>
          <p:spPr>
            <a:xfrm>
              <a:off x="2889098" y="3432485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23;p21">
              <a:extLst>
                <a:ext uri="{FF2B5EF4-FFF2-40B4-BE49-F238E27FC236}">
                  <a16:creationId xmlns:a16="http://schemas.microsoft.com/office/drawing/2014/main" id="{4900A1EA-7C62-684F-870C-9345D888692E}"/>
                </a:ext>
              </a:extLst>
            </p:cNvPr>
            <p:cNvSpPr/>
            <p:nvPr/>
          </p:nvSpPr>
          <p:spPr>
            <a:xfrm>
              <a:off x="2930213" y="3457167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2019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4" y="1346"/>
                  </a:lnTo>
                  <a:lnTo>
                    <a:pt x="4374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24;p21">
              <a:extLst>
                <a:ext uri="{FF2B5EF4-FFF2-40B4-BE49-F238E27FC236}">
                  <a16:creationId xmlns:a16="http://schemas.microsoft.com/office/drawing/2014/main" id="{145E7E85-51EA-464C-B656-887D05F2A2AD}"/>
                </a:ext>
              </a:extLst>
            </p:cNvPr>
            <p:cNvSpPr/>
            <p:nvPr/>
          </p:nvSpPr>
          <p:spPr>
            <a:xfrm>
              <a:off x="2974083" y="348183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25;p21">
              <a:extLst>
                <a:ext uri="{FF2B5EF4-FFF2-40B4-BE49-F238E27FC236}">
                  <a16:creationId xmlns:a16="http://schemas.microsoft.com/office/drawing/2014/main" id="{AFE7187F-C507-DE4B-AACA-08CEDA787F96}"/>
                </a:ext>
              </a:extLst>
            </p:cNvPr>
            <p:cNvSpPr/>
            <p:nvPr/>
          </p:nvSpPr>
          <p:spPr>
            <a:xfrm>
              <a:off x="3017953" y="350651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0"/>
                  </a:moveTo>
                  <a:lnTo>
                    <a:pt x="1682" y="169"/>
                  </a:lnTo>
                  <a:lnTo>
                    <a:pt x="169" y="1009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26;p21">
              <a:extLst>
                <a:ext uri="{FF2B5EF4-FFF2-40B4-BE49-F238E27FC236}">
                  <a16:creationId xmlns:a16="http://schemas.microsoft.com/office/drawing/2014/main" id="{B0683781-AB22-8746-8AF7-B201874B051E}"/>
                </a:ext>
              </a:extLst>
            </p:cNvPr>
            <p:cNvSpPr/>
            <p:nvPr/>
          </p:nvSpPr>
          <p:spPr>
            <a:xfrm>
              <a:off x="2546387" y="3278948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27;p21">
              <a:extLst>
                <a:ext uri="{FF2B5EF4-FFF2-40B4-BE49-F238E27FC236}">
                  <a16:creationId xmlns:a16="http://schemas.microsoft.com/office/drawing/2014/main" id="{6D7ECE52-EDB5-4D42-B4D8-3D6B3DF6E5A8}"/>
                </a:ext>
              </a:extLst>
            </p:cNvPr>
            <p:cNvSpPr/>
            <p:nvPr/>
          </p:nvSpPr>
          <p:spPr>
            <a:xfrm>
              <a:off x="2590241" y="3303630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851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28;p21">
              <a:extLst>
                <a:ext uri="{FF2B5EF4-FFF2-40B4-BE49-F238E27FC236}">
                  <a16:creationId xmlns:a16="http://schemas.microsoft.com/office/drawing/2014/main" id="{924083E5-5CEE-2A43-BB80-A27AC85C0841}"/>
                </a:ext>
              </a:extLst>
            </p:cNvPr>
            <p:cNvSpPr/>
            <p:nvPr/>
          </p:nvSpPr>
          <p:spPr>
            <a:xfrm>
              <a:off x="2634111" y="3328295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851" y="1"/>
                  </a:moveTo>
                  <a:lnTo>
                    <a:pt x="1683" y="169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3"/>
                  </a:lnTo>
                  <a:lnTo>
                    <a:pt x="2523" y="2523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2019" y="169"/>
                  </a:lnTo>
                  <a:lnTo>
                    <a:pt x="18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29;p21">
              <a:extLst>
                <a:ext uri="{FF2B5EF4-FFF2-40B4-BE49-F238E27FC236}">
                  <a16:creationId xmlns:a16="http://schemas.microsoft.com/office/drawing/2014/main" id="{1929FDCD-5541-E046-AF23-42FB0D59FA6D}"/>
                </a:ext>
              </a:extLst>
            </p:cNvPr>
            <p:cNvSpPr/>
            <p:nvPr/>
          </p:nvSpPr>
          <p:spPr>
            <a:xfrm>
              <a:off x="2675242" y="3352977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0"/>
                  </a:moveTo>
                  <a:lnTo>
                    <a:pt x="1682" y="169"/>
                  </a:lnTo>
                  <a:lnTo>
                    <a:pt x="169" y="1009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30;p21">
              <a:extLst>
                <a:ext uri="{FF2B5EF4-FFF2-40B4-BE49-F238E27FC236}">
                  <a16:creationId xmlns:a16="http://schemas.microsoft.com/office/drawing/2014/main" id="{C54C511F-857B-C344-A0CA-EEF28998E322}"/>
                </a:ext>
              </a:extLst>
            </p:cNvPr>
            <p:cNvSpPr/>
            <p:nvPr/>
          </p:nvSpPr>
          <p:spPr>
            <a:xfrm>
              <a:off x="2719112" y="3380398"/>
              <a:ext cx="71291" cy="38392"/>
            </a:xfrm>
            <a:custGeom>
              <a:avLst/>
              <a:gdLst/>
              <a:ahLst/>
              <a:cxnLst/>
              <a:rect l="l" t="t" r="r" b="b"/>
              <a:pathLst>
                <a:path w="4373" h="2355" extrusionOk="0">
                  <a:moveTo>
                    <a:pt x="1682" y="0"/>
                  </a:moveTo>
                  <a:lnTo>
                    <a:pt x="168" y="841"/>
                  </a:lnTo>
                  <a:lnTo>
                    <a:pt x="0" y="1009"/>
                  </a:lnTo>
                  <a:lnTo>
                    <a:pt x="168" y="1177"/>
                  </a:lnTo>
                  <a:lnTo>
                    <a:pt x="2187" y="2355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31;p21">
              <a:extLst>
                <a:ext uri="{FF2B5EF4-FFF2-40B4-BE49-F238E27FC236}">
                  <a16:creationId xmlns:a16="http://schemas.microsoft.com/office/drawing/2014/main" id="{73ED4275-118E-3C43-B6F6-2C79139140D4}"/>
                </a:ext>
              </a:extLst>
            </p:cNvPr>
            <p:cNvSpPr/>
            <p:nvPr/>
          </p:nvSpPr>
          <p:spPr>
            <a:xfrm>
              <a:off x="2762982" y="3405064"/>
              <a:ext cx="68552" cy="38409"/>
            </a:xfrm>
            <a:custGeom>
              <a:avLst/>
              <a:gdLst/>
              <a:ahLst/>
              <a:cxnLst/>
              <a:rect l="l" t="t" r="r" b="b"/>
              <a:pathLst>
                <a:path w="4205" h="2356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186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32;p21">
              <a:extLst>
                <a:ext uri="{FF2B5EF4-FFF2-40B4-BE49-F238E27FC236}">
                  <a16:creationId xmlns:a16="http://schemas.microsoft.com/office/drawing/2014/main" id="{CD3661B3-4596-F04D-B0C3-6CB4DBFBB61D}"/>
                </a:ext>
              </a:extLst>
            </p:cNvPr>
            <p:cNvSpPr/>
            <p:nvPr/>
          </p:nvSpPr>
          <p:spPr>
            <a:xfrm>
              <a:off x="2806836" y="3429746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33;p21">
              <a:extLst>
                <a:ext uri="{FF2B5EF4-FFF2-40B4-BE49-F238E27FC236}">
                  <a16:creationId xmlns:a16="http://schemas.microsoft.com/office/drawing/2014/main" id="{350C7E98-3D3F-DE4C-8D4E-2D9DDD0FE978}"/>
                </a:ext>
              </a:extLst>
            </p:cNvPr>
            <p:cNvSpPr/>
            <p:nvPr/>
          </p:nvSpPr>
          <p:spPr>
            <a:xfrm>
              <a:off x="2850706" y="3454412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683" y="1"/>
                  </a:move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4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34;p21">
              <a:extLst>
                <a:ext uri="{FF2B5EF4-FFF2-40B4-BE49-F238E27FC236}">
                  <a16:creationId xmlns:a16="http://schemas.microsoft.com/office/drawing/2014/main" id="{19089E4A-9FA2-D345-9858-3F3D978A78E6}"/>
                </a:ext>
              </a:extLst>
            </p:cNvPr>
            <p:cNvSpPr/>
            <p:nvPr/>
          </p:nvSpPr>
          <p:spPr>
            <a:xfrm>
              <a:off x="2891837" y="347909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850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373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35;p21">
              <a:extLst>
                <a:ext uri="{FF2B5EF4-FFF2-40B4-BE49-F238E27FC236}">
                  <a16:creationId xmlns:a16="http://schemas.microsoft.com/office/drawing/2014/main" id="{2ED6C52A-C934-934D-B1A7-54B5CF1AF777}"/>
                </a:ext>
              </a:extLst>
            </p:cNvPr>
            <p:cNvSpPr/>
            <p:nvPr/>
          </p:nvSpPr>
          <p:spPr>
            <a:xfrm>
              <a:off x="2935707" y="3503776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8"/>
                  </a:lnTo>
                  <a:lnTo>
                    <a:pt x="168" y="1009"/>
                  </a:lnTo>
                  <a:lnTo>
                    <a:pt x="0" y="1177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36;p21">
              <a:extLst>
                <a:ext uri="{FF2B5EF4-FFF2-40B4-BE49-F238E27FC236}">
                  <a16:creationId xmlns:a16="http://schemas.microsoft.com/office/drawing/2014/main" id="{04CB9525-7DE6-3A4C-BCA6-E495319F7DA9}"/>
                </a:ext>
              </a:extLst>
            </p:cNvPr>
            <p:cNvSpPr/>
            <p:nvPr/>
          </p:nvSpPr>
          <p:spPr>
            <a:xfrm>
              <a:off x="2979577" y="3528441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8" y="1"/>
                  </a:moveTo>
                  <a:lnTo>
                    <a:pt x="1682" y="169"/>
                  </a:lnTo>
                  <a:lnTo>
                    <a:pt x="168" y="1010"/>
                  </a:lnTo>
                  <a:lnTo>
                    <a:pt x="0" y="1178"/>
                  </a:lnTo>
                  <a:lnTo>
                    <a:pt x="168" y="1346"/>
                  </a:lnTo>
                  <a:lnTo>
                    <a:pt x="2186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514"/>
                  </a:lnTo>
                  <a:lnTo>
                    <a:pt x="4205" y="1346"/>
                  </a:lnTo>
                  <a:lnTo>
                    <a:pt x="2186" y="169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37;p21">
              <a:extLst>
                <a:ext uri="{FF2B5EF4-FFF2-40B4-BE49-F238E27FC236}">
                  <a16:creationId xmlns:a16="http://schemas.microsoft.com/office/drawing/2014/main" id="{95243426-2DCB-ED40-A1C8-8311EE5D0635}"/>
                </a:ext>
              </a:extLst>
            </p:cNvPr>
            <p:cNvSpPr/>
            <p:nvPr/>
          </p:nvSpPr>
          <p:spPr>
            <a:xfrm>
              <a:off x="2507995" y="3300891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177"/>
                  </a:lnTo>
                  <a:lnTo>
                    <a:pt x="1" y="1345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4"/>
                  </a:lnTo>
                  <a:lnTo>
                    <a:pt x="4205" y="1514"/>
                  </a:lnTo>
                  <a:lnTo>
                    <a:pt x="4205" y="1345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38;p21">
              <a:extLst>
                <a:ext uri="{FF2B5EF4-FFF2-40B4-BE49-F238E27FC236}">
                  <a16:creationId xmlns:a16="http://schemas.microsoft.com/office/drawing/2014/main" id="{C55E2C15-CACF-5749-8D63-99A2B63DBE64}"/>
                </a:ext>
              </a:extLst>
            </p:cNvPr>
            <p:cNvSpPr/>
            <p:nvPr/>
          </p:nvSpPr>
          <p:spPr>
            <a:xfrm>
              <a:off x="2551865" y="332555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39;p21">
              <a:extLst>
                <a:ext uri="{FF2B5EF4-FFF2-40B4-BE49-F238E27FC236}">
                  <a16:creationId xmlns:a16="http://schemas.microsoft.com/office/drawing/2014/main" id="{2FA3517D-E8E1-5A4F-BB55-364288BD836C}"/>
                </a:ext>
              </a:extLst>
            </p:cNvPr>
            <p:cNvSpPr/>
            <p:nvPr/>
          </p:nvSpPr>
          <p:spPr>
            <a:xfrm>
              <a:off x="2595735" y="3350239"/>
              <a:ext cx="68552" cy="41131"/>
            </a:xfrm>
            <a:custGeom>
              <a:avLst/>
              <a:gdLst/>
              <a:ahLst/>
              <a:cxnLst/>
              <a:rect l="l" t="t" r="r" b="b"/>
              <a:pathLst>
                <a:path w="4205" h="2523" extrusionOk="0">
                  <a:moveTo>
                    <a:pt x="1850" y="0"/>
                  </a:moveTo>
                  <a:lnTo>
                    <a:pt x="1682" y="168"/>
                  </a:lnTo>
                  <a:lnTo>
                    <a:pt x="0" y="1009"/>
                  </a:lnTo>
                  <a:lnTo>
                    <a:pt x="0" y="1177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523" y="2523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40;p21">
              <a:extLst>
                <a:ext uri="{FF2B5EF4-FFF2-40B4-BE49-F238E27FC236}">
                  <a16:creationId xmlns:a16="http://schemas.microsoft.com/office/drawing/2014/main" id="{36A953FD-B758-5C40-A5A3-C93ADC93A321}"/>
                </a:ext>
              </a:extLst>
            </p:cNvPr>
            <p:cNvSpPr/>
            <p:nvPr/>
          </p:nvSpPr>
          <p:spPr>
            <a:xfrm>
              <a:off x="2639605" y="3377643"/>
              <a:ext cx="285147" cy="164525"/>
            </a:xfrm>
            <a:custGeom>
              <a:avLst/>
              <a:gdLst/>
              <a:ahLst/>
              <a:cxnLst/>
              <a:rect l="l" t="t" r="r" b="b"/>
              <a:pathLst>
                <a:path w="17491" h="10092" extrusionOk="0">
                  <a:moveTo>
                    <a:pt x="1514" y="1"/>
                  </a:moveTo>
                  <a:lnTo>
                    <a:pt x="0" y="842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15304" y="10092"/>
                  </a:lnTo>
                  <a:lnTo>
                    <a:pt x="15472" y="10092"/>
                  </a:lnTo>
                  <a:lnTo>
                    <a:pt x="15809" y="9924"/>
                  </a:lnTo>
                  <a:lnTo>
                    <a:pt x="17322" y="9083"/>
                  </a:lnTo>
                  <a:lnTo>
                    <a:pt x="17491" y="8914"/>
                  </a:lnTo>
                  <a:lnTo>
                    <a:pt x="17322" y="8746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41;p21">
              <a:extLst>
                <a:ext uri="{FF2B5EF4-FFF2-40B4-BE49-F238E27FC236}">
                  <a16:creationId xmlns:a16="http://schemas.microsoft.com/office/drawing/2014/main" id="{E19C4D79-D1F7-4447-82B5-71C5B59B4C12}"/>
                </a:ext>
              </a:extLst>
            </p:cNvPr>
            <p:cNvSpPr/>
            <p:nvPr/>
          </p:nvSpPr>
          <p:spPr>
            <a:xfrm>
              <a:off x="2897315" y="352570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42;p21">
              <a:extLst>
                <a:ext uri="{FF2B5EF4-FFF2-40B4-BE49-F238E27FC236}">
                  <a16:creationId xmlns:a16="http://schemas.microsoft.com/office/drawing/2014/main" id="{009E0C99-5893-0145-8179-754DC6192614}"/>
                </a:ext>
              </a:extLst>
            </p:cNvPr>
            <p:cNvSpPr/>
            <p:nvPr/>
          </p:nvSpPr>
          <p:spPr>
            <a:xfrm>
              <a:off x="2941185" y="3553123"/>
              <a:ext cx="71307" cy="38392"/>
            </a:xfrm>
            <a:custGeom>
              <a:avLst/>
              <a:gdLst/>
              <a:ahLst/>
              <a:cxnLst/>
              <a:rect l="l" t="t" r="r" b="b"/>
              <a:pathLst>
                <a:path w="4374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09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691" y="2355"/>
                  </a:lnTo>
                  <a:lnTo>
                    <a:pt x="4205" y="1346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10;p29">
            <a:extLst>
              <a:ext uri="{FF2B5EF4-FFF2-40B4-BE49-F238E27FC236}">
                <a16:creationId xmlns:a16="http://schemas.microsoft.com/office/drawing/2014/main" id="{39C5077D-293B-F94E-8280-0301A8CF797C}"/>
              </a:ext>
            </a:extLst>
          </p:cNvPr>
          <p:cNvSpPr/>
          <p:nvPr/>
        </p:nvSpPr>
        <p:spPr>
          <a:xfrm>
            <a:off x="3208300" y="3115588"/>
            <a:ext cx="75547" cy="70014"/>
          </a:xfrm>
          <a:custGeom>
            <a:avLst/>
            <a:gdLst/>
            <a:ahLst/>
            <a:cxnLst/>
            <a:rect l="l" t="t" r="r" b="b"/>
            <a:pathLst>
              <a:path w="2062" h="1911" extrusionOk="0">
                <a:moveTo>
                  <a:pt x="2062" y="1"/>
                </a:moveTo>
                <a:lnTo>
                  <a:pt x="0" y="755"/>
                </a:lnTo>
                <a:lnTo>
                  <a:pt x="1509" y="1911"/>
                </a:lnTo>
                <a:lnTo>
                  <a:pt x="2062" y="1911"/>
                </a:lnTo>
                <a:lnTo>
                  <a:pt x="2062" y="1"/>
                </a:lnTo>
                <a:close/>
              </a:path>
            </a:pathLst>
          </a:custGeom>
          <a:solidFill>
            <a:srgbClr val="C7CA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11;p29">
            <a:extLst>
              <a:ext uri="{FF2B5EF4-FFF2-40B4-BE49-F238E27FC236}">
                <a16:creationId xmlns:a16="http://schemas.microsoft.com/office/drawing/2014/main" id="{FEF5D206-9C1F-0A45-92C7-35E95DF35246}"/>
              </a:ext>
            </a:extLst>
          </p:cNvPr>
          <p:cNvSpPr/>
          <p:nvPr/>
        </p:nvSpPr>
        <p:spPr>
          <a:xfrm>
            <a:off x="2716514" y="3226087"/>
            <a:ext cx="75547" cy="70051"/>
          </a:xfrm>
          <a:custGeom>
            <a:avLst/>
            <a:gdLst/>
            <a:ahLst/>
            <a:cxnLst/>
            <a:rect l="l" t="t" r="r" b="b"/>
            <a:pathLst>
              <a:path w="2062" h="1912" extrusionOk="0">
                <a:moveTo>
                  <a:pt x="1" y="1"/>
                </a:moveTo>
                <a:lnTo>
                  <a:pt x="1" y="1911"/>
                </a:lnTo>
                <a:lnTo>
                  <a:pt x="554" y="1911"/>
                </a:lnTo>
                <a:lnTo>
                  <a:pt x="2062" y="906"/>
                </a:lnTo>
                <a:lnTo>
                  <a:pt x="1" y="1"/>
                </a:lnTo>
                <a:close/>
              </a:path>
            </a:pathLst>
          </a:custGeom>
          <a:solidFill>
            <a:srgbClr val="7777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12;p29">
            <a:extLst>
              <a:ext uri="{FF2B5EF4-FFF2-40B4-BE49-F238E27FC236}">
                <a16:creationId xmlns:a16="http://schemas.microsoft.com/office/drawing/2014/main" id="{A5CCB80B-9FCE-174D-961A-03813EB9ED0B}"/>
              </a:ext>
            </a:extLst>
          </p:cNvPr>
          <p:cNvSpPr/>
          <p:nvPr/>
        </p:nvSpPr>
        <p:spPr>
          <a:xfrm>
            <a:off x="2716514" y="3073235"/>
            <a:ext cx="567332" cy="331569"/>
          </a:xfrm>
          <a:custGeom>
            <a:avLst/>
            <a:gdLst/>
            <a:ahLst/>
            <a:cxnLst/>
            <a:rect l="l" t="t" r="r" b="b"/>
            <a:pathLst>
              <a:path w="15485" h="9050" extrusionOk="0">
                <a:moveTo>
                  <a:pt x="10508" y="0"/>
                </a:moveTo>
                <a:lnTo>
                  <a:pt x="1" y="6134"/>
                </a:lnTo>
                <a:lnTo>
                  <a:pt x="5078" y="9049"/>
                </a:lnTo>
                <a:lnTo>
                  <a:pt x="15485" y="3067"/>
                </a:lnTo>
                <a:lnTo>
                  <a:pt x="10508" y="0"/>
                </a:lnTo>
                <a:close/>
              </a:path>
            </a:pathLst>
          </a:custGeom>
          <a:solidFill>
            <a:srgbClr val="C7CA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13;p29">
            <a:extLst>
              <a:ext uri="{FF2B5EF4-FFF2-40B4-BE49-F238E27FC236}">
                <a16:creationId xmlns:a16="http://schemas.microsoft.com/office/drawing/2014/main" id="{8D524DF9-9D41-3149-B83E-84D557B8ACBE}"/>
              </a:ext>
            </a:extLst>
          </p:cNvPr>
          <p:cNvSpPr/>
          <p:nvPr/>
        </p:nvSpPr>
        <p:spPr>
          <a:xfrm>
            <a:off x="2716514" y="3189266"/>
            <a:ext cx="184213" cy="215538"/>
          </a:xfrm>
          <a:custGeom>
            <a:avLst/>
            <a:gdLst/>
            <a:ahLst/>
            <a:cxnLst/>
            <a:rect l="l" t="t" r="r" b="b"/>
            <a:pathLst>
              <a:path w="5028" h="5883" extrusionOk="0">
                <a:moveTo>
                  <a:pt x="5028" y="0"/>
                </a:moveTo>
                <a:lnTo>
                  <a:pt x="1" y="2967"/>
                </a:lnTo>
                <a:lnTo>
                  <a:pt x="5028" y="5882"/>
                </a:lnTo>
                <a:lnTo>
                  <a:pt x="5028" y="0"/>
                </a:lnTo>
                <a:close/>
              </a:path>
            </a:pathLst>
          </a:custGeom>
          <a:solidFill>
            <a:srgbClr val="7777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14;p29">
            <a:extLst>
              <a:ext uri="{FF2B5EF4-FFF2-40B4-BE49-F238E27FC236}">
                <a16:creationId xmlns:a16="http://schemas.microsoft.com/office/drawing/2014/main" id="{BF335D0C-5D73-A34C-AD96-CBDF2394AAFC}"/>
              </a:ext>
            </a:extLst>
          </p:cNvPr>
          <p:cNvSpPr/>
          <p:nvPr/>
        </p:nvSpPr>
        <p:spPr>
          <a:xfrm>
            <a:off x="2716514" y="3003221"/>
            <a:ext cx="567332" cy="331569"/>
          </a:xfrm>
          <a:custGeom>
            <a:avLst/>
            <a:gdLst/>
            <a:ahLst/>
            <a:cxnLst/>
            <a:rect l="l" t="t" r="r" b="b"/>
            <a:pathLst>
              <a:path w="15485" h="9050" extrusionOk="0">
                <a:moveTo>
                  <a:pt x="10508" y="1"/>
                </a:moveTo>
                <a:lnTo>
                  <a:pt x="1" y="6134"/>
                </a:lnTo>
                <a:lnTo>
                  <a:pt x="5078" y="9050"/>
                </a:lnTo>
                <a:lnTo>
                  <a:pt x="15485" y="3068"/>
                </a:lnTo>
                <a:lnTo>
                  <a:pt x="10508" y="1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715;p29">
            <a:extLst>
              <a:ext uri="{FF2B5EF4-FFF2-40B4-BE49-F238E27FC236}">
                <a16:creationId xmlns:a16="http://schemas.microsoft.com/office/drawing/2014/main" id="{77FAA6B5-A782-5B4C-A401-6FE6C133E6FA}"/>
              </a:ext>
            </a:extLst>
          </p:cNvPr>
          <p:cNvSpPr/>
          <p:nvPr/>
        </p:nvSpPr>
        <p:spPr>
          <a:xfrm>
            <a:off x="2815985" y="3025350"/>
            <a:ext cx="23961" cy="226566"/>
          </a:xfrm>
          <a:custGeom>
            <a:avLst/>
            <a:gdLst/>
            <a:ahLst/>
            <a:cxnLst/>
            <a:rect l="l" t="t" r="r" b="b"/>
            <a:pathLst>
              <a:path w="654" h="6184" extrusionOk="0">
                <a:moveTo>
                  <a:pt x="0" y="0"/>
                </a:moveTo>
                <a:lnTo>
                  <a:pt x="0" y="5731"/>
                </a:lnTo>
                <a:lnTo>
                  <a:pt x="654" y="6184"/>
                </a:lnTo>
                <a:lnTo>
                  <a:pt x="0" y="0"/>
                </a:lnTo>
                <a:close/>
              </a:path>
            </a:pathLst>
          </a:custGeom>
          <a:solidFill>
            <a:srgbClr val="7777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716;p29">
            <a:extLst>
              <a:ext uri="{FF2B5EF4-FFF2-40B4-BE49-F238E27FC236}">
                <a16:creationId xmlns:a16="http://schemas.microsoft.com/office/drawing/2014/main" id="{CB26FA5B-E9B5-C748-BB8E-B5FBF20E5642}"/>
              </a:ext>
            </a:extLst>
          </p:cNvPr>
          <p:cNvSpPr/>
          <p:nvPr/>
        </p:nvSpPr>
        <p:spPr>
          <a:xfrm>
            <a:off x="2808621" y="3032714"/>
            <a:ext cx="23961" cy="226566"/>
          </a:xfrm>
          <a:custGeom>
            <a:avLst/>
            <a:gdLst/>
            <a:ahLst/>
            <a:cxnLst/>
            <a:rect l="l" t="t" r="r" b="b"/>
            <a:pathLst>
              <a:path w="654" h="6184" extrusionOk="0">
                <a:moveTo>
                  <a:pt x="0" y="0"/>
                </a:moveTo>
                <a:lnTo>
                  <a:pt x="0" y="5681"/>
                </a:lnTo>
                <a:lnTo>
                  <a:pt x="654" y="6184"/>
                </a:lnTo>
                <a:lnTo>
                  <a:pt x="51" y="0"/>
                </a:lnTo>
                <a:close/>
              </a:path>
            </a:pathLst>
          </a:custGeom>
          <a:solidFill>
            <a:srgbClr val="C7CA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717;p29">
            <a:extLst>
              <a:ext uri="{FF2B5EF4-FFF2-40B4-BE49-F238E27FC236}">
                <a16:creationId xmlns:a16="http://schemas.microsoft.com/office/drawing/2014/main" id="{EE92A9E0-AD8B-2D41-88AC-1F67F3242C59}"/>
              </a:ext>
            </a:extLst>
          </p:cNvPr>
          <p:cNvSpPr/>
          <p:nvPr/>
        </p:nvSpPr>
        <p:spPr>
          <a:xfrm>
            <a:off x="2810453" y="3025350"/>
            <a:ext cx="29493" cy="233930"/>
          </a:xfrm>
          <a:custGeom>
            <a:avLst/>
            <a:gdLst/>
            <a:ahLst/>
            <a:cxnLst/>
            <a:rect l="l" t="t" r="r" b="b"/>
            <a:pathLst>
              <a:path w="805" h="6385" extrusionOk="0">
                <a:moveTo>
                  <a:pt x="151" y="0"/>
                </a:moveTo>
                <a:lnTo>
                  <a:pt x="1" y="201"/>
                </a:lnTo>
                <a:lnTo>
                  <a:pt x="604" y="6385"/>
                </a:lnTo>
                <a:lnTo>
                  <a:pt x="805" y="6184"/>
                </a:lnTo>
                <a:lnTo>
                  <a:pt x="151" y="0"/>
                </a:lnTo>
                <a:close/>
              </a:path>
            </a:pathLst>
          </a:custGeom>
          <a:solidFill>
            <a:srgbClr val="7777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718;p29">
            <a:extLst>
              <a:ext uri="{FF2B5EF4-FFF2-40B4-BE49-F238E27FC236}">
                <a16:creationId xmlns:a16="http://schemas.microsoft.com/office/drawing/2014/main" id="{CC3EA0A3-90F1-514D-9E8E-EA0A1F278602}"/>
              </a:ext>
            </a:extLst>
          </p:cNvPr>
          <p:cNvSpPr/>
          <p:nvPr/>
        </p:nvSpPr>
        <p:spPr>
          <a:xfrm>
            <a:off x="2808621" y="3025350"/>
            <a:ext cx="7401" cy="7401"/>
          </a:xfrm>
          <a:custGeom>
            <a:avLst/>
            <a:gdLst/>
            <a:ahLst/>
            <a:cxnLst/>
            <a:rect l="l" t="t" r="r" b="b"/>
            <a:pathLst>
              <a:path w="202" h="202" extrusionOk="0">
                <a:moveTo>
                  <a:pt x="201" y="0"/>
                </a:moveTo>
                <a:lnTo>
                  <a:pt x="0" y="201"/>
                </a:lnTo>
                <a:lnTo>
                  <a:pt x="51" y="201"/>
                </a:lnTo>
                <a:lnTo>
                  <a:pt x="201" y="0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719;p29">
            <a:extLst>
              <a:ext uri="{FF2B5EF4-FFF2-40B4-BE49-F238E27FC236}">
                <a16:creationId xmlns:a16="http://schemas.microsoft.com/office/drawing/2014/main" id="{99BE3D70-F495-734E-8FD6-113E89A4708E}"/>
              </a:ext>
            </a:extLst>
          </p:cNvPr>
          <p:cNvSpPr/>
          <p:nvPr/>
        </p:nvSpPr>
        <p:spPr>
          <a:xfrm>
            <a:off x="3118062" y="2855902"/>
            <a:ext cx="25793" cy="226566"/>
          </a:xfrm>
          <a:custGeom>
            <a:avLst/>
            <a:gdLst/>
            <a:ahLst/>
            <a:cxnLst/>
            <a:rect l="l" t="t" r="r" b="b"/>
            <a:pathLst>
              <a:path w="704" h="6184" extrusionOk="0">
                <a:moveTo>
                  <a:pt x="0" y="0"/>
                </a:moveTo>
                <a:lnTo>
                  <a:pt x="0" y="5681"/>
                </a:lnTo>
                <a:lnTo>
                  <a:pt x="704" y="6184"/>
                </a:lnTo>
                <a:lnTo>
                  <a:pt x="50" y="0"/>
                </a:lnTo>
                <a:close/>
              </a:path>
            </a:pathLst>
          </a:custGeom>
          <a:solidFill>
            <a:srgbClr val="7777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720;p29">
            <a:extLst>
              <a:ext uri="{FF2B5EF4-FFF2-40B4-BE49-F238E27FC236}">
                <a16:creationId xmlns:a16="http://schemas.microsoft.com/office/drawing/2014/main" id="{660D7642-FB1D-BC48-BE91-3A6326C58ED1}"/>
              </a:ext>
            </a:extLst>
          </p:cNvPr>
          <p:cNvSpPr/>
          <p:nvPr/>
        </p:nvSpPr>
        <p:spPr>
          <a:xfrm>
            <a:off x="3110698" y="2861397"/>
            <a:ext cx="25793" cy="226603"/>
          </a:xfrm>
          <a:custGeom>
            <a:avLst/>
            <a:gdLst/>
            <a:ahLst/>
            <a:cxnLst/>
            <a:rect l="l" t="t" r="r" b="b"/>
            <a:pathLst>
              <a:path w="704" h="6185" extrusionOk="0">
                <a:moveTo>
                  <a:pt x="0" y="1"/>
                </a:moveTo>
                <a:lnTo>
                  <a:pt x="0" y="5732"/>
                </a:lnTo>
                <a:lnTo>
                  <a:pt x="704" y="6184"/>
                </a:lnTo>
                <a:lnTo>
                  <a:pt x="50" y="1"/>
                </a:lnTo>
                <a:close/>
              </a:path>
            </a:pathLst>
          </a:custGeom>
          <a:solidFill>
            <a:srgbClr val="C7CA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721;p29">
            <a:extLst>
              <a:ext uri="{FF2B5EF4-FFF2-40B4-BE49-F238E27FC236}">
                <a16:creationId xmlns:a16="http://schemas.microsoft.com/office/drawing/2014/main" id="{C7A20F61-E549-B64A-8EA4-8A6D3BDD3CB2}"/>
              </a:ext>
            </a:extLst>
          </p:cNvPr>
          <p:cNvSpPr/>
          <p:nvPr/>
        </p:nvSpPr>
        <p:spPr>
          <a:xfrm>
            <a:off x="3112530" y="2855902"/>
            <a:ext cx="31325" cy="232099"/>
          </a:xfrm>
          <a:custGeom>
            <a:avLst/>
            <a:gdLst/>
            <a:ahLst/>
            <a:cxnLst/>
            <a:rect l="l" t="t" r="r" b="b"/>
            <a:pathLst>
              <a:path w="855" h="6335" extrusionOk="0">
                <a:moveTo>
                  <a:pt x="201" y="0"/>
                </a:moveTo>
                <a:lnTo>
                  <a:pt x="0" y="151"/>
                </a:lnTo>
                <a:lnTo>
                  <a:pt x="654" y="6334"/>
                </a:lnTo>
                <a:lnTo>
                  <a:pt x="855" y="6184"/>
                </a:lnTo>
                <a:lnTo>
                  <a:pt x="201" y="0"/>
                </a:lnTo>
                <a:close/>
              </a:path>
            </a:pathLst>
          </a:custGeom>
          <a:solidFill>
            <a:srgbClr val="7777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722;p29">
            <a:extLst>
              <a:ext uri="{FF2B5EF4-FFF2-40B4-BE49-F238E27FC236}">
                <a16:creationId xmlns:a16="http://schemas.microsoft.com/office/drawing/2014/main" id="{6A355CFD-436E-ED4A-AC2F-0D801B7DCCBF}"/>
              </a:ext>
            </a:extLst>
          </p:cNvPr>
          <p:cNvSpPr/>
          <p:nvPr/>
        </p:nvSpPr>
        <p:spPr>
          <a:xfrm>
            <a:off x="2873913" y="2820926"/>
            <a:ext cx="9233" cy="5532"/>
          </a:xfrm>
          <a:custGeom>
            <a:avLst/>
            <a:gdLst/>
            <a:ahLst/>
            <a:cxnLst/>
            <a:rect l="l" t="t" r="r" b="b"/>
            <a:pathLst>
              <a:path w="252" h="151" extrusionOk="0">
                <a:moveTo>
                  <a:pt x="201" y="0"/>
                </a:moveTo>
                <a:lnTo>
                  <a:pt x="0" y="151"/>
                </a:lnTo>
                <a:lnTo>
                  <a:pt x="50" y="151"/>
                </a:lnTo>
                <a:lnTo>
                  <a:pt x="251" y="0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723;p29">
            <a:extLst>
              <a:ext uri="{FF2B5EF4-FFF2-40B4-BE49-F238E27FC236}">
                <a16:creationId xmlns:a16="http://schemas.microsoft.com/office/drawing/2014/main" id="{F23F62C3-BE7D-5749-BA45-570C1DEAE3A7}"/>
              </a:ext>
            </a:extLst>
          </p:cNvPr>
          <p:cNvSpPr/>
          <p:nvPr/>
        </p:nvSpPr>
        <p:spPr>
          <a:xfrm>
            <a:off x="2937549" y="3257412"/>
            <a:ext cx="140029" cy="106872"/>
          </a:xfrm>
          <a:custGeom>
            <a:avLst/>
            <a:gdLst/>
            <a:ahLst/>
            <a:cxnLst/>
            <a:rect l="l" t="t" r="r" b="b"/>
            <a:pathLst>
              <a:path w="3822" h="2917" extrusionOk="0">
                <a:moveTo>
                  <a:pt x="3821" y="1"/>
                </a:moveTo>
                <a:lnTo>
                  <a:pt x="0" y="2213"/>
                </a:lnTo>
                <a:lnTo>
                  <a:pt x="0" y="2916"/>
                </a:lnTo>
                <a:lnTo>
                  <a:pt x="3821" y="704"/>
                </a:lnTo>
                <a:lnTo>
                  <a:pt x="3821" y="1"/>
                </a:lnTo>
                <a:close/>
              </a:path>
            </a:pathLst>
          </a:custGeom>
          <a:solidFill>
            <a:srgbClr val="8B8E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724;p29">
            <a:extLst>
              <a:ext uri="{FF2B5EF4-FFF2-40B4-BE49-F238E27FC236}">
                <a16:creationId xmlns:a16="http://schemas.microsoft.com/office/drawing/2014/main" id="{2F36AB49-DBF6-1E4B-B2D6-7F834B8569EE}"/>
              </a:ext>
            </a:extLst>
          </p:cNvPr>
          <p:cNvSpPr/>
          <p:nvPr/>
        </p:nvSpPr>
        <p:spPr>
          <a:xfrm>
            <a:off x="3090437" y="3170838"/>
            <a:ext cx="139992" cy="106872"/>
          </a:xfrm>
          <a:custGeom>
            <a:avLst/>
            <a:gdLst/>
            <a:ahLst/>
            <a:cxnLst/>
            <a:rect l="l" t="t" r="r" b="b"/>
            <a:pathLst>
              <a:path w="3821" h="2917" extrusionOk="0">
                <a:moveTo>
                  <a:pt x="3821" y="1"/>
                </a:moveTo>
                <a:lnTo>
                  <a:pt x="0" y="2162"/>
                </a:lnTo>
                <a:lnTo>
                  <a:pt x="0" y="2917"/>
                </a:lnTo>
                <a:lnTo>
                  <a:pt x="3821" y="705"/>
                </a:lnTo>
                <a:lnTo>
                  <a:pt x="3821" y="1"/>
                </a:lnTo>
                <a:close/>
              </a:path>
            </a:pathLst>
          </a:custGeom>
          <a:solidFill>
            <a:srgbClr val="8B8E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725;p29">
            <a:extLst>
              <a:ext uri="{FF2B5EF4-FFF2-40B4-BE49-F238E27FC236}">
                <a16:creationId xmlns:a16="http://schemas.microsoft.com/office/drawing/2014/main" id="{11290687-E062-4F49-8237-E3CC043914A9}"/>
              </a:ext>
            </a:extLst>
          </p:cNvPr>
          <p:cNvSpPr/>
          <p:nvPr/>
        </p:nvSpPr>
        <p:spPr>
          <a:xfrm>
            <a:off x="3246990" y="3146913"/>
            <a:ext cx="27661" cy="42390"/>
          </a:xfrm>
          <a:custGeom>
            <a:avLst/>
            <a:gdLst/>
            <a:ahLst/>
            <a:cxnLst/>
            <a:rect l="l" t="t" r="r" b="b"/>
            <a:pathLst>
              <a:path w="755" h="1157" extrusionOk="0">
                <a:moveTo>
                  <a:pt x="754" y="0"/>
                </a:moveTo>
                <a:lnTo>
                  <a:pt x="0" y="402"/>
                </a:lnTo>
                <a:lnTo>
                  <a:pt x="0" y="1156"/>
                </a:lnTo>
                <a:lnTo>
                  <a:pt x="754" y="704"/>
                </a:lnTo>
                <a:lnTo>
                  <a:pt x="754" y="0"/>
                </a:lnTo>
                <a:close/>
              </a:path>
            </a:pathLst>
          </a:custGeom>
          <a:solidFill>
            <a:srgbClr val="8B8E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369;p21">
            <a:extLst>
              <a:ext uri="{FF2B5EF4-FFF2-40B4-BE49-F238E27FC236}">
                <a16:creationId xmlns:a16="http://schemas.microsoft.com/office/drawing/2014/main" id="{A7374258-B44A-D447-8B1E-D68B79CEB49B}"/>
              </a:ext>
            </a:extLst>
          </p:cNvPr>
          <p:cNvSpPr txBox="1"/>
          <p:nvPr/>
        </p:nvSpPr>
        <p:spPr>
          <a:xfrm>
            <a:off x="3342158" y="1670752"/>
            <a:ext cx="99355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Slave</a:t>
            </a:r>
            <a:r>
              <a:rPr lang="en-US" altLang="zh-CN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20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2" name="Google Shape;369;p21">
            <a:extLst>
              <a:ext uri="{FF2B5EF4-FFF2-40B4-BE49-F238E27FC236}">
                <a16:creationId xmlns:a16="http://schemas.microsoft.com/office/drawing/2014/main" id="{19E8CC06-FA22-A847-8A90-5D2762076C46}"/>
              </a:ext>
            </a:extLst>
          </p:cNvPr>
          <p:cNvSpPr txBox="1"/>
          <p:nvPr/>
        </p:nvSpPr>
        <p:spPr>
          <a:xfrm>
            <a:off x="4614350" y="1669937"/>
            <a:ext cx="99355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Slave</a:t>
            </a:r>
            <a:r>
              <a:rPr lang="en-US" altLang="zh-CN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20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3" name="Google Shape;369;p21">
            <a:extLst>
              <a:ext uri="{FF2B5EF4-FFF2-40B4-BE49-F238E27FC236}">
                <a16:creationId xmlns:a16="http://schemas.microsoft.com/office/drawing/2014/main" id="{A8EA45AB-5EF3-FC40-B193-E693E49BC2E6}"/>
              </a:ext>
            </a:extLst>
          </p:cNvPr>
          <p:cNvSpPr txBox="1"/>
          <p:nvPr/>
        </p:nvSpPr>
        <p:spPr>
          <a:xfrm>
            <a:off x="5935630" y="1669937"/>
            <a:ext cx="99355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Slave3</a:t>
            </a:r>
            <a:endParaRPr sz="20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4" name="Google Shape;367;p21">
            <a:extLst>
              <a:ext uri="{FF2B5EF4-FFF2-40B4-BE49-F238E27FC236}">
                <a16:creationId xmlns:a16="http://schemas.microsoft.com/office/drawing/2014/main" id="{BD2F05CE-FD1B-E840-AD35-2C8C36FE4C70}"/>
              </a:ext>
            </a:extLst>
          </p:cNvPr>
          <p:cNvSpPr txBox="1"/>
          <p:nvPr/>
        </p:nvSpPr>
        <p:spPr>
          <a:xfrm>
            <a:off x="3212837" y="2018977"/>
            <a:ext cx="125219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192.168.43.221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367;p21">
            <a:extLst>
              <a:ext uri="{FF2B5EF4-FFF2-40B4-BE49-F238E27FC236}">
                <a16:creationId xmlns:a16="http://schemas.microsoft.com/office/drawing/2014/main" id="{9C18BE4E-730E-8149-A9E4-CE0F1F48E645}"/>
              </a:ext>
            </a:extLst>
          </p:cNvPr>
          <p:cNvSpPr txBox="1"/>
          <p:nvPr/>
        </p:nvSpPr>
        <p:spPr>
          <a:xfrm>
            <a:off x="4465028" y="2000804"/>
            <a:ext cx="125219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192.168.43.222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367;p21">
            <a:extLst>
              <a:ext uri="{FF2B5EF4-FFF2-40B4-BE49-F238E27FC236}">
                <a16:creationId xmlns:a16="http://schemas.microsoft.com/office/drawing/2014/main" id="{374F850E-DEF8-624A-B3BF-50A031AAAC0F}"/>
              </a:ext>
            </a:extLst>
          </p:cNvPr>
          <p:cNvSpPr txBox="1"/>
          <p:nvPr/>
        </p:nvSpPr>
        <p:spPr>
          <a:xfrm>
            <a:off x="5813849" y="1999087"/>
            <a:ext cx="125219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192.168.43.223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679;p37">
            <a:extLst>
              <a:ext uri="{FF2B5EF4-FFF2-40B4-BE49-F238E27FC236}">
                <a16:creationId xmlns:a16="http://schemas.microsoft.com/office/drawing/2014/main" id="{6ABF725B-C066-C14D-96A6-66DD18783796}"/>
              </a:ext>
            </a:extLst>
          </p:cNvPr>
          <p:cNvSpPr/>
          <p:nvPr/>
        </p:nvSpPr>
        <p:spPr>
          <a:xfrm>
            <a:off x="3934730" y="3355179"/>
            <a:ext cx="280615" cy="196618"/>
          </a:xfrm>
          <a:custGeom>
            <a:avLst/>
            <a:gdLst/>
            <a:ahLst/>
            <a:cxnLst/>
            <a:rect l="l" t="t" r="r" b="b"/>
            <a:pathLst>
              <a:path w="9725" h="6814" extrusionOk="0">
                <a:moveTo>
                  <a:pt x="7349" y="1"/>
                </a:moveTo>
                <a:lnTo>
                  <a:pt x="7018" y="16"/>
                </a:lnTo>
                <a:lnTo>
                  <a:pt x="6688" y="63"/>
                </a:lnTo>
                <a:lnTo>
                  <a:pt x="6326" y="142"/>
                </a:lnTo>
                <a:lnTo>
                  <a:pt x="5980" y="268"/>
                </a:lnTo>
                <a:lnTo>
                  <a:pt x="5602" y="410"/>
                </a:lnTo>
                <a:lnTo>
                  <a:pt x="5240" y="583"/>
                </a:lnTo>
                <a:lnTo>
                  <a:pt x="4847" y="787"/>
                </a:lnTo>
                <a:lnTo>
                  <a:pt x="4469" y="1008"/>
                </a:lnTo>
                <a:lnTo>
                  <a:pt x="4107" y="1275"/>
                </a:lnTo>
                <a:lnTo>
                  <a:pt x="3730" y="1542"/>
                </a:lnTo>
                <a:lnTo>
                  <a:pt x="3384" y="1841"/>
                </a:lnTo>
                <a:lnTo>
                  <a:pt x="3038" y="2172"/>
                </a:lnTo>
                <a:lnTo>
                  <a:pt x="2691" y="2502"/>
                </a:lnTo>
                <a:lnTo>
                  <a:pt x="2361" y="2864"/>
                </a:lnTo>
                <a:lnTo>
                  <a:pt x="2046" y="3242"/>
                </a:lnTo>
                <a:lnTo>
                  <a:pt x="1747" y="3619"/>
                </a:lnTo>
                <a:lnTo>
                  <a:pt x="1448" y="4028"/>
                </a:lnTo>
                <a:lnTo>
                  <a:pt x="1165" y="4438"/>
                </a:lnTo>
                <a:lnTo>
                  <a:pt x="898" y="4862"/>
                </a:lnTo>
                <a:lnTo>
                  <a:pt x="646" y="5287"/>
                </a:lnTo>
                <a:lnTo>
                  <a:pt x="410" y="5728"/>
                </a:lnTo>
                <a:lnTo>
                  <a:pt x="190" y="6184"/>
                </a:lnTo>
                <a:lnTo>
                  <a:pt x="1" y="6640"/>
                </a:lnTo>
                <a:lnTo>
                  <a:pt x="614" y="6813"/>
                </a:lnTo>
                <a:lnTo>
                  <a:pt x="788" y="6404"/>
                </a:lnTo>
                <a:lnTo>
                  <a:pt x="976" y="6011"/>
                </a:lnTo>
                <a:lnTo>
                  <a:pt x="1181" y="5633"/>
                </a:lnTo>
                <a:lnTo>
                  <a:pt x="1401" y="5240"/>
                </a:lnTo>
                <a:lnTo>
                  <a:pt x="1621" y="4878"/>
                </a:lnTo>
                <a:lnTo>
                  <a:pt x="1873" y="4516"/>
                </a:lnTo>
                <a:lnTo>
                  <a:pt x="2125" y="4154"/>
                </a:lnTo>
                <a:lnTo>
                  <a:pt x="2392" y="3808"/>
                </a:lnTo>
                <a:lnTo>
                  <a:pt x="2676" y="3494"/>
                </a:lnTo>
                <a:lnTo>
                  <a:pt x="2959" y="3179"/>
                </a:lnTo>
                <a:lnTo>
                  <a:pt x="3258" y="2880"/>
                </a:lnTo>
                <a:lnTo>
                  <a:pt x="3557" y="2597"/>
                </a:lnTo>
                <a:lnTo>
                  <a:pt x="3871" y="2329"/>
                </a:lnTo>
                <a:lnTo>
                  <a:pt x="4202" y="2077"/>
                </a:lnTo>
                <a:lnTo>
                  <a:pt x="4517" y="1857"/>
                </a:lnTo>
                <a:lnTo>
                  <a:pt x="4863" y="1653"/>
                </a:lnTo>
                <a:lnTo>
                  <a:pt x="5193" y="1480"/>
                </a:lnTo>
                <a:lnTo>
                  <a:pt x="5524" y="1322"/>
                </a:lnTo>
                <a:lnTo>
                  <a:pt x="5838" y="1196"/>
                </a:lnTo>
                <a:lnTo>
                  <a:pt x="6153" y="1102"/>
                </a:lnTo>
                <a:lnTo>
                  <a:pt x="6452" y="1039"/>
                </a:lnTo>
                <a:lnTo>
                  <a:pt x="6751" y="992"/>
                </a:lnTo>
                <a:lnTo>
                  <a:pt x="7050" y="976"/>
                </a:lnTo>
                <a:lnTo>
                  <a:pt x="7317" y="976"/>
                </a:lnTo>
                <a:lnTo>
                  <a:pt x="7585" y="1023"/>
                </a:lnTo>
                <a:lnTo>
                  <a:pt x="7852" y="1070"/>
                </a:lnTo>
                <a:lnTo>
                  <a:pt x="8088" y="1165"/>
                </a:lnTo>
                <a:lnTo>
                  <a:pt x="8324" y="1259"/>
                </a:lnTo>
                <a:lnTo>
                  <a:pt x="8545" y="1401"/>
                </a:lnTo>
                <a:lnTo>
                  <a:pt x="8749" y="1542"/>
                </a:lnTo>
                <a:lnTo>
                  <a:pt x="8938" y="1716"/>
                </a:lnTo>
                <a:lnTo>
                  <a:pt x="9111" y="1920"/>
                </a:lnTo>
                <a:lnTo>
                  <a:pt x="9725" y="1039"/>
                </a:lnTo>
                <a:lnTo>
                  <a:pt x="9520" y="819"/>
                </a:lnTo>
                <a:lnTo>
                  <a:pt x="9300" y="630"/>
                </a:lnTo>
                <a:lnTo>
                  <a:pt x="9064" y="457"/>
                </a:lnTo>
                <a:lnTo>
                  <a:pt x="8812" y="315"/>
                </a:lnTo>
                <a:lnTo>
                  <a:pt x="8545" y="189"/>
                </a:lnTo>
                <a:lnTo>
                  <a:pt x="8261" y="95"/>
                </a:lnTo>
                <a:lnTo>
                  <a:pt x="7978" y="32"/>
                </a:lnTo>
                <a:lnTo>
                  <a:pt x="766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681;p37">
            <a:extLst>
              <a:ext uri="{FF2B5EF4-FFF2-40B4-BE49-F238E27FC236}">
                <a16:creationId xmlns:a16="http://schemas.microsoft.com/office/drawing/2014/main" id="{28AE0F85-E8A8-C346-A29F-DC20609BD6B8}"/>
              </a:ext>
            </a:extLst>
          </p:cNvPr>
          <p:cNvSpPr/>
          <p:nvPr/>
        </p:nvSpPr>
        <p:spPr>
          <a:xfrm>
            <a:off x="3972877" y="3416470"/>
            <a:ext cx="203889" cy="146237"/>
          </a:xfrm>
          <a:custGeom>
            <a:avLst/>
            <a:gdLst/>
            <a:ahLst/>
            <a:cxnLst/>
            <a:rect l="l" t="t" r="r" b="b"/>
            <a:pathLst>
              <a:path w="7066" h="5068" extrusionOk="0">
                <a:moveTo>
                  <a:pt x="5130" y="1"/>
                </a:moveTo>
                <a:lnTo>
                  <a:pt x="4878" y="32"/>
                </a:lnTo>
                <a:lnTo>
                  <a:pt x="4626" y="95"/>
                </a:lnTo>
                <a:lnTo>
                  <a:pt x="4359" y="174"/>
                </a:lnTo>
                <a:lnTo>
                  <a:pt x="4091" y="284"/>
                </a:lnTo>
                <a:lnTo>
                  <a:pt x="3824" y="410"/>
                </a:lnTo>
                <a:lnTo>
                  <a:pt x="3541" y="551"/>
                </a:lnTo>
                <a:lnTo>
                  <a:pt x="3257" y="724"/>
                </a:lnTo>
                <a:lnTo>
                  <a:pt x="2990" y="913"/>
                </a:lnTo>
                <a:lnTo>
                  <a:pt x="2723" y="1118"/>
                </a:lnTo>
                <a:lnTo>
                  <a:pt x="2455" y="1338"/>
                </a:lnTo>
                <a:lnTo>
                  <a:pt x="2203" y="1574"/>
                </a:lnTo>
                <a:lnTo>
                  <a:pt x="1952" y="1826"/>
                </a:lnTo>
                <a:lnTo>
                  <a:pt x="1716" y="2093"/>
                </a:lnTo>
                <a:lnTo>
                  <a:pt x="1480" y="2377"/>
                </a:lnTo>
                <a:lnTo>
                  <a:pt x="1259" y="2660"/>
                </a:lnTo>
                <a:lnTo>
                  <a:pt x="1039" y="2959"/>
                </a:lnTo>
                <a:lnTo>
                  <a:pt x="834" y="3258"/>
                </a:lnTo>
                <a:lnTo>
                  <a:pt x="646" y="3572"/>
                </a:lnTo>
                <a:lnTo>
                  <a:pt x="473" y="3887"/>
                </a:lnTo>
                <a:lnTo>
                  <a:pt x="299" y="4217"/>
                </a:lnTo>
                <a:lnTo>
                  <a:pt x="142" y="4548"/>
                </a:lnTo>
                <a:lnTo>
                  <a:pt x="1" y="4878"/>
                </a:lnTo>
                <a:lnTo>
                  <a:pt x="614" y="5067"/>
                </a:lnTo>
                <a:lnTo>
                  <a:pt x="740" y="4784"/>
                </a:lnTo>
                <a:lnTo>
                  <a:pt x="866" y="4501"/>
                </a:lnTo>
                <a:lnTo>
                  <a:pt x="992" y="4233"/>
                </a:lnTo>
                <a:lnTo>
                  <a:pt x="1149" y="3966"/>
                </a:lnTo>
                <a:lnTo>
                  <a:pt x="1306" y="3698"/>
                </a:lnTo>
                <a:lnTo>
                  <a:pt x="1464" y="3446"/>
                </a:lnTo>
                <a:lnTo>
                  <a:pt x="1637" y="3195"/>
                </a:lnTo>
                <a:lnTo>
                  <a:pt x="1826" y="2959"/>
                </a:lnTo>
                <a:lnTo>
                  <a:pt x="2014" y="2723"/>
                </a:lnTo>
                <a:lnTo>
                  <a:pt x="2219" y="2502"/>
                </a:lnTo>
                <a:lnTo>
                  <a:pt x="2424" y="2282"/>
                </a:lnTo>
                <a:lnTo>
                  <a:pt x="2644" y="2093"/>
                </a:lnTo>
                <a:lnTo>
                  <a:pt x="2848" y="1904"/>
                </a:lnTo>
                <a:lnTo>
                  <a:pt x="3084" y="1731"/>
                </a:lnTo>
                <a:lnTo>
                  <a:pt x="3305" y="1574"/>
                </a:lnTo>
                <a:lnTo>
                  <a:pt x="3541" y="1432"/>
                </a:lnTo>
                <a:lnTo>
                  <a:pt x="3761" y="1307"/>
                </a:lnTo>
                <a:lnTo>
                  <a:pt x="3997" y="1196"/>
                </a:lnTo>
                <a:lnTo>
                  <a:pt x="4217" y="1118"/>
                </a:lnTo>
                <a:lnTo>
                  <a:pt x="4438" y="1055"/>
                </a:lnTo>
                <a:lnTo>
                  <a:pt x="4658" y="1008"/>
                </a:lnTo>
                <a:lnTo>
                  <a:pt x="4862" y="976"/>
                </a:lnTo>
                <a:lnTo>
                  <a:pt x="5051" y="976"/>
                </a:lnTo>
                <a:lnTo>
                  <a:pt x="5256" y="992"/>
                </a:lnTo>
                <a:lnTo>
                  <a:pt x="5429" y="1008"/>
                </a:lnTo>
                <a:lnTo>
                  <a:pt x="5602" y="1055"/>
                </a:lnTo>
                <a:lnTo>
                  <a:pt x="5775" y="1134"/>
                </a:lnTo>
                <a:lnTo>
                  <a:pt x="5932" y="1212"/>
                </a:lnTo>
                <a:lnTo>
                  <a:pt x="6074" y="1307"/>
                </a:lnTo>
                <a:lnTo>
                  <a:pt x="6216" y="1417"/>
                </a:lnTo>
                <a:lnTo>
                  <a:pt x="6341" y="1558"/>
                </a:lnTo>
                <a:lnTo>
                  <a:pt x="6452" y="1700"/>
                </a:lnTo>
                <a:lnTo>
                  <a:pt x="7065" y="819"/>
                </a:lnTo>
                <a:lnTo>
                  <a:pt x="6924" y="646"/>
                </a:lnTo>
                <a:lnTo>
                  <a:pt x="6782" y="504"/>
                </a:lnTo>
                <a:lnTo>
                  <a:pt x="6609" y="363"/>
                </a:lnTo>
                <a:lnTo>
                  <a:pt x="6420" y="252"/>
                </a:lnTo>
                <a:lnTo>
                  <a:pt x="6231" y="158"/>
                </a:lnTo>
                <a:lnTo>
                  <a:pt x="6027" y="95"/>
                </a:lnTo>
                <a:lnTo>
                  <a:pt x="5822" y="32"/>
                </a:lnTo>
                <a:lnTo>
                  <a:pt x="560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683;p37">
            <a:extLst>
              <a:ext uri="{FF2B5EF4-FFF2-40B4-BE49-F238E27FC236}">
                <a16:creationId xmlns:a16="http://schemas.microsoft.com/office/drawing/2014/main" id="{6472267E-1198-804D-8B1B-C79F50FBDF08}"/>
              </a:ext>
            </a:extLst>
          </p:cNvPr>
          <p:cNvSpPr/>
          <p:nvPr/>
        </p:nvSpPr>
        <p:spPr>
          <a:xfrm>
            <a:off x="4011458" y="3477760"/>
            <a:ext cx="127164" cy="95827"/>
          </a:xfrm>
          <a:custGeom>
            <a:avLst/>
            <a:gdLst/>
            <a:ahLst/>
            <a:cxnLst/>
            <a:rect l="l" t="t" r="r" b="b"/>
            <a:pathLst>
              <a:path w="4407" h="3321" extrusionOk="0">
                <a:moveTo>
                  <a:pt x="3211" y="1"/>
                </a:moveTo>
                <a:lnTo>
                  <a:pt x="3053" y="17"/>
                </a:lnTo>
                <a:lnTo>
                  <a:pt x="2896" y="48"/>
                </a:lnTo>
                <a:lnTo>
                  <a:pt x="2723" y="95"/>
                </a:lnTo>
                <a:lnTo>
                  <a:pt x="2550" y="158"/>
                </a:lnTo>
                <a:lnTo>
                  <a:pt x="2377" y="237"/>
                </a:lnTo>
                <a:lnTo>
                  <a:pt x="2204" y="331"/>
                </a:lnTo>
                <a:lnTo>
                  <a:pt x="2031" y="441"/>
                </a:lnTo>
                <a:lnTo>
                  <a:pt x="1842" y="551"/>
                </a:lnTo>
                <a:lnTo>
                  <a:pt x="1684" y="693"/>
                </a:lnTo>
                <a:lnTo>
                  <a:pt x="1511" y="835"/>
                </a:lnTo>
                <a:lnTo>
                  <a:pt x="1354" y="992"/>
                </a:lnTo>
                <a:lnTo>
                  <a:pt x="1197" y="1149"/>
                </a:lnTo>
                <a:lnTo>
                  <a:pt x="1039" y="1322"/>
                </a:lnTo>
                <a:lnTo>
                  <a:pt x="898" y="1511"/>
                </a:lnTo>
                <a:lnTo>
                  <a:pt x="630" y="1889"/>
                </a:lnTo>
                <a:lnTo>
                  <a:pt x="379" y="2298"/>
                </a:lnTo>
                <a:lnTo>
                  <a:pt x="174" y="2707"/>
                </a:lnTo>
                <a:lnTo>
                  <a:pt x="1" y="3132"/>
                </a:lnTo>
                <a:lnTo>
                  <a:pt x="630" y="3321"/>
                </a:lnTo>
                <a:lnTo>
                  <a:pt x="740" y="2990"/>
                </a:lnTo>
                <a:lnTo>
                  <a:pt x="882" y="2691"/>
                </a:lnTo>
                <a:lnTo>
                  <a:pt x="1055" y="2377"/>
                </a:lnTo>
                <a:lnTo>
                  <a:pt x="1244" y="2093"/>
                </a:lnTo>
                <a:lnTo>
                  <a:pt x="1448" y="1826"/>
                </a:lnTo>
                <a:lnTo>
                  <a:pt x="1684" y="1590"/>
                </a:lnTo>
                <a:lnTo>
                  <a:pt x="1936" y="1385"/>
                </a:lnTo>
                <a:lnTo>
                  <a:pt x="2062" y="1291"/>
                </a:lnTo>
                <a:lnTo>
                  <a:pt x="2188" y="1212"/>
                </a:lnTo>
                <a:lnTo>
                  <a:pt x="2204" y="1212"/>
                </a:lnTo>
                <a:lnTo>
                  <a:pt x="2330" y="1134"/>
                </a:lnTo>
                <a:lnTo>
                  <a:pt x="2455" y="1086"/>
                </a:lnTo>
                <a:lnTo>
                  <a:pt x="2581" y="1039"/>
                </a:lnTo>
                <a:lnTo>
                  <a:pt x="2707" y="1008"/>
                </a:lnTo>
                <a:lnTo>
                  <a:pt x="2833" y="976"/>
                </a:lnTo>
                <a:lnTo>
                  <a:pt x="3053" y="976"/>
                </a:lnTo>
                <a:lnTo>
                  <a:pt x="3164" y="992"/>
                </a:lnTo>
                <a:lnTo>
                  <a:pt x="3258" y="1024"/>
                </a:lnTo>
                <a:lnTo>
                  <a:pt x="3352" y="1055"/>
                </a:lnTo>
                <a:lnTo>
                  <a:pt x="3447" y="1102"/>
                </a:lnTo>
                <a:lnTo>
                  <a:pt x="3525" y="1165"/>
                </a:lnTo>
                <a:lnTo>
                  <a:pt x="3604" y="1228"/>
                </a:lnTo>
                <a:lnTo>
                  <a:pt x="3667" y="1307"/>
                </a:lnTo>
                <a:lnTo>
                  <a:pt x="3730" y="1401"/>
                </a:lnTo>
                <a:lnTo>
                  <a:pt x="3777" y="1496"/>
                </a:lnTo>
                <a:lnTo>
                  <a:pt x="4407" y="614"/>
                </a:lnTo>
                <a:lnTo>
                  <a:pt x="4328" y="489"/>
                </a:lnTo>
                <a:lnTo>
                  <a:pt x="4233" y="378"/>
                </a:lnTo>
                <a:lnTo>
                  <a:pt x="4123" y="284"/>
                </a:lnTo>
                <a:lnTo>
                  <a:pt x="4013" y="205"/>
                </a:lnTo>
                <a:lnTo>
                  <a:pt x="3903" y="127"/>
                </a:lnTo>
                <a:lnTo>
                  <a:pt x="3777" y="79"/>
                </a:lnTo>
                <a:lnTo>
                  <a:pt x="3651" y="32"/>
                </a:lnTo>
                <a:lnTo>
                  <a:pt x="351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679;p37">
            <a:extLst>
              <a:ext uri="{FF2B5EF4-FFF2-40B4-BE49-F238E27FC236}">
                <a16:creationId xmlns:a16="http://schemas.microsoft.com/office/drawing/2014/main" id="{493DE804-56BC-FE47-AACE-F02DBBD8DB70}"/>
              </a:ext>
            </a:extLst>
          </p:cNvPr>
          <p:cNvSpPr/>
          <p:nvPr/>
        </p:nvSpPr>
        <p:spPr>
          <a:xfrm rot="4329126">
            <a:off x="1924315" y="3356939"/>
            <a:ext cx="280615" cy="196618"/>
          </a:xfrm>
          <a:custGeom>
            <a:avLst/>
            <a:gdLst/>
            <a:ahLst/>
            <a:cxnLst/>
            <a:rect l="l" t="t" r="r" b="b"/>
            <a:pathLst>
              <a:path w="9725" h="6814" extrusionOk="0">
                <a:moveTo>
                  <a:pt x="7349" y="1"/>
                </a:moveTo>
                <a:lnTo>
                  <a:pt x="7018" y="16"/>
                </a:lnTo>
                <a:lnTo>
                  <a:pt x="6688" y="63"/>
                </a:lnTo>
                <a:lnTo>
                  <a:pt x="6326" y="142"/>
                </a:lnTo>
                <a:lnTo>
                  <a:pt x="5980" y="268"/>
                </a:lnTo>
                <a:lnTo>
                  <a:pt x="5602" y="410"/>
                </a:lnTo>
                <a:lnTo>
                  <a:pt x="5240" y="583"/>
                </a:lnTo>
                <a:lnTo>
                  <a:pt x="4847" y="787"/>
                </a:lnTo>
                <a:lnTo>
                  <a:pt x="4469" y="1008"/>
                </a:lnTo>
                <a:lnTo>
                  <a:pt x="4107" y="1275"/>
                </a:lnTo>
                <a:lnTo>
                  <a:pt x="3730" y="1542"/>
                </a:lnTo>
                <a:lnTo>
                  <a:pt x="3384" y="1841"/>
                </a:lnTo>
                <a:lnTo>
                  <a:pt x="3038" y="2172"/>
                </a:lnTo>
                <a:lnTo>
                  <a:pt x="2691" y="2502"/>
                </a:lnTo>
                <a:lnTo>
                  <a:pt x="2361" y="2864"/>
                </a:lnTo>
                <a:lnTo>
                  <a:pt x="2046" y="3242"/>
                </a:lnTo>
                <a:lnTo>
                  <a:pt x="1747" y="3619"/>
                </a:lnTo>
                <a:lnTo>
                  <a:pt x="1448" y="4028"/>
                </a:lnTo>
                <a:lnTo>
                  <a:pt x="1165" y="4438"/>
                </a:lnTo>
                <a:lnTo>
                  <a:pt x="898" y="4862"/>
                </a:lnTo>
                <a:lnTo>
                  <a:pt x="646" y="5287"/>
                </a:lnTo>
                <a:lnTo>
                  <a:pt x="410" y="5728"/>
                </a:lnTo>
                <a:lnTo>
                  <a:pt x="190" y="6184"/>
                </a:lnTo>
                <a:lnTo>
                  <a:pt x="1" y="6640"/>
                </a:lnTo>
                <a:lnTo>
                  <a:pt x="614" y="6813"/>
                </a:lnTo>
                <a:lnTo>
                  <a:pt x="788" y="6404"/>
                </a:lnTo>
                <a:lnTo>
                  <a:pt x="976" y="6011"/>
                </a:lnTo>
                <a:lnTo>
                  <a:pt x="1181" y="5633"/>
                </a:lnTo>
                <a:lnTo>
                  <a:pt x="1401" y="5240"/>
                </a:lnTo>
                <a:lnTo>
                  <a:pt x="1621" y="4878"/>
                </a:lnTo>
                <a:lnTo>
                  <a:pt x="1873" y="4516"/>
                </a:lnTo>
                <a:lnTo>
                  <a:pt x="2125" y="4154"/>
                </a:lnTo>
                <a:lnTo>
                  <a:pt x="2392" y="3808"/>
                </a:lnTo>
                <a:lnTo>
                  <a:pt x="2676" y="3494"/>
                </a:lnTo>
                <a:lnTo>
                  <a:pt x="2959" y="3179"/>
                </a:lnTo>
                <a:lnTo>
                  <a:pt x="3258" y="2880"/>
                </a:lnTo>
                <a:lnTo>
                  <a:pt x="3557" y="2597"/>
                </a:lnTo>
                <a:lnTo>
                  <a:pt x="3871" y="2329"/>
                </a:lnTo>
                <a:lnTo>
                  <a:pt x="4202" y="2077"/>
                </a:lnTo>
                <a:lnTo>
                  <a:pt x="4517" y="1857"/>
                </a:lnTo>
                <a:lnTo>
                  <a:pt x="4863" y="1653"/>
                </a:lnTo>
                <a:lnTo>
                  <a:pt x="5193" y="1480"/>
                </a:lnTo>
                <a:lnTo>
                  <a:pt x="5524" y="1322"/>
                </a:lnTo>
                <a:lnTo>
                  <a:pt x="5838" y="1196"/>
                </a:lnTo>
                <a:lnTo>
                  <a:pt x="6153" y="1102"/>
                </a:lnTo>
                <a:lnTo>
                  <a:pt x="6452" y="1039"/>
                </a:lnTo>
                <a:lnTo>
                  <a:pt x="6751" y="992"/>
                </a:lnTo>
                <a:lnTo>
                  <a:pt x="7050" y="976"/>
                </a:lnTo>
                <a:lnTo>
                  <a:pt x="7317" y="976"/>
                </a:lnTo>
                <a:lnTo>
                  <a:pt x="7585" y="1023"/>
                </a:lnTo>
                <a:lnTo>
                  <a:pt x="7852" y="1070"/>
                </a:lnTo>
                <a:lnTo>
                  <a:pt x="8088" y="1165"/>
                </a:lnTo>
                <a:lnTo>
                  <a:pt x="8324" y="1259"/>
                </a:lnTo>
                <a:lnTo>
                  <a:pt x="8545" y="1401"/>
                </a:lnTo>
                <a:lnTo>
                  <a:pt x="8749" y="1542"/>
                </a:lnTo>
                <a:lnTo>
                  <a:pt x="8938" y="1716"/>
                </a:lnTo>
                <a:lnTo>
                  <a:pt x="9111" y="1920"/>
                </a:lnTo>
                <a:lnTo>
                  <a:pt x="9725" y="1039"/>
                </a:lnTo>
                <a:lnTo>
                  <a:pt x="9520" y="819"/>
                </a:lnTo>
                <a:lnTo>
                  <a:pt x="9300" y="630"/>
                </a:lnTo>
                <a:lnTo>
                  <a:pt x="9064" y="457"/>
                </a:lnTo>
                <a:lnTo>
                  <a:pt x="8812" y="315"/>
                </a:lnTo>
                <a:lnTo>
                  <a:pt x="8545" y="189"/>
                </a:lnTo>
                <a:lnTo>
                  <a:pt x="8261" y="95"/>
                </a:lnTo>
                <a:lnTo>
                  <a:pt x="7978" y="32"/>
                </a:lnTo>
                <a:lnTo>
                  <a:pt x="766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681;p37">
            <a:extLst>
              <a:ext uri="{FF2B5EF4-FFF2-40B4-BE49-F238E27FC236}">
                <a16:creationId xmlns:a16="http://schemas.microsoft.com/office/drawing/2014/main" id="{826945B0-FDF4-3D47-A614-535951AB9B29}"/>
              </a:ext>
            </a:extLst>
          </p:cNvPr>
          <p:cNvSpPr/>
          <p:nvPr/>
        </p:nvSpPr>
        <p:spPr>
          <a:xfrm rot="4329126">
            <a:off x="1962462" y="3418230"/>
            <a:ext cx="203889" cy="146237"/>
          </a:xfrm>
          <a:custGeom>
            <a:avLst/>
            <a:gdLst/>
            <a:ahLst/>
            <a:cxnLst/>
            <a:rect l="l" t="t" r="r" b="b"/>
            <a:pathLst>
              <a:path w="7066" h="5068" extrusionOk="0">
                <a:moveTo>
                  <a:pt x="5130" y="1"/>
                </a:moveTo>
                <a:lnTo>
                  <a:pt x="4878" y="32"/>
                </a:lnTo>
                <a:lnTo>
                  <a:pt x="4626" y="95"/>
                </a:lnTo>
                <a:lnTo>
                  <a:pt x="4359" y="174"/>
                </a:lnTo>
                <a:lnTo>
                  <a:pt x="4091" y="284"/>
                </a:lnTo>
                <a:lnTo>
                  <a:pt x="3824" y="410"/>
                </a:lnTo>
                <a:lnTo>
                  <a:pt x="3541" y="551"/>
                </a:lnTo>
                <a:lnTo>
                  <a:pt x="3257" y="724"/>
                </a:lnTo>
                <a:lnTo>
                  <a:pt x="2990" y="913"/>
                </a:lnTo>
                <a:lnTo>
                  <a:pt x="2723" y="1118"/>
                </a:lnTo>
                <a:lnTo>
                  <a:pt x="2455" y="1338"/>
                </a:lnTo>
                <a:lnTo>
                  <a:pt x="2203" y="1574"/>
                </a:lnTo>
                <a:lnTo>
                  <a:pt x="1952" y="1826"/>
                </a:lnTo>
                <a:lnTo>
                  <a:pt x="1716" y="2093"/>
                </a:lnTo>
                <a:lnTo>
                  <a:pt x="1480" y="2377"/>
                </a:lnTo>
                <a:lnTo>
                  <a:pt x="1259" y="2660"/>
                </a:lnTo>
                <a:lnTo>
                  <a:pt x="1039" y="2959"/>
                </a:lnTo>
                <a:lnTo>
                  <a:pt x="834" y="3258"/>
                </a:lnTo>
                <a:lnTo>
                  <a:pt x="646" y="3572"/>
                </a:lnTo>
                <a:lnTo>
                  <a:pt x="473" y="3887"/>
                </a:lnTo>
                <a:lnTo>
                  <a:pt x="299" y="4217"/>
                </a:lnTo>
                <a:lnTo>
                  <a:pt x="142" y="4548"/>
                </a:lnTo>
                <a:lnTo>
                  <a:pt x="1" y="4878"/>
                </a:lnTo>
                <a:lnTo>
                  <a:pt x="614" y="5067"/>
                </a:lnTo>
                <a:lnTo>
                  <a:pt x="740" y="4784"/>
                </a:lnTo>
                <a:lnTo>
                  <a:pt x="866" y="4501"/>
                </a:lnTo>
                <a:lnTo>
                  <a:pt x="992" y="4233"/>
                </a:lnTo>
                <a:lnTo>
                  <a:pt x="1149" y="3966"/>
                </a:lnTo>
                <a:lnTo>
                  <a:pt x="1306" y="3698"/>
                </a:lnTo>
                <a:lnTo>
                  <a:pt x="1464" y="3446"/>
                </a:lnTo>
                <a:lnTo>
                  <a:pt x="1637" y="3195"/>
                </a:lnTo>
                <a:lnTo>
                  <a:pt x="1826" y="2959"/>
                </a:lnTo>
                <a:lnTo>
                  <a:pt x="2014" y="2723"/>
                </a:lnTo>
                <a:lnTo>
                  <a:pt x="2219" y="2502"/>
                </a:lnTo>
                <a:lnTo>
                  <a:pt x="2424" y="2282"/>
                </a:lnTo>
                <a:lnTo>
                  <a:pt x="2644" y="2093"/>
                </a:lnTo>
                <a:lnTo>
                  <a:pt x="2848" y="1904"/>
                </a:lnTo>
                <a:lnTo>
                  <a:pt x="3084" y="1731"/>
                </a:lnTo>
                <a:lnTo>
                  <a:pt x="3305" y="1574"/>
                </a:lnTo>
                <a:lnTo>
                  <a:pt x="3541" y="1432"/>
                </a:lnTo>
                <a:lnTo>
                  <a:pt x="3761" y="1307"/>
                </a:lnTo>
                <a:lnTo>
                  <a:pt x="3997" y="1196"/>
                </a:lnTo>
                <a:lnTo>
                  <a:pt x="4217" y="1118"/>
                </a:lnTo>
                <a:lnTo>
                  <a:pt x="4438" y="1055"/>
                </a:lnTo>
                <a:lnTo>
                  <a:pt x="4658" y="1008"/>
                </a:lnTo>
                <a:lnTo>
                  <a:pt x="4862" y="976"/>
                </a:lnTo>
                <a:lnTo>
                  <a:pt x="5051" y="976"/>
                </a:lnTo>
                <a:lnTo>
                  <a:pt x="5256" y="992"/>
                </a:lnTo>
                <a:lnTo>
                  <a:pt x="5429" y="1008"/>
                </a:lnTo>
                <a:lnTo>
                  <a:pt x="5602" y="1055"/>
                </a:lnTo>
                <a:lnTo>
                  <a:pt x="5775" y="1134"/>
                </a:lnTo>
                <a:lnTo>
                  <a:pt x="5932" y="1212"/>
                </a:lnTo>
                <a:lnTo>
                  <a:pt x="6074" y="1307"/>
                </a:lnTo>
                <a:lnTo>
                  <a:pt x="6216" y="1417"/>
                </a:lnTo>
                <a:lnTo>
                  <a:pt x="6341" y="1558"/>
                </a:lnTo>
                <a:lnTo>
                  <a:pt x="6452" y="1700"/>
                </a:lnTo>
                <a:lnTo>
                  <a:pt x="7065" y="819"/>
                </a:lnTo>
                <a:lnTo>
                  <a:pt x="6924" y="646"/>
                </a:lnTo>
                <a:lnTo>
                  <a:pt x="6782" y="504"/>
                </a:lnTo>
                <a:lnTo>
                  <a:pt x="6609" y="363"/>
                </a:lnTo>
                <a:lnTo>
                  <a:pt x="6420" y="252"/>
                </a:lnTo>
                <a:lnTo>
                  <a:pt x="6231" y="158"/>
                </a:lnTo>
                <a:lnTo>
                  <a:pt x="6027" y="95"/>
                </a:lnTo>
                <a:lnTo>
                  <a:pt x="5822" y="32"/>
                </a:lnTo>
                <a:lnTo>
                  <a:pt x="560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683;p37">
            <a:extLst>
              <a:ext uri="{FF2B5EF4-FFF2-40B4-BE49-F238E27FC236}">
                <a16:creationId xmlns:a16="http://schemas.microsoft.com/office/drawing/2014/main" id="{9A2BE711-A5C2-1B4E-A381-984C7DE10800}"/>
              </a:ext>
            </a:extLst>
          </p:cNvPr>
          <p:cNvSpPr/>
          <p:nvPr/>
        </p:nvSpPr>
        <p:spPr>
          <a:xfrm rot="4329126">
            <a:off x="2001043" y="3479520"/>
            <a:ext cx="127164" cy="95827"/>
          </a:xfrm>
          <a:custGeom>
            <a:avLst/>
            <a:gdLst/>
            <a:ahLst/>
            <a:cxnLst/>
            <a:rect l="l" t="t" r="r" b="b"/>
            <a:pathLst>
              <a:path w="4407" h="3321" extrusionOk="0">
                <a:moveTo>
                  <a:pt x="3211" y="1"/>
                </a:moveTo>
                <a:lnTo>
                  <a:pt x="3053" y="17"/>
                </a:lnTo>
                <a:lnTo>
                  <a:pt x="2896" y="48"/>
                </a:lnTo>
                <a:lnTo>
                  <a:pt x="2723" y="95"/>
                </a:lnTo>
                <a:lnTo>
                  <a:pt x="2550" y="158"/>
                </a:lnTo>
                <a:lnTo>
                  <a:pt x="2377" y="237"/>
                </a:lnTo>
                <a:lnTo>
                  <a:pt x="2204" y="331"/>
                </a:lnTo>
                <a:lnTo>
                  <a:pt x="2031" y="441"/>
                </a:lnTo>
                <a:lnTo>
                  <a:pt x="1842" y="551"/>
                </a:lnTo>
                <a:lnTo>
                  <a:pt x="1684" y="693"/>
                </a:lnTo>
                <a:lnTo>
                  <a:pt x="1511" y="835"/>
                </a:lnTo>
                <a:lnTo>
                  <a:pt x="1354" y="992"/>
                </a:lnTo>
                <a:lnTo>
                  <a:pt x="1197" y="1149"/>
                </a:lnTo>
                <a:lnTo>
                  <a:pt x="1039" y="1322"/>
                </a:lnTo>
                <a:lnTo>
                  <a:pt x="898" y="1511"/>
                </a:lnTo>
                <a:lnTo>
                  <a:pt x="630" y="1889"/>
                </a:lnTo>
                <a:lnTo>
                  <a:pt x="379" y="2298"/>
                </a:lnTo>
                <a:lnTo>
                  <a:pt x="174" y="2707"/>
                </a:lnTo>
                <a:lnTo>
                  <a:pt x="1" y="3132"/>
                </a:lnTo>
                <a:lnTo>
                  <a:pt x="630" y="3321"/>
                </a:lnTo>
                <a:lnTo>
                  <a:pt x="740" y="2990"/>
                </a:lnTo>
                <a:lnTo>
                  <a:pt x="882" y="2691"/>
                </a:lnTo>
                <a:lnTo>
                  <a:pt x="1055" y="2377"/>
                </a:lnTo>
                <a:lnTo>
                  <a:pt x="1244" y="2093"/>
                </a:lnTo>
                <a:lnTo>
                  <a:pt x="1448" y="1826"/>
                </a:lnTo>
                <a:lnTo>
                  <a:pt x="1684" y="1590"/>
                </a:lnTo>
                <a:lnTo>
                  <a:pt x="1936" y="1385"/>
                </a:lnTo>
                <a:lnTo>
                  <a:pt x="2062" y="1291"/>
                </a:lnTo>
                <a:lnTo>
                  <a:pt x="2188" y="1212"/>
                </a:lnTo>
                <a:lnTo>
                  <a:pt x="2204" y="1212"/>
                </a:lnTo>
                <a:lnTo>
                  <a:pt x="2330" y="1134"/>
                </a:lnTo>
                <a:lnTo>
                  <a:pt x="2455" y="1086"/>
                </a:lnTo>
                <a:lnTo>
                  <a:pt x="2581" y="1039"/>
                </a:lnTo>
                <a:lnTo>
                  <a:pt x="2707" y="1008"/>
                </a:lnTo>
                <a:lnTo>
                  <a:pt x="2833" y="976"/>
                </a:lnTo>
                <a:lnTo>
                  <a:pt x="3053" y="976"/>
                </a:lnTo>
                <a:lnTo>
                  <a:pt x="3164" y="992"/>
                </a:lnTo>
                <a:lnTo>
                  <a:pt x="3258" y="1024"/>
                </a:lnTo>
                <a:lnTo>
                  <a:pt x="3352" y="1055"/>
                </a:lnTo>
                <a:lnTo>
                  <a:pt x="3447" y="1102"/>
                </a:lnTo>
                <a:lnTo>
                  <a:pt x="3525" y="1165"/>
                </a:lnTo>
                <a:lnTo>
                  <a:pt x="3604" y="1228"/>
                </a:lnTo>
                <a:lnTo>
                  <a:pt x="3667" y="1307"/>
                </a:lnTo>
                <a:lnTo>
                  <a:pt x="3730" y="1401"/>
                </a:lnTo>
                <a:lnTo>
                  <a:pt x="3777" y="1496"/>
                </a:lnTo>
                <a:lnTo>
                  <a:pt x="4407" y="614"/>
                </a:lnTo>
                <a:lnTo>
                  <a:pt x="4328" y="489"/>
                </a:lnTo>
                <a:lnTo>
                  <a:pt x="4233" y="378"/>
                </a:lnTo>
                <a:lnTo>
                  <a:pt x="4123" y="284"/>
                </a:lnTo>
                <a:lnTo>
                  <a:pt x="4013" y="205"/>
                </a:lnTo>
                <a:lnTo>
                  <a:pt x="3903" y="127"/>
                </a:lnTo>
                <a:lnTo>
                  <a:pt x="3777" y="79"/>
                </a:lnTo>
                <a:lnTo>
                  <a:pt x="3651" y="32"/>
                </a:lnTo>
                <a:lnTo>
                  <a:pt x="351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679;p37">
            <a:extLst>
              <a:ext uri="{FF2B5EF4-FFF2-40B4-BE49-F238E27FC236}">
                <a16:creationId xmlns:a16="http://schemas.microsoft.com/office/drawing/2014/main" id="{A95BF59E-4A39-C840-B32F-990E7A3DF00C}"/>
              </a:ext>
            </a:extLst>
          </p:cNvPr>
          <p:cNvSpPr/>
          <p:nvPr/>
        </p:nvSpPr>
        <p:spPr>
          <a:xfrm>
            <a:off x="2589866" y="2788248"/>
            <a:ext cx="280615" cy="196618"/>
          </a:xfrm>
          <a:custGeom>
            <a:avLst/>
            <a:gdLst/>
            <a:ahLst/>
            <a:cxnLst/>
            <a:rect l="l" t="t" r="r" b="b"/>
            <a:pathLst>
              <a:path w="9725" h="6814" extrusionOk="0">
                <a:moveTo>
                  <a:pt x="7349" y="1"/>
                </a:moveTo>
                <a:lnTo>
                  <a:pt x="7018" y="16"/>
                </a:lnTo>
                <a:lnTo>
                  <a:pt x="6688" y="63"/>
                </a:lnTo>
                <a:lnTo>
                  <a:pt x="6326" y="142"/>
                </a:lnTo>
                <a:lnTo>
                  <a:pt x="5980" y="268"/>
                </a:lnTo>
                <a:lnTo>
                  <a:pt x="5602" y="410"/>
                </a:lnTo>
                <a:lnTo>
                  <a:pt x="5240" y="583"/>
                </a:lnTo>
                <a:lnTo>
                  <a:pt x="4847" y="787"/>
                </a:lnTo>
                <a:lnTo>
                  <a:pt x="4469" y="1008"/>
                </a:lnTo>
                <a:lnTo>
                  <a:pt x="4107" y="1275"/>
                </a:lnTo>
                <a:lnTo>
                  <a:pt x="3730" y="1542"/>
                </a:lnTo>
                <a:lnTo>
                  <a:pt x="3384" y="1841"/>
                </a:lnTo>
                <a:lnTo>
                  <a:pt x="3038" y="2172"/>
                </a:lnTo>
                <a:lnTo>
                  <a:pt x="2691" y="2502"/>
                </a:lnTo>
                <a:lnTo>
                  <a:pt x="2361" y="2864"/>
                </a:lnTo>
                <a:lnTo>
                  <a:pt x="2046" y="3242"/>
                </a:lnTo>
                <a:lnTo>
                  <a:pt x="1747" y="3619"/>
                </a:lnTo>
                <a:lnTo>
                  <a:pt x="1448" y="4028"/>
                </a:lnTo>
                <a:lnTo>
                  <a:pt x="1165" y="4438"/>
                </a:lnTo>
                <a:lnTo>
                  <a:pt x="898" y="4862"/>
                </a:lnTo>
                <a:lnTo>
                  <a:pt x="646" y="5287"/>
                </a:lnTo>
                <a:lnTo>
                  <a:pt x="410" y="5728"/>
                </a:lnTo>
                <a:lnTo>
                  <a:pt x="190" y="6184"/>
                </a:lnTo>
                <a:lnTo>
                  <a:pt x="1" y="6640"/>
                </a:lnTo>
                <a:lnTo>
                  <a:pt x="614" y="6813"/>
                </a:lnTo>
                <a:lnTo>
                  <a:pt x="788" y="6404"/>
                </a:lnTo>
                <a:lnTo>
                  <a:pt x="976" y="6011"/>
                </a:lnTo>
                <a:lnTo>
                  <a:pt x="1181" y="5633"/>
                </a:lnTo>
                <a:lnTo>
                  <a:pt x="1401" y="5240"/>
                </a:lnTo>
                <a:lnTo>
                  <a:pt x="1621" y="4878"/>
                </a:lnTo>
                <a:lnTo>
                  <a:pt x="1873" y="4516"/>
                </a:lnTo>
                <a:lnTo>
                  <a:pt x="2125" y="4154"/>
                </a:lnTo>
                <a:lnTo>
                  <a:pt x="2392" y="3808"/>
                </a:lnTo>
                <a:lnTo>
                  <a:pt x="2676" y="3494"/>
                </a:lnTo>
                <a:lnTo>
                  <a:pt x="2959" y="3179"/>
                </a:lnTo>
                <a:lnTo>
                  <a:pt x="3258" y="2880"/>
                </a:lnTo>
                <a:lnTo>
                  <a:pt x="3557" y="2597"/>
                </a:lnTo>
                <a:lnTo>
                  <a:pt x="3871" y="2329"/>
                </a:lnTo>
                <a:lnTo>
                  <a:pt x="4202" y="2077"/>
                </a:lnTo>
                <a:lnTo>
                  <a:pt x="4517" y="1857"/>
                </a:lnTo>
                <a:lnTo>
                  <a:pt x="4863" y="1653"/>
                </a:lnTo>
                <a:lnTo>
                  <a:pt x="5193" y="1480"/>
                </a:lnTo>
                <a:lnTo>
                  <a:pt x="5524" y="1322"/>
                </a:lnTo>
                <a:lnTo>
                  <a:pt x="5838" y="1196"/>
                </a:lnTo>
                <a:lnTo>
                  <a:pt x="6153" y="1102"/>
                </a:lnTo>
                <a:lnTo>
                  <a:pt x="6452" y="1039"/>
                </a:lnTo>
                <a:lnTo>
                  <a:pt x="6751" y="992"/>
                </a:lnTo>
                <a:lnTo>
                  <a:pt x="7050" y="976"/>
                </a:lnTo>
                <a:lnTo>
                  <a:pt x="7317" y="976"/>
                </a:lnTo>
                <a:lnTo>
                  <a:pt x="7585" y="1023"/>
                </a:lnTo>
                <a:lnTo>
                  <a:pt x="7852" y="1070"/>
                </a:lnTo>
                <a:lnTo>
                  <a:pt x="8088" y="1165"/>
                </a:lnTo>
                <a:lnTo>
                  <a:pt x="8324" y="1259"/>
                </a:lnTo>
                <a:lnTo>
                  <a:pt x="8545" y="1401"/>
                </a:lnTo>
                <a:lnTo>
                  <a:pt x="8749" y="1542"/>
                </a:lnTo>
                <a:lnTo>
                  <a:pt x="8938" y="1716"/>
                </a:lnTo>
                <a:lnTo>
                  <a:pt x="9111" y="1920"/>
                </a:lnTo>
                <a:lnTo>
                  <a:pt x="9725" y="1039"/>
                </a:lnTo>
                <a:lnTo>
                  <a:pt x="9520" y="819"/>
                </a:lnTo>
                <a:lnTo>
                  <a:pt x="9300" y="630"/>
                </a:lnTo>
                <a:lnTo>
                  <a:pt x="9064" y="457"/>
                </a:lnTo>
                <a:lnTo>
                  <a:pt x="8812" y="315"/>
                </a:lnTo>
                <a:lnTo>
                  <a:pt x="8545" y="189"/>
                </a:lnTo>
                <a:lnTo>
                  <a:pt x="8261" y="95"/>
                </a:lnTo>
                <a:lnTo>
                  <a:pt x="7978" y="32"/>
                </a:lnTo>
                <a:lnTo>
                  <a:pt x="766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681;p37">
            <a:extLst>
              <a:ext uri="{FF2B5EF4-FFF2-40B4-BE49-F238E27FC236}">
                <a16:creationId xmlns:a16="http://schemas.microsoft.com/office/drawing/2014/main" id="{AA202980-53AF-2248-BE04-D31629658F82}"/>
              </a:ext>
            </a:extLst>
          </p:cNvPr>
          <p:cNvSpPr/>
          <p:nvPr/>
        </p:nvSpPr>
        <p:spPr>
          <a:xfrm>
            <a:off x="2628013" y="2849539"/>
            <a:ext cx="203889" cy="146237"/>
          </a:xfrm>
          <a:custGeom>
            <a:avLst/>
            <a:gdLst/>
            <a:ahLst/>
            <a:cxnLst/>
            <a:rect l="l" t="t" r="r" b="b"/>
            <a:pathLst>
              <a:path w="7066" h="5068" extrusionOk="0">
                <a:moveTo>
                  <a:pt x="5130" y="1"/>
                </a:moveTo>
                <a:lnTo>
                  <a:pt x="4878" y="32"/>
                </a:lnTo>
                <a:lnTo>
                  <a:pt x="4626" y="95"/>
                </a:lnTo>
                <a:lnTo>
                  <a:pt x="4359" y="174"/>
                </a:lnTo>
                <a:lnTo>
                  <a:pt x="4091" y="284"/>
                </a:lnTo>
                <a:lnTo>
                  <a:pt x="3824" y="410"/>
                </a:lnTo>
                <a:lnTo>
                  <a:pt x="3541" y="551"/>
                </a:lnTo>
                <a:lnTo>
                  <a:pt x="3257" y="724"/>
                </a:lnTo>
                <a:lnTo>
                  <a:pt x="2990" y="913"/>
                </a:lnTo>
                <a:lnTo>
                  <a:pt x="2723" y="1118"/>
                </a:lnTo>
                <a:lnTo>
                  <a:pt x="2455" y="1338"/>
                </a:lnTo>
                <a:lnTo>
                  <a:pt x="2203" y="1574"/>
                </a:lnTo>
                <a:lnTo>
                  <a:pt x="1952" y="1826"/>
                </a:lnTo>
                <a:lnTo>
                  <a:pt x="1716" y="2093"/>
                </a:lnTo>
                <a:lnTo>
                  <a:pt x="1480" y="2377"/>
                </a:lnTo>
                <a:lnTo>
                  <a:pt x="1259" y="2660"/>
                </a:lnTo>
                <a:lnTo>
                  <a:pt x="1039" y="2959"/>
                </a:lnTo>
                <a:lnTo>
                  <a:pt x="834" y="3258"/>
                </a:lnTo>
                <a:lnTo>
                  <a:pt x="646" y="3572"/>
                </a:lnTo>
                <a:lnTo>
                  <a:pt x="473" y="3887"/>
                </a:lnTo>
                <a:lnTo>
                  <a:pt x="299" y="4217"/>
                </a:lnTo>
                <a:lnTo>
                  <a:pt x="142" y="4548"/>
                </a:lnTo>
                <a:lnTo>
                  <a:pt x="1" y="4878"/>
                </a:lnTo>
                <a:lnTo>
                  <a:pt x="614" y="5067"/>
                </a:lnTo>
                <a:lnTo>
                  <a:pt x="740" y="4784"/>
                </a:lnTo>
                <a:lnTo>
                  <a:pt x="866" y="4501"/>
                </a:lnTo>
                <a:lnTo>
                  <a:pt x="992" y="4233"/>
                </a:lnTo>
                <a:lnTo>
                  <a:pt x="1149" y="3966"/>
                </a:lnTo>
                <a:lnTo>
                  <a:pt x="1306" y="3698"/>
                </a:lnTo>
                <a:lnTo>
                  <a:pt x="1464" y="3446"/>
                </a:lnTo>
                <a:lnTo>
                  <a:pt x="1637" y="3195"/>
                </a:lnTo>
                <a:lnTo>
                  <a:pt x="1826" y="2959"/>
                </a:lnTo>
                <a:lnTo>
                  <a:pt x="2014" y="2723"/>
                </a:lnTo>
                <a:lnTo>
                  <a:pt x="2219" y="2502"/>
                </a:lnTo>
                <a:lnTo>
                  <a:pt x="2424" y="2282"/>
                </a:lnTo>
                <a:lnTo>
                  <a:pt x="2644" y="2093"/>
                </a:lnTo>
                <a:lnTo>
                  <a:pt x="2848" y="1904"/>
                </a:lnTo>
                <a:lnTo>
                  <a:pt x="3084" y="1731"/>
                </a:lnTo>
                <a:lnTo>
                  <a:pt x="3305" y="1574"/>
                </a:lnTo>
                <a:lnTo>
                  <a:pt x="3541" y="1432"/>
                </a:lnTo>
                <a:lnTo>
                  <a:pt x="3761" y="1307"/>
                </a:lnTo>
                <a:lnTo>
                  <a:pt x="3997" y="1196"/>
                </a:lnTo>
                <a:lnTo>
                  <a:pt x="4217" y="1118"/>
                </a:lnTo>
                <a:lnTo>
                  <a:pt x="4438" y="1055"/>
                </a:lnTo>
                <a:lnTo>
                  <a:pt x="4658" y="1008"/>
                </a:lnTo>
                <a:lnTo>
                  <a:pt x="4862" y="976"/>
                </a:lnTo>
                <a:lnTo>
                  <a:pt x="5051" y="976"/>
                </a:lnTo>
                <a:lnTo>
                  <a:pt x="5256" y="992"/>
                </a:lnTo>
                <a:lnTo>
                  <a:pt x="5429" y="1008"/>
                </a:lnTo>
                <a:lnTo>
                  <a:pt x="5602" y="1055"/>
                </a:lnTo>
                <a:lnTo>
                  <a:pt x="5775" y="1134"/>
                </a:lnTo>
                <a:lnTo>
                  <a:pt x="5932" y="1212"/>
                </a:lnTo>
                <a:lnTo>
                  <a:pt x="6074" y="1307"/>
                </a:lnTo>
                <a:lnTo>
                  <a:pt x="6216" y="1417"/>
                </a:lnTo>
                <a:lnTo>
                  <a:pt x="6341" y="1558"/>
                </a:lnTo>
                <a:lnTo>
                  <a:pt x="6452" y="1700"/>
                </a:lnTo>
                <a:lnTo>
                  <a:pt x="7065" y="819"/>
                </a:lnTo>
                <a:lnTo>
                  <a:pt x="6924" y="646"/>
                </a:lnTo>
                <a:lnTo>
                  <a:pt x="6782" y="504"/>
                </a:lnTo>
                <a:lnTo>
                  <a:pt x="6609" y="363"/>
                </a:lnTo>
                <a:lnTo>
                  <a:pt x="6420" y="252"/>
                </a:lnTo>
                <a:lnTo>
                  <a:pt x="6231" y="158"/>
                </a:lnTo>
                <a:lnTo>
                  <a:pt x="6027" y="95"/>
                </a:lnTo>
                <a:lnTo>
                  <a:pt x="5822" y="32"/>
                </a:lnTo>
                <a:lnTo>
                  <a:pt x="560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683;p37">
            <a:extLst>
              <a:ext uri="{FF2B5EF4-FFF2-40B4-BE49-F238E27FC236}">
                <a16:creationId xmlns:a16="http://schemas.microsoft.com/office/drawing/2014/main" id="{76214C6B-9B94-7342-AA36-A2B137175985}"/>
              </a:ext>
            </a:extLst>
          </p:cNvPr>
          <p:cNvSpPr/>
          <p:nvPr/>
        </p:nvSpPr>
        <p:spPr>
          <a:xfrm>
            <a:off x="2666594" y="2910829"/>
            <a:ext cx="127164" cy="95827"/>
          </a:xfrm>
          <a:custGeom>
            <a:avLst/>
            <a:gdLst/>
            <a:ahLst/>
            <a:cxnLst/>
            <a:rect l="l" t="t" r="r" b="b"/>
            <a:pathLst>
              <a:path w="4407" h="3321" extrusionOk="0">
                <a:moveTo>
                  <a:pt x="3211" y="1"/>
                </a:moveTo>
                <a:lnTo>
                  <a:pt x="3053" y="17"/>
                </a:lnTo>
                <a:lnTo>
                  <a:pt x="2896" y="48"/>
                </a:lnTo>
                <a:lnTo>
                  <a:pt x="2723" y="95"/>
                </a:lnTo>
                <a:lnTo>
                  <a:pt x="2550" y="158"/>
                </a:lnTo>
                <a:lnTo>
                  <a:pt x="2377" y="237"/>
                </a:lnTo>
                <a:lnTo>
                  <a:pt x="2204" y="331"/>
                </a:lnTo>
                <a:lnTo>
                  <a:pt x="2031" y="441"/>
                </a:lnTo>
                <a:lnTo>
                  <a:pt x="1842" y="551"/>
                </a:lnTo>
                <a:lnTo>
                  <a:pt x="1684" y="693"/>
                </a:lnTo>
                <a:lnTo>
                  <a:pt x="1511" y="835"/>
                </a:lnTo>
                <a:lnTo>
                  <a:pt x="1354" y="992"/>
                </a:lnTo>
                <a:lnTo>
                  <a:pt x="1197" y="1149"/>
                </a:lnTo>
                <a:lnTo>
                  <a:pt x="1039" y="1322"/>
                </a:lnTo>
                <a:lnTo>
                  <a:pt x="898" y="1511"/>
                </a:lnTo>
                <a:lnTo>
                  <a:pt x="630" y="1889"/>
                </a:lnTo>
                <a:lnTo>
                  <a:pt x="379" y="2298"/>
                </a:lnTo>
                <a:lnTo>
                  <a:pt x="174" y="2707"/>
                </a:lnTo>
                <a:lnTo>
                  <a:pt x="1" y="3132"/>
                </a:lnTo>
                <a:lnTo>
                  <a:pt x="630" y="3321"/>
                </a:lnTo>
                <a:lnTo>
                  <a:pt x="740" y="2990"/>
                </a:lnTo>
                <a:lnTo>
                  <a:pt x="882" y="2691"/>
                </a:lnTo>
                <a:lnTo>
                  <a:pt x="1055" y="2377"/>
                </a:lnTo>
                <a:lnTo>
                  <a:pt x="1244" y="2093"/>
                </a:lnTo>
                <a:lnTo>
                  <a:pt x="1448" y="1826"/>
                </a:lnTo>
                <a:lnTo>
                  <a:pt x="1684" y="1590"/>
                </a:lnTo>
                <a:lnTo>
                  <a:pt x="1936" y="1385"/>
                </a:lnTo>
                <a:lnTo>
                  <a:pt x="2062" y="1291"/>
                </a:lnTo>
                <a:lnTo>
                  <a:pt x="2188" y="1212"/>
                </a:lnTo>
                <a:lnTo>
                  <a:pt x="2204" y="1212"/>
                </a:lnTo>
                <a:lnTo>
                  <a:pt x="2330" y="1134"/>
                </a:lnTo>
                <a:lnTo>
                  <a:pt x="2455" y="1086"/>
                </a:lnTo>
                <a:lnTo>
                  <a:pt x="2581" y="1039"/>
                </a:lnTo>
                <a:lnTo>
                  <a:pt x="2707" y="1008"/>
                </a:lnTo>
                <a:lnTo>
                  <a:pt x="2833" y="976"/>
                </a:lnTo>
                <a:lnTo>
                  <a:pt x="3053" y="976"/>
                </a:lnTo>
                <a:lnTo>
                  <a:pt x="3164" y="992"/>
                </a:lnTo>
                <a:lnTo>
                  <a:pt x="3258" y="1024"/>
                </a:lnTo>
                <a:lnTo>
                  <a:pt x="3352" y="1055"/>
                </a:lnTo>
                <a:lnTo>
                  <a:pt x="3447" y="1102"/>
                </a:lnTo>
                <a:lnTo>
                  <a:pt x="3525" y="1165"/>
                </a:lnTo>
                <a:lnTo>
                  <a:pt x="3604" y="1228"/>
                </a:lnTo>
                <a:lnTo>
                  <a:pt x="3667" y="1307"/>
                </a:lnTo>
                <a:lnTo>
                  <a:pt x="3730" y="1401"/>
                </a:lnTo>
                <a:lnTo>
                  <a:pt x="3777" y="1496"/>
                </a:lnTo>
                <a:lnTo>
                  <a:pt x="4407" y="614"/>
                </a:lnTo>
                <a:lnTo>
                  <a:pt x="4328" y="489"/>
                </a:lnTo>
                <a:lnTo>
                  <a:pt x="4233" y="378"/>
                </a:lnTo>
                <a:lnTo>
                  <a:pt x="4123" y="284"/>
                </a:lnTo>
                <a:lnTo>
                  <a:pt x="4013" y="205"/>
                </a:lnTo>
                <a:lnTo>
                  <a:pt x="3903" y="127"/>
                </a:lnTo>
                <a:lnTo>
                  <a:pt x="3777" y="79"/>
                </a:lnTo>
                <a:lnTo>
                  <a:pt x="3651" y="32"/>
                </a:lnTo>
                <a:lnTo>
                  <a:pt x="351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1722;p29">
            <a:extLst>
              <a:ext uri="{FF2B5EF4-FFF2-40B4-BE49-F238E27FC236}">
                <a16:creationId xmlns:a16="http://schemas.microsoft.com/office/drawing/2014/main" id="{11F8EDB7-AE92-7F48-9FCE-9F2E6CD3CA6D}"/>
              </a:ext>
            </a:extLst>
          </p:cNvPr>
          <p:cNvSpPr/>
          <p:nvPr/>
        </p:nvSpPr>
        <p:spPr>
          <a:xfrm>
            <a:off x="3321578" y="2727752"/>
            <a:ext cx="9233" cy="5532"/>
          </a:xfrm>
          <a:custGeom>
            <a:avLst/>
            <a:gdLst/>
            <a:ahLst/>
            <a:cxnLst/>
            <a:rect l="l" t="t" r="r" b="b"/>
            <a:pathLst>
              <a:path w="252" h="151" extrusionOk="0">
                <a:moveTo>
                  <a:pt x="201" y="0"/>
                </a:moveTo>
                <a:lnTo>
                  <a:pt x="0" y="151"/>
                </a:lnTo>
                <a:lnTo>
                  <a:pt x="50" y="151"/>
                </a:lnTo>
                <a:lnTo>
                  <a:pt x="251" y="0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679;p37">
            <a:extLst>
              <a:ext uri="{FF2B5EF4-FFF2-40B4-BE49-F238E27FC236}">
                <a16:creationId xmlns:a16="http://schemas.microsoft.com/office/drawing/2014/main" id="{A1F96954-9991-D14E-815B-FA73F1F4DD61}"/>
              </a:ext>
            </a:extLst>
          </p:cNvPr>
          <p:cNvSpPr/>
          <p:nvPr/>
        </p:nvSpPr>
        <p:spPr>
          <a:xfrm>
            <a:off x="2971515" y="2571073"/>
            <a:ext cx="280615" cy="196618"/>
          </a:xfrm>
          <a:custGeom>
            <a:avLst/>
            <a:gdLst/>
            <a:ahLst/>
            <a:cxnLst/>
            <a:rect l="l" t="t" r="r" b="b"/>
            <a:pathLst>
              <a:path w="9725" h="6814" extrusionOk="0">
                <a:moveTo>
                  <a:pt x="7349" y="1"/>
                </a:moveTo>
                <a:lnTo>
                  <a:pt x="7018" y="16"/>
                </a:lnTo>
                <a:lnTo>
                  <a:pt x="6688" y="63"/>
                </a:lnTo>
                <a:lnTo>
                  <a:pt x="6326" y="142"/>
                </a:lnTo>
                <a:lnTo>
                  <a:pt x="5980" y="268"/>
                </a:lnTo>
                <a:lnTo>
                  <a:pt x="5602" y="410"/>
                </a:lnTo>
                <a:lnTo>
                  <a:pt x="5240" y="583"/>
                </a:lnTo>
                <a:lnTo>
                  <a:pt x="4847" y="787"/>
                </a:lnTo>
                <a:lnTo>
                  <a:pt x="4469" y="1008"/>
                </a:lnTo>
                <a:lnTo>
                  <a:pt x="4107" y="1275"/>
                </a:lnTo>
                <a:lnTo>
                  <a:pt x="3730" y="1542"/>
                </a:lnTo>
                <a:lnTo>
                  <a:pt x="3384" y="1841"/>
                </a:lnTo>
                <a:lnTo>
                  <a:pt x="3038" y="2172"/>
                </a:lnTo>
                <a:lnTo>
                  <a:pt x="2691" y="2502"/>
                </a:lnTo>
                <a:lnTo>
                  <a:pt x="2361" y="2864"/>
                </a:lnTo>
                <a:lnTo>
                  <a:pt x="2046" y="3242"/>
                </a:lnTo>
                <a:lnTo>
                  <a:pt x="1747" y="3619"/>
                </a:lnTo>
                <a:lnTo>
                  <a:pt x="1448" y="4028"/>
                </a:lnTo>
                <a:lnTo>
                  <a:pt x="1165" y="4438"/>
                </a:lnTo>
                <a:lnTo>
                  <a:pt x="898" y="4862"/>
                </a:lnTo>
                <a:lnTo>
                  <a:pt x="646" y="5287"/>
                </a:lnTo>
                <a:lnTo>
                  <a:pt x="410" y="5728"/>
                </a:lnTo>
                <a:lnTo>
                  <a:pt x="190" y="6184"/>
                </a:lnTo>
                <a:lnTo>
                  <a:pt x="1" y="6640"/>
                </a:lnTo>
                <a:lnTo>
                  <a:pt x="614" y="6813"/>
                </a:lnTo>
                <a:lnTo>
                  <a:pt x="788" y="6404"/>
                </a:lnTo>
                <a:lnTo>
                  <a:pt x="976" y="6011"/>
                </a:lnTo>
                <a:lnTo>
                  <a:pt x="1181" y="5633"/>
                </a:lnTo>
                <a:lnTo>
                  <a:pt x="1401" y="5240"/>
                </a:lnTo>
                <a:lnTo>
                  <a:pt x="1621" y="4878"/>
                </a:lnTo>
                <a:lnTo>
                  <a:pt x="1873" y="4516"/>
                </a:lnTo>
                <a:lnTo>
                  <a:pt x="2125" y="4154"/>
                </a:lnTo>
                <a:lnTo>
                  <a:pt x="2392" y="3808"/>
                </a:lnTo>
                <a:lnTo>
                  <a:pt x="2676" y="3494"/>
                </a:lnTo>
                <a:lnTo>
                  <a:pt x="2959" y="3179"/>
                </a:lnTo>
                <a:lnTo>
                  <a:pt x="3258" y="2880"/>
                </a:lnTo>
                <a:lnTo>
                  <a:pt x="3557" y="2597"/>
                </a:lnTo>
                <a:lnTo>
                  <a:pt x="3871" y="2329"/>
                </a:lnTo>
                <a:lnTo>
                  <a:pt x="4202" y="2077"/>
                </a:lnTo>
                <a:lnTo>
                  <a:pt x="4517" y="1857"/>
                </a:lnTo>
                <a:lnTo>
                  <a:pt x="4863" y="1653"/>
                </a:lnTo>
                <a:lnTo>
                  <a:pt x="5193" y="1480"/>
                </a:lnTo>
                <a:lnTo>
                  <a:pt x="5524" y="1322"/>
                </a:lnTo>
                <a:lnTo>
                  <a:pt x="5838" y="1196"/>
                </a:lnTo>
                <a:lnTo>
                  <a:pt x="6153" y="1102"/>
                </a:lnTo>
                <a:lnTo>
                  <a:pt x="6452" y="1039"/>
                </a:lnTo>
                <a:lnTo>
                  <a:pt x="6751" y="992"/>
                </a:lnTo>
                <a:lnTo>
                  <a:pt x="7050" y="976"/>
                </a:lnTo>
                <a:lnTo>
                  <a:pt x="7317" y="976"/>
                </a:lnTo>
                <a:lnTo>
                  <a:pt x="7585" y="1023"/>
                </a:lnTo>
                <a:lnTo>
                  <a:pt x="7852" y="1070"/>
                </a:lnTo>
                <a:lnTo>
                  <a:pt x="8088" y="1165"/>
                </a:lnTo>
                <a:lnTo>
                  <a:pt x="8324" y="1259"/>
                </a:lnTo>
                <a:lnTo>
                  <a:pt x="8545" y="1401"/>
                </a:lnTo>
                <a:lnTo>
                  <a:pt x="8749" y="1542"/>
                </a:lnTo>
                <a:lnTo>
                  <a:pt x="8938" y="1716"/>
                </a:lnTo>
                <a:lnTo>
                  <a:pt x="9111" y="1920"/>
                </a:lnTo>
                <a:lnTo>
                  <a:pt x="9725" y="1039"/>
                </a:lnTo>
                <a:lnTo>
                  <a:pt x="9520" y="819"/>
                </a:lnTo>
                <a:lnTo>
                  <a:pt x="9300" y="630"/>
                </a:lnTo>
                <a:lnTo>
                  <a:pt x="9064" y="457"/>
                </a:lnTo>
                <a:lnTo>
                  <a:pt x="8812" y="315"/>
                </a:lnTo>
                <a:lnTo>
                  <a:pt x="8545" y="189"/>
                </a:lnTo>
                <a:lnTo>
                  <a:pt x="8261" y="95"/>
                </a:lnTo>
                <a:lnTo>
                  <a:pt x="7978" y="32"/>
                </a:lnTo>
                <a:lnTo>
                  <a:pt x="766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681;p37">
            <a:extLst>
              <a:ext uri="{FF2B5EF4-FFF2-40B4-BE49-F238E27FC236}">
                <a16:creationId xmlns:a16="http://schemas.microsoft.com/office/drawing/2014/main" id="{80651518-C2A2-4B4B-A955-2EFFBD8659EF}"/>
              </a:ext>
            </a:extLst>
          </p:cNvPr>
          <p:cNvSpPr/>
          <p:nvPr/>
        </p:nvSpPr>
        <p:spPr>
          <a:xfrm>
            <a:off x="3009662" y="2632364"/>
            <a:ext cx="203889" cy="146237"/>
          </a:xfrm>
          <a:custGeom>
            <a:avLst/>
            <a:gdLst/>
            <a:ahLst/>
            <a:cxnLst/>
            <a:rect l="l" t="t" r="r" b="b"/>
            <a:pathLst>
              <a:path w="7066" h="5068" extrusionOk="0">
                <a:moveTo>
                  <a:pt x="5130" y="1"/>
                </a:moveTo>
                <a:lnTo>
                  <a:pt x="4878" y="32"/>
                </a:lnTo>
                <a:lnTo>
                  <a:pt x="4626" y="95"/>
                </a:lnTo>
                <a:lnTo>
                  <a:pt x="4359" y="174"/>
                </a:lnTo>
                <a:lnTo>
                  <a:pt x="4091" y="284"/>
                </a:lnTo>
                <a:lnTo>
                  <a:pt x="3824" y="410"/>
                </a:lnTo>
                <a:lnTo>
                  <a:pt x="3541" y="551"/>
                </a:lnTo>
                <a:lnTo>
                  <a:pt x="3257" y="724"/>
                </a:lnTo>
                <a:lnTo>
                  <a:pt x="2990" y="913"/>
                </a:lnTo>
                <a:lnTo>
                  <a:pt x="2723" y="1118"/>
                </a:lnTo>
                <a:lnTo>
                  <a:pt x="2455" y="1338"/>
                </a:lnTo>
                <a:lnTo>
                  <a:pt x="2203" y="1574"/>
                </a:lnTo>
                <a:lnTo>
                  <a:pt x="1952" y="1826"/>
                </a:lnTo>
                <a:lnTo>
                  <a:pt x="1716" y="2093"/>
                </a:lnTo>
                <a:lnTo>
                  <a:pt x="1480" y="2377"/>
                </a:lnTo>
                <a:lnTo>
                  <a:pt x="1259" y="2660"/>
                </a:lnTo>
                <a:lnTo>
                  <a:pt x="1039" y="2959"/>
                </a:lnTo>
                <a:lnTo>
                  <a:pt x="834" y="3258"/>
                </a:lnTo>
                <a:lnTo>
                  <a:pt x="646" y="3572"/>
                </a:lnTo>
                <a:lnTo>
                  <a:pt x="473" y="3887"/>
                </a:lnTo>
                <a:lnTo>
                  <a:pt x="299" y="4217"/>
                </a:lnTo>
                <a:lnTo>
                  <a:pt x="142" y="4548"/>
                </a:lnTo>
                <a:lnTo>
                  <a:pt x="1" y="4878"/>
                </a:lnTo>
                <a:lnTo>
                  <a:pt x="614" y="5067"/>
                </a:lnTo>
                <a:lnTo>
                  <a:pt x="740" y="4784"/>
                </a:lnTo>
                <a:lnTo>
                  <a:pt x="866" y="4501"/>
                </a:lnTo>
                <a:lnTo>
                  <a:pt x="992" y="4233"/>
                </a:lnTo>
                <a:lnTo>
                  <a:pt x="1149" y="3966"/>
                </a:lnTo>
                <a:lnTo>
                  <a:pt x="1306" y="3698"/>
                </a:lnTo>
                <a:lnTo>
                  <a:pt x="1464" y="3446"/>
                </a:lnTo>
                <a:lnTo>
                  <a:pt x="1637" y="3195"/>
                </a:lnTo>
                <a:lnTo>
                  <a:pt x="1826" y="2959"/>
                </a:lnTo>
                <a:lnTo>
                  <a:pt x="2014" y="2723"/>
                </a:lnTo>
                <a:lnTo>
                  <a:pt x="2219" y="2502"/>
                </a:lnTo>
                <a:lnTo>
                  <a:pt x="2424" y="2282"/>
                </a:lnTo>
                <a:lnTo>
                  <a:pt x="2644" y="2093"/>
                </a:lnTo>
                <a:lnTo>
                  <a:pt x="2848" y="1904"/>
                </a:lnTo>
                <a:lnTo>
                  <a:pt x="3084" y="1731"/>
                </a:lnTo>
                <a:lnTo>
                  <a:pt x="3305" y="1574"/>
                </a:lnTo>
                <a:lnTo>
                  <a:pt x="3541" y="1432"/>
                </a:lnTo>
                <a:lnTo>
                  <a:pt x="3761" y="1307"/>
                </a:lnTo>
                <a:lnTo>
                  <a:pt x="3997" y="1196"/>
                </a:lnTo>
                <a:lnTo>
                  <a:pt x="4217" y="1118"/>
                </a:lnTo>
                <a:lnTo>
                  <a:pt x="4438" y="1055"/>
                </a:lnTo>
                <a:lnTo>
                  <a:pt x="4658" y="1008"/>
                </a:lnTo>
                <a:lnTo>
                  <a:pt x="4862" y="976"/>
                </a:lnTo>
                <a:lnTo>
                  <a:pt x="5051" y="976"/>
                </a:lnTo>
                <a:lnTo>
                  <a:pt x="5256" y="992"/>
                </a:lnTo>
                <a:lnTo>
                  <a:pt x="5429" y="1008"/>
                </a:lnTo>
                <a:lnTo>
                  <a:pt x="5602" y="1055"/>
                </a:lnTo>
                <a:lnTo>
                  <a:pt x="5775" y="1134"/>
                </a:lnTo>
                <a:lnTo>
                  <a:pt x="5932" y="1212"/>
                </a:lnTo>
                <a:lnTo>
                  <a:pt x="6074" y="1307"/>
                </a:lnTo>
                <a:lnTo>
                  <a:pt x="6216" y="1417"/>
                </a:lnTo>
                <a:lnTo>
                  <a:pt x="6341" y="1558"/>
                </a:lnTo>
                <a:lnTo>
                  <a:pt x="6452" y="1700"/>
                </a:lnTo>
                <a:lnTo>
                  <a:pt x="7065" y="819"/>
                </a:lnTo>
                <a:lnTo>
                  <a:pt x="6924" y="646"/>
                </a:lnTo>
                <a:lnTo>
                  <a:pt x="6782" y="504"/>
                </a:lnTo>
                <a:lnTo>
                  <a:pt x="6609" y="363"/>
                </a:lnTo>
                <a:lnTo>
                  <a:pt x="6420" y="252"/>
                </a:lnTo>
                <a:lnTo>
                  <a:pt x="6231" y="158"/>
                </a:lnTo>
                <a:lnTo>
                  <a:pt x="6027" y="95"/>
                </a:lnTo>
                <a:lnTo>
                  <a:pt x="5822" y="32"/>
                </a:lnTo>
                <a:lnTo>
                  <a:pt x="560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683;p37">
            <a:extLst>
              <a:ext uri="{FF2B5EF4-FFF2-40B4-BE49-F238E27FC236}">
                <a16:creationId xmlns:a16="http://schemas.microsoft.com/office/drawing/2014/main" id="{9766E758-652A-E34B-9BF9-9714064028C6}"/>
              </a:ext>
            </a:extLst>
          </p:cNvPr>
          <p:cNvSpPr/>
          <p:nvPr/>
        </p:nvSpPr>
        <p:spPr>
          <a:xfrm>
            <a:off x="3048243" y="2693654"/>
            <a:ext cx="127164" cy="95827"/>
          </a:xfrm>
          <a:custGeom>
            <a:avLst/>
            <a:gdLst/>
            <a:ahLst/>
            <a:cxnLst/>
            <a:rect l="l" t="t" r="r" b="b"/>
            <a:pathLst>
              <a:path w="4407" h="3321" extrusionOk="0">
                <a:moveTo>
                  <a:pt x="3211" y="1"/>
                </a:moveTo>
                <a:lnTo>
                  <a:pt x="3053" y="17"/>
                </a:lnTo>
                <a:lnTo>
                  <a:pt x="2896" y="48"/>
                </a:lnTo>
                <a:lnTo>
                  <a:pt x="2723" y="95"/>
                </a:lnTo>
                <a:lnTo>
                  <a:pt x="2550" y="158"/>
                </a:lnTo>
                <a:lnTo>
                  <a:pt x="2377" y="237"/>
                </a:lnTo>
                <a:lnTo>
                  <a:pt x="2204" y="331"/>
                </a:lnTo>
                <a:lnTo>
                  <a:pt x="2031" y="441"/>
                </a:lnTo>
                <a:lnTo>
                  <a:pt x="1842" y="551"/>
                </a:lnTo>
                <a:lnTo>
                  <a:pt x="1684" y="693"/>
                </a:lnTo>
                <a:lnTo>
                  <a:pt x="1511" y="835"/>
                </a:lnTo>
                <a:lnTo>
                  <a:pt x="1354" y="992"/>
                </a:lnTo>
                <a:lnTo>
                  <a:pt x="1197" y="1149"/>
                </a:lnTo>
                <a:lnTo>
                  <a:pt x="1039" y="1322"/>
                </a:lnTo>
                <a:lnTo>
                  <a:pt x="898" y="1511"/>
                </a:lnTo>
                <a:lnTo>
                  <a:pt x="630" y="1889"/>
                </a:lnTo>
                <a:lnTo>
                  <a:pt x="379" y="2298"/>
                </a:lnTo>
                <a:lnTo>
                  <a:pt x="174" y="2707"/>
                </a:lnTo>
                <a:lnTo>
                  <a:pt x="1" y="3132"/>
                </a:lnTo>
                <a:lnTo>
                  <a:pt x="630" y="3321"/>
                </a:lnTo>
                <a:lnTo>
                  <a:pt x="740" y="2990"/>
                </a:lnTo>
                <a:lnTo>
                  <a:pt x="882" y="2691"/>
                </a:lnTo>
                <a:lnTo>
                  <a:pt x="1055" y="2377"/>
                </a:lnTo>
                <a:lnTo>
                  <a:pt x="1244" y="2093"/>
                </a:lnTo>
                <a:lnTo>
                  <a:pt x="1448" y="1826"/>
                </a:lnTo>
                <a:lnTo>
                  <a:pt x="1684" y="1590"/>
                </a:lnTo>
                <a:lnTo>
                  <a:pt x="1936" y="1385"/>
                </a:lnTo>
                <a:lnTo>
                  <a:pt x="2062" y="1291"/>
                </a:lnTo>
                <a:lnTo>
                  <a:pt x="2188" y="1212"/>
                </a:lnTo>
                <a:lnTo>
                  <a:pt x="2204" y="1212"/>
                </a:lnTo>
                <a:lnTo>
                  <a:pt x="2330" y="1134"/>
                </a:lnTo>
                <a:lnTo>
                  <a:pt x="2455" y="1086"/>
                </a:lnTo>
                <a:lnTo>
                  <a:pt x="2581" y="1039"/>
                </a:lnTo>
                <a:lnTo>
                  <a:pt x="2707" y="1008"/>
                </a:lnTo>
                <a:lnTo>
                  <a:pt x="2833" y="976"/>
                </a:lnTo>
                <a:lnTo>
                  <a:pt x="3053" y="976"/>
                </a:lnTo>
                <a:lnTo>
                  <a:pt x="3164" y="992"/>
                </a:lnTo>
                <a:lnTo>
                  <a:pt x="3258" y="1024"/>
                </a:lnTo>
                <a:lnTo>
                  <a:pt x="3352" y="1055"/>
                </a:lnTo>
                <a:lnTo>
                  <a:pt x="3447" y="1102"/>
                </a:lnTo>
                <a:lnTo>
                  <a:pt x="3525" y="1165"/>
                </a:lnTo>
                <a:lnTo>
                  <a:pt x="3604" y="1228"/>
                </a:lnTo>
                <a:lnTo>
                  <a:pt x="3667" y="1307"/>
                </a:lnTo>
                <a:lnTo>
                  <a:pt x="3730" y="1401"/>
                </a:lnTo>
                <a:lnTo>
                  <a:pt x="3777" y="1496"/>
                </a:lnTo>
                <a:lnTo>
                  <a:pt x="4407" y="614"/>
                </a:lnTo>
                <a:lnTo>
                  <a:pt x="4328" y="489"/>
                </a:lnTo>
                <a:lnTo>
                  <a:pt x="4233" y="378"/>
                </a:lnTo>
                <a:lnTo>
                  <a:pt x="4123" y="284"/>
                </a:lnTo>
                <a:lnTo>
                  <a:pt x="4013" y="205"/>
                </a:lnTo>
                <a:lnTo>
                  <a:pt x="3903" y="127"/>
                </a:lnTo>
                <a:lnTo>
                  <a:pt x="3777" y="79"/>
                </a:lnTo>
                <a:lnTo>
                  <a:pt x="3651" y="32"/>
                </a:lnTo>
                <a:lnTo>
                  <a:pt x="351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1949;p32">
            <a:extLst>
              <a:ext uri="{FF2B5EF4-FFF2-40B4-BE49-F238E27FC236}">
                <a16:creationId xmlns:a16="http://schemas.microsoft.com/office/drawing/2014/main" id="{F37FD50B-59D1-9C4A-8C25-6EFACD059632}"/>
              </a:ext>
            </a:extLst>
          </p:cNvPr>
          <p:cNvGrpSpPr/>
          <p:nvPr/>
        </p:nvGrpSpPr>
        <p:grpSpPr>
          <a:xfrm flipH="1">
            <a:off x="6842763" y="3085659"/>
            <a:ext cx="1054773" cy="1278401"/>
            <a:chOff x="2324375" y="659875"/>
            <a:chExt cx="2952650" cy="4387400"/>
          </a:xfrm>
        </p:grpSpPr>
        <p:sp>
          <p:nvSpPr>
            <p:cNvPr id="214" name="Google Shape;1950;p32">
              <a:extLst>
                <a:ext uri="{FF2B5EF4-FFF2-40B4-BE49-F238E27FC236}">
                  <a16:creationId xmlns:a16="http://schemas.microsoft.com/office/drawing/2014/main" id="{1569355A-3D6C-D84B-9AE4-2A75120836C3}"/>
                </a:ext>
              </a:extLst>
            </p:cNvPr>
            <p:cNvSpPr/>
            <p:nvPr/>
          </p:nvSpPr>
          <p:spPr>
            <a:xfrm>
              <a:off x="3027725" y="3252400"/>
              <a:ext cx="1536250" cy="1794875"/>
            </a:xfrm>
            <a:custGeom>
              <a:avLst/>
              <a:gdLst/>
              <a:ahLst/>
              <a:cxnLst/>
              <a:rect l="l" t="t" r="r" b="b"/>
              <a:pathLst>
                <a:path w="61450" h="71795" extrusionOk="0">
                  <a:moveTo>
                    <a:pt x="14285" y="1"/>
                  </a:moveTo>
                  <a:lnTo>
                    <a:pt x="10873" y="2916"/>
                  </a:lnTo>
                  <a:lnTo>
                    <a:pt x="18488" y="34695"/>
                  </a:lnTo>
                  <a:lnTo>
                    <a:pt x="1" y="45366"/>
                  </a:lnTo>
                  <a:lnTo>
                    <a:pt x="16" y="49414"/>
                  </a:lnTo>
                  <a:lnTo>
                    <a:pt x="38511" y="71794"/>
                  </a:lnTo>
                  <a:lnTo>
                    <a:pt x="61449" y="58534"/>
                  </a:lnTo>
                  <a:lnTo>
                    <a:pt x="52795" y="22365"/>
                  </a:lnTo>
                  <a:lnTo>
                    <a:pt x="142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951;p32">
              <a:extLst>
                <a:ext uri="{FF2B5EF4-FFF2-40B4-BE49-F238E27FC236}">
                  <a16:creationId xmlns:a16="http://schemas.microsoft.com/office/drawing/2014/main" id="{1C4B1272-1D7E-1046-991F-0C77AF3CE7AC}"/>
                </a:ext>
              </a:extLst>
            </p:cNvPr>
            <p:cNvSpPr/>
            <p:nvPr/>
          </p:nvSpPr>
          <p:spPr>
            <a:xfrm>
              <a:off x="3027725" y="4386550"/>
              <a:ext cx="962775" cy="660725"/>
            </a:xfrm>
            <a:custGeom>
              <a:avLst/>
              <a:gdLst/>
              <a:ahLst/>
              <a:cxnLst/>
              <a:rect l="l" t="t" r="r" b="b"/>
              <a:pathLst>
                <a:path w="38511" h="26429" extrusionOk="0">
                  <a:moveTo>
                    <a:pt x="1" y="0"/>
                  </a:moveTo>
                  <a:lnTo>
                    <a:pt x="16" y="4048"/>
                  </a:lnTo>
                  <a:lnTo>
                    <a:pt x="38511" y="26428"/>
                  </a:lnTo>
                  <a:lnTo>
                    <a:pt x="38495" y="223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952;p32">
              <a:extLst>
                <a:ext uri="{FF2B5EF4-FFF2-40B4-BE49-F238E27FC236}">
                  <a16:creationId xmlns:a16="http://schemas.microsoft.com/office/drawing/2014/main" id="{1D1C0C68-58C6-4E4E-AFE5-B7895EEA11D9}"/>
                </a:ext>
              </a:extLst>
            </p:cNvPr>
            <p:cNvSpPr/>
            <p:nvPr/>
          </p:nvSpPr>
          <p:spPr>
            <a:xfrm>
              <a:off x="3299525" y="3325300"/>
              <a:ext cx="1152775" cy="1354000"/>
            </a:xfrm>
            <a:custGeom>
              <a:avLst/>
              <a:gdLst/>
              <a:ahLst/>
              <a:cxnLst/>
              <a:rect l="l" t="t" r="r" b="b"/>
              <a:pathLst>
                <a:path w="46111" h="54160" extrusionOk="0">
                  <a:moveTo>
                    <a:pt x="1" y="0"/>
                  </a:moveTo>
                  <a:lnTo>
                    <a:pt x="7616" y="31779"/>
                  </a:lnTo>
                  <a:lnTo>
                    <a:pt x="46111" y="54160"/>
                  </a:lnTo>
                  <a:lnTo>
                    <a:pt x="38495" y="223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953;p32">
              <a:extLst>
                <a:ext uri="{FF2B5EF4-FFF2-40B4-BE49-F238E27FC236}">
                  <a16:creationId xmlns:a16="http://schemas.microsoft.com/office/drawing/2014/main" id="{7D1107A4-41D4-F44E-9A9C-0B998FA26D4F}"/>
                </a:ext>
              </a:extLst>
            </p:cNvPr>
            <p:cNvSpPr/>
            <p:nvPr/>
          </p:nvSpPr>
          <p:spPr>
            <a:xfrm>
              <a:off x="3299525" y="3252400"/>
              <a:ext cx="1048075" cy="632425"/>
            </a:xfrm>
            <a:custGeom>
              <a:avLst/>
              <a:gdLst/>
              <a:ahLst/>
              <a:cxnLst/>
              <a:rect l="l" t="t" r="r" b="b"/>
              <a:pathLst>
                <a:path w="41923" h="25297" extrusionOk="0">
                  <a:moveTo>
                    <a:pt x="3413" y="1"/>
                  </a:moveTo>
                  <a:lnTo>
                    <a:pt x="1" y="2916"/>
                  </a:lnTo>
                  <a:lnTo>
                    <a:pt x="38495" y="25297"/>
                  </a:lnTo>
                  <a:lnTo>
                    <a:pt x="41923" y="22365"/>
                  </a:lnTo>
                  <a:lnTo>
                    <a:pt x="3413" y="1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954;p32">
              <a:extLst>
                <a:ext uri="{FF2B5EF4-FFF2-40B4-BE49-F238E27FC236}">
                  <a16:creationId xmlns:a16="http://schemas.microsoft.com/office/drawing/2014/main" id="{57E5C1B0-C90B-F247-83CE-6990B6FA229D}"/>
                </a:ext>
              </a:extLst>
            </p:cNvPr>
            <p:cNvSpPr/>
            <p:nvPr/>
          </p:nvSpPr>
          <p:spPr>
            <a:xfrm>
              <a:off x="3990100" y="3811525"/>
              <a:ext cx="573875" cy="1235750"/>
            </a:xfrm>
            <a:custGeom>
              <a:avLst/>
              <a:gdLst/>
              <a:ahLst/>
              <a:cxnLst/>
              <a:rect l="l" t="t" r="r" b="b"/>
              <a:pathLst>
                <a:path w="22955" h="49430" extrusionOk="0">
                  <a:moveTo>
                    <a:pt x="14300" y="0"/>
                  </a:moveTo>
                  <a:lnTo>
                    <a:pt x="10872" y="2932"/>
                  </a:lnTo>
                  <a:lnTo>
                    <a:pt x="18488" y="34711"/>
                  </a:lnTo>
                  <a:lnTo>
                    <a:pt x="0" y="45381"/>
                  </a:lnTo>
                  <a:lnTo>
                    <a:pt x="16" y="49429"/>
                  </a:lnTo>
                  <a:lnTo>
                    <a:pt x="22954" y="36169"/>
                  </a:lnTo>
                  <a:lnTo>
                    <a:pt x="14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955;p32">
              <a:extLst>
                <a:ext uri="{FF2B5EF4-FFF2-40B4-BE49-F238E27FC236}">
                  <a16:creationId xmlns:a16="http://schemas.microsoft.com/office/drawing/2014/main" id="{A7B150E2-4D53-9742-AB5A-41E2C5092004}"/>
                </a:ext>
              </a:extLst>
            </p:cNvPr>
            <p:cNvSpPr/>
            <p:nvPr/>
          </p:nvSpPr>
          <p:spPr>
            <a:xfrm>
              <a:off x="2324375" y="659875"/>
              <a:ext cx="2952650" cy="3943825"/>
            </a:xfrm>
            <a:custGeom>
              <a:avLst/>
              <a:gdLst/>
              <a:ahLst/>
              <a:cxnLst/>
              <a:rect l="l" t="t" r="r" b="b"/>
              <a:pathLst>
                <a:path w="118106" h="157753" extrusionOk="0">
                  <a:moveTo>
                    <a:pt x="107642" y="156907"/>
                  </a:moveTo>
                  <a:lnTo>
                    <a:pt x="107574" y="156946"/>
                  </a:lnTo>
                  <a:cubicBezTo>
                    <a:pt x="107597" y="156935"/>
                    <a:pt x="107619" y="156921"/>
                    <a:pt x="107642" y="156907"/>
                  </a:cubicBezTo>
                  <a:close/>
                  <a:moveTo>
                    <a:pt x="13670" y="1"/>
                  </a:moveTo>
                  <a:cubicBezTo>
                    <a:pt x="12497" y="1"/>
                    <a:pt x="11433" y="278"/>
                    <a:pt x="10516" y="811"/>
                  </a:cubicBezTo>
                  <a:lnTo>
                    <a:pt x="3738" y="4750"/>
                  </a:lnTo>
                  <a:lnTo>
                    <a:pt x="3754" y="4735"/>
                  </a:lnTo>
                  <a:lnTo>
                    <a:pt x="3754" y="4735"/>
                  </a:lnTo>
                  <a:cubicBezTo>
                    <a:pt x="1598" y="5991"/>
                    <a:pt x="248" y="8659"/>
                    <a:pt x="233" y="12459"/>
                  </a:cubicBezTo>
                  <a:lnTo>
                    <a:pt x="31" y="85121"/>
                  </a:lnTo>
                  <a:cubicBezTo>
                    <a:pt x="0" y="92736"/>
                    <a:pt x="5367" y="102011"/>
                    <a:pt x="11989" y="105842"/>
                  </a:cubicBezTo>
                  <a:lnTo>
                    <a:pt x="99044" y="156108"/>
                  </a:lnTo>
                  <a:cubicBezTo>
                    <a:pt x="100971" y="157225"/>
                    <a:pt x="102796" y="157753"/>
                    <a:pt x="104413" y="157753"/>
                  </a:cubicBezTo>
                  <a:cubicBezTo>
                    <a:pt x="105671" y="157753"/>
                    <a:pt x="106803" y="157433"/>
                    <a:pt x="107760" y="156822"/>
                  </a:cubicBezTo>
                  <a:lnTo>
                    <a:pt x="107760" y="156822"/>
                  </a:lnTo>
                  <a:cubicBezTo>
                    <a:pt x="107721" y="156851"/>
                    <a:pt x="107681" y="156881"/>
                    <a:pt x="107642" y="156907"/>
                  </a:cubicBezTo>
                  <a:lnTo>
                    <a:pt x="107642" y="156907"/>
                  </a:lnTo>
                  <a:lnTo>
                    <a:pt x="114368" y="153006"/>
                  </a:lnTo>
                  <a:cubicBezTo>
                    <a:pt x="116523" y="151750"/>
                    <a:pt x="117857" y="149083"/>
                    <a:pt x="117873" y="145298"/>
                  </a:cubicBezTo>
                  <a:lnTo>
                    <a:pt x="118074" y="72636"/>
                  </a:lnTo>
                  <a:cubicBezTo>
                    <a:pt x="118105" y="65021"/>
                    <a:pt x="112755" y="55730"/>
                    <a:pt x="106132" y="51900"/>
                  </a:cubicBezTo>
                  <a:lnTo>
                    <a:pt x="19061" y="1648"/>
                  </a:lnTo>
                  <a:cubicBezTo>
                    <a:pt x="17125" y="532"/>
                    <a:pt x="15294" y="1"/>
                    <a:pt x="13670" y="1"/>
                  </a:cubicBezTo>
                  <a:close/>
                </a:path>
              </a:pathLst>
            </a:custGeom>
            <a:solidFill>
              <a:srgbClr val="1D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956;p32">
              <a:extLst>
                <a:ext uri="{FF2B5EF4-FFF2-40B4-BE49-F238E27FC236}">
                  <a16:creationId xmlns:a16="http://schemas.microsoft.com/office/drawing/2014/main" id="{089F62EB-6043-5D48-8AE7-6DA7B73188AF}"/>
                </a:ext>
              </a:extLst>
            </p:cNvPr>
            <p:cNvSpPr/>
            <p:nvPr/>
          </p:nvSpPr>
          <p:spPr>
            <a:xfrm>
              <a:off x="2418200" y="659875"/>
              <a:ext cx="383100" cy="139700"/>
            </a:xfrm>
            <a:custGeom>
              <a:avLst/>
              <a:gdLst/>
              <a:ahLst/>
              <a:cxnLst/>
              <a:rect l="l" t="t" r="r" b="b"/>
              <a:pathLst>
                <a:path w="15324" h="5588" extrusionOk="0">
                  <a:moveTo>
                    <a:pt x="9932" y="1"/>
                  </a:moveTo>
                  <a:cubicBezTo>
                    <a:pt x="8760" y="1"/>
                    <a:pt x="7695" y="278"/>
                    <a:pt x="6778" y="811"/>
                  </a:cubicBezTo>
                  <a:lnTo>
                    <a:pt x="1" y="4750"/>
                  </a:lnTo>
                  <a:cubicBezTo>
                    <a:pt x="913" y="4223"/>
                    <a:pt x="1975" y="3947"/>
                    <a:pt x="3148" y="3947"/>
                  </a:cubicBezTo>
                  <a:cubicBezTo>
                    <a:pt x="4768" y="3947"/>
                    <a:pt x="6597" y="4473"/>
                    <a:pt x="8531" y="5588"/>
                  </a:cubicBezTo>
                  <a:lnTo>
                    <a:pt x="15324" y="1648"/>
                  </a:lnTo>
                  <a:cubicBezTo>
                    <a:pt x="13388" y="532"/>
                    <a:pt x="11556" y="1"/>
                    <a:pt x="99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957;p32">
              <a:extLst>
                <a:ext uri="{FF2B5EF4-FFF2-40B4-BE49-F238E27FC236}">
                  <a16:creationId xmlns:a16="http://schemas.microsoft.com/office/drawing/2014/main" id="{73AC7655-EFD4-854D-B686-62D0F036E4F5}"/>
                </a:ext>
              </a:extLst>
            </p:cNvPr>
            <p:cNvSpPr/>
            <p:nvPr/>
          </p:nvSpPr>
          <p:spPr>
            <a:xfrm>
              <a:off x="5014100" y="4292325"/>
              <a:ext cx="257500" cy="291200"/>
            </a:xfrm>
            <a:custGeom>
              <a:avLst/>
              <a:gdLst/>
              <a:ahLst/>
              <a:cxnLst/>
              <a:rect l="l" t="t" r="r" b="b"/>
              <a:pathLst>
                <a:path w="10300" h="11648" extrusionOk="0">
                  <a:moveTo>
                    <a:pt x="10299" y="0"/>
                  </a:moveTo>
                  <a:lnTo>
                    <a:pt x="3506" y="3940"/>
                  </a:lnTo>
                  <a:cubicBezTo>
                    <a:pt x="3490" y="7724"/>
                    <a:pt x="2157" y="10392"/>
                    <a:pt x="1" y="11648"/>
                  </a:cubicBezTo>
                  <a:lnTo>
                    <a:pt x="6794" y="7708"/>
                  </a:lnTo>
                  <a:cubicBezTo>
                    <a:pt x="8950" y="6452"/>
                    <a:pt x="10284" y="3785"/>
                    <a:pt x="10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958;p32">
              <a:extLst>
                <a:ext uri="{FF2B5EF4-FFF2-40B4-BE49-F238E27FC236}">
                  <a16:creationId xmlns:a16="http://schemas.microsoft.com/office/drawing/2014/main" id="{9BA4BBA1-D0E8-F440-94AF-CCFBE15B393A}"/>
                </a:ext>
              </a:extLst>
            </p:cNvPr>
            <p:cNvSpPr/>
            <p:nvPr/>
          </p:nvSpPr>
          <p:spPr>
            <a:xfrm>
              <a:off x="5101725" y="2475750"/>
              <a:ext cx="174900" cy="1915075"/>
            </a:xfrm>
            <a:custGeom>
              <a:avLst/>
              <a:gdLst/>
              <a:ahLst/>
              <a:cxnLst/>
              <a:rect l="l" t="t" r="r" b="b"/>
              <a:pathLst>
                <a:path w="6996" h="76603" extrusionOk="0">
                  <a:moveTo>
                    <a:pt x="6996" y="1"/>
                  </a:moveTo>
                  <a:lnTo>
                    <a:pt x="203" y="3940"/>
                  </a:lnTo>
                  <a:lnTo>
                    <a:pt x="1" y="76603"/>
                  </a:lnTo>
                  <a:lnTo>
                    <a:pt x="6794" y="72663"/>
                  </a:lnTo>
                  <a:lnTo>
                    <a:pt x="69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959;p32">
              <a:extLst>
                <a:ext uri="{FF2B5EF4-FFF2-40B4-BE49-F238E27FC236}">
                  <a16:creationId xmlns:a16="http://schemas.microsoft.com/office/drawing/2014/main" id="{77621BA5-E3DA-9345-9F27-C827F89D1736}"/>
                </a:ext>
              </a:extLst>
            </p:cNvPr>
            <p:cNvSpPr/>
            <p:nvPr/>
          </p:nvSpPr>
          <p:spPr>
            <a:xfrm>
              <a:off x="2631450" y="701075"/>
              <a:ext cx="2346225" cy="1355175"/>
            </a:xfrm>
            <a:custGeom>
              <a:avLst/>
              <a:gdLst/>
              <a:ahLst/>
              <a:cxnLst/>
              <a:rect l="l" t="t" r="r" b="b"/>
              <a:pathLst>
                <a:path w="93849" h="54207" extrusionOk="0">
                  <a:moveTo>
                    <a:pt x="6778" y="0"/>
                  </a:moveTo>
                  <a:lnTo>
                    <a:pt x="1" y="3940"/>
                  </a:lnTo>
                  <a:lnTo>
                    <a:pt x="87056" y="54206"/>
                  </a:lnTo>
                  <a:lnTo>
                    <a:pt x="93849" y="50252"/>
                  </a:lnTo>
                  <a:lnTo>
                    <a:pt x="67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960;p32">
              <a:extLst>
                <a:ext uri="{FF2B5EF4-FFF2-40B4-BE49-F238E27FC236}">
                  <a16:creationId xmlns:a16="http://schemas.microsoft.com/office/drawing/2014/main" id="{95AEF02F-174B-4843-BF77-3DBC99C07097}"/>
                </a:ext>
              </a:extLst>
            </p:cNvPr>
            <p:cNvSpPr/>
            <p:nvPr/>
          </p:nvSpPr>
          <p:spPr>
            <a:xfrm>
              <a:off x="4807825" y="1957750"/>
              <a:ext cx="469200" cy="616525"/>
            </a:xfrm>
            <a:custGeom>
              <a:avLst/>
              <a:gdLst/>
              <a:ahLst/>
              <a:cxnLst/>
              <a:rect l="l" t="t" r="r" b="b"/>
              <a:pathLst>
                <a:path w="18768" h="24661" extrusionOk="0">
                  <a:moveTo>
                    <a:pt x="6778" y="0"/>
                  </a:moveTo>
                  <a:lnTo>
                    <a:pt x="1" y="3939"/>
                  </a:lnTo>
                  <a:cubicBezTo>
                    <a:pt x="6623" y="7770"/>
                    <a:pt x="11990" y="17045"/>
                    <a:pt x="11959" y="24660"/>
                  </a:cubicBezTo>
                  <a:lnTo>
                    <a:pt x="18752" y="20721"/>
                  </a:lnTo>
                  <a:cubicBezTo>
                    <a:pt x="18767" y="13106"/>
                    <a:pt x="13417" y="3815"/>
                    <a:pt x="6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961;p32">
              <a:extLst>
                <a:ext uri="{FF2B5EF4-FFF2-40B4-BE49-F238E27FC236}">
                  <a16:creationId xmlns:a16="http://schemas.microsoft.com/office/drawing/2014/main" id="{1C6F6B29-F8F0-4549-8E70-BE9EABC33834}"/>
                </a:ext>
              </a:extLst>
            </p:cNvPr>
            <p:cNvSpPr/>
            <p:nvPr/>
          </p:nvSpPr>
          <p:spPr>
            <a:xfrm>
              <a:off x="2324750" y="758400"/>
              <a:ext cx="2782825" cy="3845425"/>
            </a:xfrm>
            <a:custGeom>
              <a:avLst/>
              <a:gdLst/>
              <a:ahLst/>
              <a:cxnLst/>
              <a:rect l="l" t="t" r="r" b="b"/>
              <a:pathLst>
                <a:path w="111313" h="153817" extrusionOk="0">
                  <a:moveTo>
                    <a:pt x="6884" y="1"/>
                  </a:moveTo>
                  <a:cubicBezTo>
                    <a:pt x="2947" y="1"/>
                    <a:pt x="240" y="3123"/>
                    <a:pt x="218" y="8518"/>
                  </a:cubicBezTo>
                  <a:lnTo>
                    <a:pt x="16" y="81180"/>
                  </a:lnTo>
                  <a:cubicBezTo>
                    <a:pt x="1" y="88795"/>
                    <a:pt x="5352" y="98085"/>
                    <a:pt x="11974" y="101916"/>
                  </a:cubicBezTo>
                  <a:lnTo>
                    <a:pt x="99045" y="152167"/>
                  </a:lnTo>
                  <a:cubicBezTo>
                    <a:pt x="100978" y="153286"/>
                    <a:pt x="102808" y="153816"/>
                    <a:pt x="104429" y="153816"/>
                  </a:cubicBezTo>
                  <a:cubicBezTo>
                    <a:pt x="108360" y="153816"/>
                    <a:pt x="111069" y="150699"/>
                    <a:pt x="111080" y="145297"/>
                  </a:cubicBezTo>
                  <a:lnTo>
                    <a:pt x="111282" y="72634"/>
                  </a:lnTo>
                  <a:cubicBezTo>
                    <a:pt x="111313" y="65019"/>
                    <a:pt x="105946" y="55744"/>
                    <a:pt x="99324" y="51913"/>
                  </a:cubicBezTo>
                  <a:lnTo>
                    <a:pt x="12269" y="1647"/>
                  </a:lnTo>
                  <a:cubicBezTo>
                    <a:pt x="10333" y="530"/>
                    <a:pt x="8504" y="1"/>
                    <a:pt x="6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962;p32">
              <a:extLst>
                <a:ext uri="{FF2B5EF4-FFF2-40B4-BE49-F238E27FC236}">
                  <a16:creationId xmlns:a16="http://schemas.microsoft.com/office/drawing/2014/main" id="{00081AA6-03C5-8246-9F18-7BE3ACFAAE4B}"/>
                </a:ext>
              </a:extLst>
            </p:cNvPr>
            <p:cNvSpPr/>
            <p:nvPr/>
          </p:nvSpPr>
          <p:spPr>
            <a:xfrm>
              <a:off x="4734925" y="4256200"/>
              <a:ext cx="170650" cy="219600"/>
            </a:xfrm>
            <a:custGeom>
              <a:avLst/>
              <a:gdLst/>
              <a:ahLst/>
              <a:cxnLst/>
              <a:rect l="l" t="t" r="r" b="b"/>
              <a:pathLst>
                <a:path w="6826" h="8784" extrusionOk="0">
                  <a:moveTo>
                    <a:pt x="1895" y="1"/>
                  </a:moveTo>
                  <a:cubicBezTo>
                    <a:pt x="777" y="1"/>
                    <a:pt x="12" y="885"/>
                    <a:pt x="1" y="2422"/>
                  </a:cubicBezTo>
                  <a:cubicBezTo>
                    <a:pt x="1" y="4594"/>
                    <a:pt x="1521" y="7230"/>
                    <a:pt x="3398" y="8316"/>
                  </a:cubicBezTo>
                  <a:cubicBezTo>
                    <a:pt x="3950" y="8633"/>
                    <a:pt x="4472" y="8783"/>
                    <a:pt x="4934" y="8783"/>
                  </a:cubicBezTo>
                  <a:cubicBezTo>
                    <a:pt x="6055" y="8783"/>
                    <a:pt x="6825" y="7899"/>
                    <a:pt x="6825" y="6362"/>
                  </a:cubicBezTo>
                  <a:cubicBezTo>
                    <a:pt x="6825" y="4190"/>
                    <a:pt x="5305" y="1554"/>
                    <a:pt x="3429" y="468"/>
                  </a:cubicBezTo>
                  <a:cubicBezTo>
                    <a:pt x="2876" y="151"/>
                    <a:pt x="2355" y="1"/>
                    <a:pt x="1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963;p32">
              <a:extLst>
                <a:ext uri="{FF2B5EF4-FFF2-40B4-BE49-F238E27FC236}">
                  <a16:creationId xmlns:a16="http://schemas.microsoft.com/office/drawing/2014/main" id="{6522E51C-D04E-5A44-8AA9-BDA58C985C2C}"/>
                </a:ext>
              </a:extLst>
            </p:cNvPr>
            <p:cNvSpPr/>
            <p:nvPr/>
          </p:nvSpPr>
          <p:spPr>
            <a:xfrm>
              <a:off x="2487225" y="950400"/>
              <a:ext cx="2457500" cy="3289975"/>
            </a:xfrm>
            <a:custGeom>
              <a:avLst/>
              <a:gdLst/>
              <a:ahLst/>
              <a:cxnLst/>
              <a:rect l="l" t="t" r="r" b="b"/>
              <a:pathLst>
                <a:path w="98300" h="131599" extrusionOk="0">
                  <a:moveTo>
                    <a:pt x="0" y="0"/>
                  </a:moveTo>
                  <a:lnTo>
                    <a:pt x="0" y="74849"/>
                  </a:lnTo>
                  <a:lnTo>
                    <a:pt x="98300" y="131599"/>
                  </a:lnTo>
                  <a:lnTo>
                    <a:pt x="98300" y="56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D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964;p32">
              <a:extLst>
                <a:ext uri="{FF2B5EF4-FFF2-40B4-BE49-F238E27FC236}">
                  <a16:creationId xmlns:a16="http://schemas.microsoft.com/office/drawing/2014/main" id="{3C2AD3B8-0DE2-9A46-9C32-C3D33C4143AA}"/>
                </a:ext>
              </a:extLst>
            </p:cNvPr>
            <p:cNvSpPr/>
            <p:nvPr/>
          </p:nvSpPr>
          <p:spPr>
            <a:xfrm>
              <a:off x="2487225" y="950400"/>
              <a:ext cx="2457500" cy="3289975"/>
            </a:xfrm>
            <a:custGeom>
              <a:avLst/>
              <a:gdLst/>
              <a:ahLst/>
              <a:cxnLst/>
              <a:rect l="l" t="t" r="r" b="b"/>
              <a:pathLst>
                <a:path w="98300" h="131599" extrusionOk="0">
                  <a:moveTo>
                    <a:pt x="0" y="0"/>
                  </a:moveTo>
                  <a:lnTo>
                    <a:pt x="0" y="74849"/>
                  </a:lnTo>
                  <a:lnTo>
                    <a:pt x="98300" y="131599"/>
                  </a:lnTo>
                  <a:lnTo>
                    <a:pt x="98300" y="56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305;p19">
            <a:extLst>
              <a:ext uri="{FF2B5EF4-FFF2-40B4-BE49-F238E27FC236}">
                <a16:creationId xmlns:a16="http://schemas.microsoft.com/office/drawing/2014/main" id="{8C2B8D2F-87E5-D34A-9134-05EB86E2369B}"/>
              </a:ext>
            </a:extLst>
          </p:cNvPr>
          <p:cNvSpPr/>
          <p:nvPr/>
        </p:nvSpPr>
        <p:spPr>
          <a:xfrm>
            <a:off x="5828350" y="3595309"/>
            <a:ext cx="180823" cy="670770"/>
          </a:xfrm>
          <a:custGeom>
            <a:avLst/>
            <a:gdLst/>
            <a:ahLst/>
            <a:cxnLst/>
            <a:rect l="l" t="t" r="r" b="b"/>
            <a:pathLst>
              <a:path w="10160" h="37689" extrusionOk="0">
                <a:moveTo>
                  <a:pt x="10159" y="0"/>
                </a:moveTo>
                <a:lnTo>
                  <a:pt x="78" y="5848"/>
                </a:lnTo>
                <a:lnTo>
                  <a:pt x="1" y="37689"/>
                </a:lnTo>
                <a:lnTo>
                  <a:pt x="10066" y="31826"/>
                </a:lnTo>
                <a:lnTo>
                  <a:pt x="1015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306;p19">
            <a:extLst>
              <a:ext uri="{FF2B5EF4-FFF2-40B4-BE49-F238E27FC236}">
                <a16:creationId xmlns:a16="http://schemas.microsoft.com/office/drawing/2014/main" id="{663F8EBC-9D65-624E-A682-F6209E9AE8E0}"/>
              </a:ext>
            </a:extLst>
          </p:cNvPr>
          <p:cNvSpPr/>
          <p:nvPr/>
        </p:nvSpPr>
        <p:spPr>
          <a:xfrm>
            <a:off x="5677089" y="3003221"/>
            <a:ext cx="542699" cy="817902"/>
          </a:xfrm>
          <a:custGeom>
            <a:avLst/>
            <a:gdLst/>
            <a:ahLst/>
            <a:cxnLst/>
            <a:rect l="l" t="t" r="r" b="b"/>
            <a:pathLst>
              <a:path w="30493" h="45956" extrusionOk="0">
                <a:moveTo>
                  <a:pt x="10082" y="0"/>
                </a:moveTo>
                <a:lnTo>
                  <a:pt x="1" y="5848"/>
                </a:lnTo>
                <a:lnTo>
                  <a:pt x="20411" y="45955"/>
                </a:lnTo>
                <a:lnTo>
                  <a:pt x="30492" y="40093"/>
                </a:lnTo>
                <a:lnTo>
                  <a:pt x="100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307;p19">
            <a:extLst>
              <a:ext uri="{FF2B5EF4-FFF2-40B4-BE49-F238E27FC236}">
                <a16:creationId xmlns:a16="http://schemas.microsoft.com/office/drawing/2014/main" id="{F9344B06-A413-D142-9A9C-061C4AF43788}"/>
              </a:ext>
            </a:extLst>
          </p:cNvPr>
          <p:cNvSpPr/>
          <p:nvPr/>
        </p:nvSpPr>
        <p:spPr>
          <a:xfrm>
            <a:off x="5311066" y="3107283"/>
            <a:ext cx="729306" cy="1158795"/>
          </a:xfrm>
          <a:custGeom>
            <a:avLst/>
            <a:gdLst/>
            <a:ahLst/>
            <a:cxnLst/>
            <a:rect l="l" t="t" r="r" b="b"/>
            <a:pathLst>
              <a:path w="40978" h="65110" extrusionOk="0">
                <a:moveTo>
                  <a:pt x="20567" y="1"/>
                </a:moveTo>
                <a:lnTo>
                  <a:pt x="1" y="16441"/>
                </a:lnTo>
                <a:lnTo>
                  <a:pt x="11835" y="23280"/>
                </a:lnTo>
                <a:lnTo>
                  <a:pt x="11742" y="55106"/>
                </a:lnTo>
                <a:lnTo>
                  <a:pt x="29066" y="65110"/>
                </a:lnTo>
                <a:lnTo>
                  <a:pt x="29143" y="33269"/>
                </a:lnTo>
                <a:lnTo>
                  <a:pt x="40977" y="40108"/>
                </a:lnTo>
                <a:lnTo>
                  <a:pt x="205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679;p37">
            <a:extLst>
              <a:ext uri="{FF2B5EF4-FFF2-40B4-BE49-F238E27FC236}">
                <a16:creationId xmlns:a16="http://schemas.microsoft.com/office/drawing/2014/main" id="{97FAA49C-6C42-E548-9EE9-8C8D24351F5B}"/>
              </a:ext>
            </a:extLst>
          </p:cNvPr>
          <p:cNvSpPr/>
          <p:nvPr/>
        </p:nvSpPr>
        <p:spPr>
          <a:xfrm>
            <a:off x="7097946" y="2948058"/>
            <a:ext cx="280615" cy="196618"/>
          </a:xfrm>
          <a:custGeom>
            <a:avLst/>
            <a:gdLst/>
            <a:ahLst/>
            <a:cxnLst/>
            <a:rect l="l" t="t" r="r" b="b"/>
            <a:pathLst>
              <a:path w="9725" h="6814" extrusionOk="0">
                <a:moveTo>
                  <a:pt x="7349" y="1"/>
                </a:moveTo>
                <a:lnTo>
                  <a:pt x="7018" y="16"/>
                </a:lnTo>
                <a:lnTo>
                  <a:pt x="6688" y="63"/>
                </a:lnTo>
                <a:lnTo>
                  <a:pt x="6326" y="142"/>
                </a:lnTo>
                <a:lnTo>
                  <a:pt x="5980" y="268"/>
                </a:lnTo>
                <a:lnTo>
                  <a:pt x="5602" y="410"/>
                </a:lnTo>
                <a:lnTo>
                  <a:pt x="5240" y="583"/>
                </a:lnTo>
                <a:lnTo>
                  <a:pt x="4847" y="787"/>
                </a:lnTo>
                <a:lnTo>
                  <a:pt x="4469" y="1008"/>
                </a:lnTo>
                <a:lnTo>
                  <a:pt x="4107" y="1275"/>
                </a:lnTo>
                <a:lnTo>
                  <a:pt x="3730" y="1542"/>
                </a:lnTo>
                <a:lnTo>
                  <a:pt x="3384" y="1841"/>
                </a:lnTo>
                <a:lnTo>
                  <a:pt x="3038" y="2172"/>
                </a:lnTo>
                <a:lnTo>
                  <a:pt x="2691" y="2502"/>
                </a:lnTo>
                <a:lnTo>
                  <a:pt x="2361" y="2864"/>
                </a:lnTo>
                <a:lnTo>
                  <a:pt x="2046" y="3242"/>
                </a:lnTo>
                <a:lnTo>
                  <a:pt x="1747" y="3619"/>
                </a:lnTo>
                <a:lnTo>
                  <a:pt x="1448" y="4028"/>
                </a:lnTo>
                <a:lnTo>
                  <a:pt x="1165" y="4438"/>
                </a:lnTo>
                <a:lnTo>
                  <a:pt x="898" y="4862"/>
                </a:lnTo>
                <a:lnTo>
                  <a:pt x="646" y="5287"/>
                </a:lnTo>
                <a:lnTo>
                  <a:pt x="410" y="5728"/>
                </a:lnTo>
                <a:lnTo>
                  <a:pt x="190" y="6184"/>
                </a:lnTo>
                <a:lnTo>
                  <a:pt x="1" y="6640"/>
                </a:lnTo>
                <a:lnTo>
                  <a:pt x="614" y="6813"/>
                </a:lnTo>
                <a:lnTo>
                  <a:pt x="788" y="6404"/>
                </a:lnTo>
                <a:lnTo>
                  <a:pt x="976" y="6011"/>
                </a:lnTo>
                <a:lnTo>
                  <a:pt x="1181" y="5633"/>
                </a:lnTo>
                <a:lnTo>
                  <a:pt x="1401" y="5240"/>
                </a:lnTo>
                <a:lnTo>
                  <a:pt x="1621" y="4878"/>
                </a:lnTo>
                <a:lnTo>
                  <a:pt x="1873" y="4516"/>
                </a:lnTo>
                <a:lnTo>
                  <a:pt x="2125" y="4154"/>
                </a:lnTo>
                <a:lnTo>
                  <a:pt x="2392" y="3808"/>
                </a:lnTo>
                <a:lnTo>
                  <a:pt x="2676" y="3494"/>
                </a:lnTo>
                <a:lnTo>
                  <a:pt x="2959" y="3179"/>
                </a:lnTo>
                <a:lnTo>
                  <a:pt x="3258" y="2880"/>
                </a:lnTo>
                <a:lnTo>
                  <a:pt x="3557" y="2597"/>
                </a:lnTo>
                <a:lnTo>
                  <a:pt x="3871" y="2329"/>
                </a:lnTo>
                <a:lnTo>
                  <a:pt x="4202" y="2077"/>
                </a:lnTo>
                <a:lnTo>
                  <a:pt x="4517" y="1857"/>
                </a:lnTo>
                <a:lnTo>
                  <a:pt x="4863" y="1653"/>
                </a:lnTo>
                <a:lnTo>
                  <a:pt x="5193" y="1480"/>
                </a:lnTo>
                <a:lnTo>
                  <a:pt x="5524" y="1322"/>
                </a:lnTo>
                <a:lnTo>
                  <a:pt x="5838" y="1196"/>
                </a:lnTo>
                <a:lnTo>
                  <a:pt x="6153" y="1102"/>
                </a:lnTo>
                <a:lnTo>
                  <a:pt x="6452" y="1039"/>
                </a:lnTo>
                <a:lnTo>
                  <a:pt x="6751" y="992"/>
                </a:lnTo>
                <a:lnTo>
                  <a:pt x="7050" y="976"/>
                </a:lnTo>
                <a:lnTo>
                  <a:pt x="7317" y="976"/>
                </a:lnTo>
                <a:lnTo>
                  <a:pt x="7585" y="1023"/>
                </a:lnTo>
                <a:lnTo>
                  <a:pt x="7852" y="1070"/>
                </a:lnTo>
                <a:lnTo>
                  <a:pt x="8088" y="1165"/>
                </a:lnTo>
                <a:lnTo>
                  <a:pt x="8324" y="1259"/>
                </a:lnTo>
                <a:lnTo>
                  <a:pt x="8545" y="1401"/>
                </a:lnTo>
                <a:lnTo>
                  <a:pt x="8749" y="1542"/>
                </a:lnTo>
                <a:lnTo>
                  <a:pt x="8938" y="1716"/>
                </a:lnTo>
                <a:lnTo>
                  <a:pt x="9111" y="1920"/>
                </a:lnTo>
                <a:lnTo>
                  <a:pt x="9725" y="1039"/>
                </a:lnTo>
                <a:lnTo>
                  <a:pt x="9520" y="819"/>
                </a:lnTo>
                <a:lnTo>
                  <a:pt x="9300" y="630"/>
                </a:lnTo>
                <a:lnTo>
                  <a:pt x="9064" y="457"/>
                </a:lnTo>
                <a:lnTo>
                  <a:pt x="8812" y="315"/>
                </a:lnTo>
                <a:lnTo>
                  <a:pt x="8545" y="189"/>
                </a:lnTo>
                <a:lnTo>
                  <a:pt x="8261" y="95"/>
                </a:lnTo>
                <a:lnTo>
                  <a:pt x="7978" y="32"/>
                </a:lnTo>
                <a:lnTo>
                  <a:pt x="766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681;p37">
            <a:extLst>
              <a:ext uri="{FF2B5EF4-FFF2-40B4-BE49-F238E27FC236}">
                <a16:creationId xmlns:a16="http://schemas.microsoft.com/office/drawing/2014/main" id="{E4B17AD4-04C9-E942-9E6C-33C895D1A697}"/>
              </a:ext>
            </a:extLst>
          </p:cNvPr>
          <p:cNvSpPr/>
          <p:nvPr/>
        </p:nvSpPr>
        <p:spPr>
          <a:xfrm>
            <a:off x="7136093" y="3009349"/>
            <a:ext cx="203889" cy="146237"/>
          </a:xfrm>
          <a:custGeom>
            <a:avLst/>
            <a:gdLst/>
            <a:ahLst/>
            <a:cxnLst/>
            <a:rect l="l" t="t" r="r" b="b"/>
            <a:pathLst>
              <a:path w="7066" h="5068" extrusionOk="0">
                <a:moveTo>
                  <a:pt x="5130" y="1"/>
                </a:moveTo>
                <a:lnTo>
                  <a:pt x="4878" y="32"/>
                </a:lnTo>
                <a:lnTo>
                  <a:pt x="4626" y="95"/>
                </a:lnTo>
                <a:lnTo>
                  <a:pt x="4359" y="174"/>
                </a:lnTo>
                <a:lnTo>
                  <a:pt x="4091" y="284"/>
                </a:lnTo>
                <a:lnTo>
                  <a:pt x="3824" y="410"/>
                </a:lnTo>
                <a:lnTo>
                  <a:pt x="3541" y="551"/>
                </a:lnTo>
                <a:lnTo>
                  <a:pt x="3257" y="724"/>
                </a:lnTo>
                <a:lnTo>
                  <a:pt x="2990" y="913"/>
                </a:lnTo>
                <a:lnTo>
                  <a:pt x="2723" y="1118"/>
                </a:lnTo>
                <a:lnTo>
                  <a:pt x="2455" y="1338"/>
                </a:lnTo>
                <a:lnTo>
                  <a:pt x="2203" y="1574"/>
                </a:lnTo>
                <a:lnTo>
                  <a:pt x="1952" y="1826"/>
                </a:lnTo>
                <a:lnTo>
                  <a:pt x="1716" y="2093"/>
                </a:lnTo>
                <a:lnTo>
                  <a:pt x="1480" y="2377"/>
                </a:lnTo>
                <a:lnTo>
                  <a:pt x="1259" y="2660"/>
                </a:lnTo>
                <a:lnTo>
                  <a:pt x="1039" y="2959"/>
                </a:lnTo>
                <a:lnTo>
                  <a:pt x="834" y="3258"/>
                </a:lnTo>
                <a:lnTo>
                  <a:pt x="646" y="3572"/>
                </a:lnTo>
                <a:lnTo>
                  <a:pt x="473" y="3887"/>
                </a:lnTo>
                <a:lnTo>
                  <a:pt x="299" y="4217"/>
                </a:lnTo>
                <a:lnTo>
                  <a:pt x="142" y="4548"/>
                </a:lnTo>
                <a:lnTo>
                  <a:pt x="1" y="4878"/>
                </a:lnTo>
                <a:lnTo>
                  <a:pt x="614" y="5067"/>
                </a:lnTo>
                <a:lnTo>
                  <a:pt x="740" y="4784"/>
                </a:lnTo>
                <a:lnTo>
                  <a:pt x="866" y="4501"/>
                </a:lnTo>
                <a:lnTo>
                  <a:pt x="992" y="4233"/>
                </a:lnTo>
                <a:lnTo>
                  <a:pt x="1149" y="3966"/>
                </a:lnTo>
                <a:lnTo>
                  <a:pt x="1306" y="3698"/>
                </a:lnTo>
                <a:lnTo>
                  <a:pt x="1464" y="3446"/>
                </a:lnTo>
                <a:lnTo>
                  <a:pt x="1637" y="3195"/>
                </a:lnTo>
                <a:lnTo>
                  <a:pt x="1826" y="2959"/>
                </a:lnTo>
                <a:lnTo>
                  <a:pt x="2014" y="2723"/>
                </a:lnTo>
                <a:lnTo>
                  <a:pt x="2219" y="2502"/>
                </a:lnTo>
                <a:lnTo>
                  <a:pt x="2424" y="2282"/>
                </a:lnTo>
                <a:lnTo>
                  <a:pt x="2644" y="2093"/>
                </a:lnTo>
                <a:lnTo>
                  <a:pt x="2848" y="1904"/>
                </a:lnTo>
                <a:lnTo>
                  <a:pt x="3084" y="1731"/>
                </a:lnTo>
                <a:lnTo>
                  <a:pt x="3305" y="1574"/>
                </a:lnTo>
                <a:lnTo>
                  <a:pt x="3541" y="1432"/>
                </a:lnTo>
                <a:lnTo>
                  <a:pt x="3761" y="1307"/>
                </a:lnTo>
                <a:lnTo>
                  <a:pt x="3997" y="1196"/>
                </a:lnTo>
                <a:lnTo>
                  <a:pt x="4217" y="1118"/>
                </a:lnTo>
                <a:lnTo>
                  <a:pt x="4438" y="1055"/>
                </a:lnTo>
                <a:lnTo>
                  <a:pt x="4658" y="1008"/>
                </a:lnTo>
                <a:lnTo>
                  <a:pt x="4862" y="976"/>
                </a:lnTo>
                <a:lnTo>
                  <a:pt x="5051" y="976"/>
                </a:lnTo>
                <a:lnTo>
                  <a:pt x="5256" y="992"/>
                </a:lnTo>
                <a:lnTo>
                  <a:pt x="5429" y="1008"/>
                </a:lnTo>
                <a:lnTo>
                  <a:pt x="5602" y="1055"/>
                </a:lnTo>
                <a:lnTo>
                  <a:pt x="5775" y="1134"/>
                </a:lnTo>
                <a:lnTo>
                  <a:pt x="5932" y="1212"/>
                </a:lnTo>
                <a:lnTo>
                  <a:pt x="6074" y="1307"/>
                </a:lnTo>
                <a:lnTo>
                  <a:pt x="6216" y="1417"/>
                </a:lnTo>
                <a:lnTo>
                  <a:pt x="6341" y="1558"/>
                </a:lnTo>
                <a:lnTo>
                  <a:pt x="6452" y="1700"/>
                </a:lnTo>
                <a:lnTo>
                  <a:pt x="7065" y="819"/>
                </a:lnTo>
                <a:lnTo>
                  <a:pt x="6924" y="646"/>
                </a:lnTo>
                <a:lnTo>
                  <a:pt x="6782" y="504"/>
                </a:lnTo>
                <a:lnTo>
                  <a:pt x="6609" y="363"/>
                </a:lnTo>
                <a:lnTo>
                  <a:pt x="6420" y="252"/>
                </a:lnTo>
                <a:lnTo>
                  <a:pt x="6231" y="158"/>
                </a:lnTo>
                <a:lnTo>
                  <a:pt x="6027" y="95"/>
                </a:lnTo>
                <a:lnTo>
                  <a:pt x="5822" y="32"/>
                </a:lnTo>
                <a:lnTo>
                  <a:pt x="560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683;p37">
            <a:extLst>
              <a:ext uri="{FF2B5EF4-FFF2-40B4-BE49-F238E27FC236}">
                <a16:creationId xmlns:a16="http://schemas.microsoft.com/office/drawing/2014/main" id="{ADCE16D6-160B-3749-B01B-E9A750B602BE}"/>
              </a:ext>
            </a:extLst>
          </p:cNvPr>
          <p:cNvSpPr/>
          <p:nvPr/>
        </p:nvSpPr>
        <p:spPr>
          <a:xfrm>
            <a:off x="7174674" y="3070639"/>
            <a:ext cx="127164" cy="95827"/>
          </a:xfrm>
          <a:custGeom>
            <a:avLst/>
            <a:gdLst/>
            <a:ahLst/>
            <a:cxnLst/>
            <a:rect l="l" t="t" r="r" b="b"/>
            <a:pathLst>
              <a:path w="4407" h="3321" extrusionOk="0">
                <a:moveTo>
                  <a:pt x="3211" y="1"/>
                </a:moveTo>
                <a:lnTo>
                  <a:pt x="3053" y="17"/>
                </a:lnTo>
                <a:lnTo>
                  <a:pt x="2896" y="48"/>
                </a:lnTo>
                <a:lnTo>
                  <a:pt x="2723" y="95"/>
                </a:lnTo>
                <a:lnTo>
                  <a:pt x="2550" y="158"/>
                </a:lnTo>
                <a:lnTo>
                  <a:pt x="2377" y="237"/>
                </a:lnTo>
                <a:lnTo>
                  <a:pt x="2204" y="331"/>
                </a:lnTo>
                <a:lnTo>
                  <a:pt x="2031" y="441"/>
                </a:lnTo>
                <a:lnTo>
                  <a:pt x="1842" y="551"/>
                </a:lnTo>
                <a:lnTo>
                  <a:pt x="1684" y="693"/>
                </a:lnTo>
                <a:lnTo>
                  <a:pt x="1511" y="835"/>
                </a:lnTo>
                <a:lnTo>
                  <a:pt x="1354" y="992"/>
                </a:lnTo>
                <a:lnTo>
                  <a:pt x="1197" y="1149"/>
                </a:lnTo>
                <a:lnTo>
                  <a:pt x="1039" y="1322"/>
                </a:lnTo>
                <a:lnTo>
                  <a:pt x="898" y="1511"/>
                </a:lnTo>
                <a:lnTo>
                  <a:pt x="630" y="1889"/>
                </a:lnTo>
                <a:lnTo>
                  <a:pt x="379" y="2298"/>
                </a:lnTo>
                <a:lnTo>
                  <a:pt x="174" y="2707"/>
                </a:lnTo>
                <a:lnTo>
                  <a:pt x="1" y="3132"/>
                </a:lnTo>
                <a:lnTo>
                  <a:pt x="630" y="3321"/>
                </a:lnTo>
                <a:lnTo>
                  <a:pt x="740" y="2990"/>
                </a:lnTo>
                <a:lnTo>
                  <a:pt x="882" y="2691"/>
                </a:lnTo>
                <a:lnTo>
                  <a:pt x="1055" y="2377"/>
                </a:lnTo>
                <a:lnTo>
                  <a:pt x="1244" y="2093"/>
                </a:lnTo>
                <a:lnTo>
                  <a:pt x="1448" y="1826"/>
                </a:lnTo>
                <a:lnTo>
                  <a:pt x="1684" y="1590"/>
                </a:lnTo>
                <a:lnTo>
                  <a:pt x="1936" y="1385"/>
                </a:lnTo>
                <a:lnTo>
                  <a:pt x="2062" y="1291"/>
                </a:lnTo>
                <a:lnTo>
                  <a:pt x="2188" y="1212"/>
                </a:lnTo>
                <a:lnTo>
                  <a:pt x="2204" y="1212"/>
                </a:lnTo>
                <a:lnTo>
                  <a:pt x="2330" y="1134"/>
                </a:lnTo>
                <a:lnTo>
                  <a:pt x="2455" y="1086"/>
                </a:lnTo>
                <a:lnTo>
                  <a:pt x="2581" y="1039"/>
                </a:lnTo>
                <a:lnTo>
                  <a:pt x="2707" y="1008"/>
                </a:lnTo>
                <a:lnTo>
                  <a:pt x="2833" y="976"/>
                </a:lnTo>
                <a:lnTo>
                  <a:pt x="3053" y="976"/>
                </a:lnTo>
                <a:lnTo>
                  <a:pt x="3164" y="992"/>
                </a:lnTo>
                <a:lnTo>
                  <a:pt x="3258" y="1024"/>
                </a:lnTo>
                <a:lnTo>
                  <a:pt x="3352" y="1055"/>
                </a:lnTo>
                <a:lnTo>
                  <a:pt x="3447" y="1102"/>
                </a:lnTo>
                <a:lnTo>
                  <a:pt x="3525" y="1165"/>
                </a:lnTo>
                <a:lnTo>
                  <a:pt x="3604" y="1228"/>
                </a:lnTo>
                <a:lnTo>
                  <a:pt x="3667" y="1307"/>
                </a:lnTo>
                <a:lnTo>
                  <a:pt x="3730" y="1401"/>
                </a:lnTo>
                <a:lnTo>
                  <a:pt x="3777" y="1496"/>
                </a:lnTo>
                <a:lnTo>
                  <a:pt x="4407" y="614"/>
                </a:lnTo>
                <a:lnTo>
                  <a:pt x="4328" y="489"/>
                </a:lnTo>
                <a:lnTo>
                  <a:pt x="4233" y="378"/>
                </a:lnTo>
                <a:lnTo>
                  <a:pt x="4123" y="284"/>
                </a:lnTo>
                <a:lnTo>
                  <a:pt x="4013" y="205"/>
                </a:lnTo>
                <a:lnTo>
                  <a:pt x="3903" y="127"/>
                </a:lnTo>
                <a:lnTo>
                  <a:pt x="3777" y="79"/>
                </a:lnTo>
                <a:lnTo>
                  <a:pt x="3651" y="32"/>
                </a:lnTo>
                <a:lnTo>
                  <a:pt x="351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MapReduce程序本地调试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2729" name="Google Shape;2729;p38"/>
          <p:cNvGrpSpPr/>
          <p:nvPr/>
        </p:nvGrpSpPr>
        <p:grpSpPr>
          <a:xfrm>
            <a:off x="6243661" y="1974333"/>
            <a:ext cx="2196051" cy="2415109"/>
            <a:chOff x="4903588" y="1067375"/>
            <a:chExt cx="3332286" cy="3664684"/>
          </a:xfrm>
        </p:grpSpPr>
        <p:grpSp>
          <p:nvGrpSpPr>
            <p:cNvPr id="2730" name="Google Shape;2730;p38"/>
            <p:cNvGrpSpPr/>
            <p:nvPr/>
          </p:nvGrpSpPr>
          <p:grpSpPr>
            <a:xfrm>
              <a:off x="7381621" y="3833654"/>
              <a:ext cx="687267" cy="898406"/>
              <a:chOff x="7381621" y="3833654"/>
              <a:chExt cx="687267" cy="898406"/>
            </a:xfrm>
          </p:grpSpPr>
          <p:sp>
            <p:nvSpPr>
              <p:cNvPr id="2731" name="Google Shape;2731;p38"/>
              <p:cNvSpPr/>
              <p:nvPr/>
            </p:nvSpPr>
            <p:spPr>
              <a:xfrm>
                <a:off x="7381621" y="3833654"/>
                <a:ext cx="676428" cy="896801"/>
              </a:xfrm>
              <a:custGeom>
                <a:avLst/>
                <a:gdLst/>
                <a:ahLst/>
                <a:cxnLst/>
                <a:rect l="l" t="t" r="r" b="b"/>
                <a:pathLst>
                  <a:path w="29519" h="39136" extrusionOk="0">
                    <a:moveTo>
                      <a:pt x="28222" y="0"/>
                    </a:moveTo>
                    <a:lnTo>
                      <a:pt x="28135" y="18"/>
                    </a:lnTo>
                    <a:lnTo>
                      <a:pt x="28030" y="35"/>
                    </a:lnTo>
                    <a:lnTo>
                      <a:pt x="27924" y="70"/>
                    </a:lnTo>
                    <a:lnTo>
                      <a:pt x="27714" y="175"/>
                    </a:lnTo>
                    <a:lnTo>
                      <a:pt x="1157" y="15504"/>
                    </a:lnTo>
                    <a:lnTo>
                      <a:pt x="1052" y="15574"/>
                    </a:lnTo>
                    <a:lnTo>
                      <a:pt x="929" y="15661"/>
                    </a:lnTo>
                    <a:lnTo>
                      <a:pt x="719" y="15872"/>
                    </a:lnTo>
                    <a:lnTo>
                      <a:pt x="509" y="16099"/>
                    </a:lnTo>
                    <a:lnTo>
                      <a:pt x="351" y="16362"/>
                    </a:lnTo>
                    <a:lnTo>
                      <a:pt x="211" y="16642"/>
                    </a:lnTo>
                    <a:lnTo>
                      <a:pt x="106" y="16923"/>
                    </a:lnTo>
                    <a:lnTo>
                      <a:pt x="36" y="17220"/>
                    </a:lnTo>
                    <a:lnTo>
                      <a:pt x="18" y="17361"/>
                    </a:lnTo>
                    <a:lnTo>
                      <a:pt x="1" y="17501"/>
                    </a:lnTo>
                    <a:lnTo>
                      <a:pt x="1" y="37751"/>
                    </a:lnTo>
                    <a:lnTo>
                      <a:pt x="18" y="37892"/>
                    </a:lnTo>
                    <a:lnTo>
                      <a:pt x="36" y="38014"/>
                    </a:lnTo>
                    <a:lnTo>
                      <a:pt x="71" y="38137"/>
                    </a:lnTo>
                    <a:lnTo>
                      <a:pt x="123" y="38224"/>
                    </a:lnTo>
                    <a:lnTo>
                      <a:pt x="176" y="38312"/>
                    </a:lnTo>
                    <a:lnTo>
                      <a:pt x="246" y="38400"/>
                    </a:lnTo>
                    <a:lnTo>
                      <a:pt x="316" y="38470"/>
                    </a:lnTo>
                    <a:lnTo>
                      <a:pt x="404" y="38522"/>
                    </a:lnTo>
                    <a:lnTo>
                      <a:pt x="1472" y="39135"/>
                    </a:lnTo>
                    <a:lnTo>
                      <a:pt x="1122" y="38400"/>
                    </a:lnTo>
                    <a:lnTo>
                      <a:pt x="1139" y="23054"/>
                    </a:lnTo>
                    <a:lnTo>
                      <a:pt x="1139" y="18149"/>
                    </a:lnTo>
                    <a:lnTo>
                      <a:pt x="1139" y="18009"/>
                    </a:lnTo>
                    <a:lnTo>
                      <a:pt x="1157" y="17869"/>
                    </a:lnTo>
                    <a:lnTo>
                      <a:pt x="1227" y="17571"/>
                    </a:lnTo>
                    <a:lnTo>
                      <a:pt x="1332" y="17291"/>
                    </a:lnTo>
                    <a:lnTo>
                      <a:pt x="1472" y="17010"/>
                    </a:lnTo>
                    <a:lnTo>
                      <a:pt x="1648" y="16747"/>
                    </a:lnTo>
                    <a:lnTo>
                      <a:pt x="1840" y="16502"/>
                    </a:lnTo>
                    <a:lnTo>
                      <a:pt x="2050" y="16309"/>
                    </a:lnTo>
                    <a:lnTo>
                      <a:pt x="2173" y="16222"/>
                    </a:lnTo>
                    <a:lnTo>
                      <a:pt x="2278" y="16152"/>
                    </a:lnTo>
                    <a:lnTo>
                      <a:pt x="28835" y="824"/>
                    </a:lnTo>
                    <a:lnTo>
                      <a:pt x="29519" y="683"/>
                    </a:lnTo>
                    <a:lnTo>
                      <a:pt x="29098" y="421"/>
                    </a:lnTo>
                    <a:lnTo>
                      <a:pt x="28467" y="70"/>
                    </a:lnTo>
                    <a:lnTo>
                      <a:pt x="28397" y="35"/>
                    </a:lnTo>
                    <a:lnTo>
                      <a:pt x="28310" y="18"/>
                    </a:lnTo>
                    <a:lnTo>
                      <a:pt x="28222" y="0"/>
                    </a:lnTo>
                    <a:close/>
                  </a:path>
                </a:pathLst>
              </a:custGeom>
              <a:solidFill>
                <a:srgbClr val="1798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38"/>
              <p:cNvSpPr/>
              <p:nvPr/>
            </p:nvSpPr>
            <p:spPr>
              <a:xfrm>
                <a:off x="7407310" y="3848892"/>
                <a:ext cx="661579" cy="883167"/>
              </a:xfrm>
              <a:custGeom>
                <a:avLst/>
                <a:gdLst/>
                <a:ahLst/>
                <a:cxnLst/>
                <a:rect l="l" t="t" r="r" b="b"/>
                <a:pathLst>
                  <a:path w="28871" h="38541" extrusionOk="0">
                    <a:moveTo>
                      <a:pt x="28187" y="1"/>
                    </a:moveTo>
                    <a:lnTo>
                      <a:pt x="28082" y="18"/>
                    </a:lnTo>
                    <a:lnTo>
                      <a:pt x="27977" y="36"/>
                    </a:lnTo>
                    <a:lnTo>
                      <a:pt x="27855" y="89"/>
                    </a:lnTo>
                    <a:lnTo>
                      <a:pt x="27749" y="141"/>
                    </a:lnTo>
                    <a:lnTo>
                      <a:pt x="27714" y="159"/>
                    </a:lnTo>
                    <a:lnTo>
                      <a:pt x="1157" y="15487"/>
                    </a:lnTo>
                    <a:lnTo>
                      <a:pt x="1052" y="15557"/>
                    </a:lnTo>
                    <a:lnTo>
                      <a:pt x="929" y="15644"/>
                    </a:lnTo>
                    <a:lnTo>
                      <a:pt x="719" y="15837"/>
                    </a:lnTo>
                    <a:lnTo>
                      <a:pt x="527" y="16082"/>
                    </a:lnTo>
                    <a:lnTo>
                      <a:pt x="351" y="16345"/>
                    </a:lnTo>
                    <a:lnTo>
                      <a:pt x="211" y="16626"/>
                    </a:lnTo>
                    <a:lnTo>
                      <a:pt x="106" y="16906"/>
                    </a:lnTo>
                    <a:lnTo>
                      <a:pt x="36" y="17204"/>
                    </a:lnTo>
                    <a:lnTo>
                      <a:pt x="18" y="17344"/>
                    </a:lnTo>
                    <a:lnTo>
                      <a:pt x="18" y="17484"/>
                    </a:lnTo>
                    <a:lnTo>
                      <a:pt x="18" y="22389"/>
                    </a:lnTo>
                    <a:lnTo>
                      <a:pt x="1" y="37735"/>
                    </a:lnTo>
                    <a:lnTo>
                      <a:pt x="18" y="37752"/>
                    </a:lnTo>
                    <a:lnTo>
                      <a:pt x="18" y="37892"/>
                    </a:lnTo>
                    <a:lnTo>
                      <a:pt x="36" y="37997"/>
                    </a:lnTo>
                    <a:lnTo>
                      <a:pt x="71" y="38120"/>
                    </a:lnTo>
                    <a:lnTo>
                      <a:pt x="106" y="38208"/>
                    </a:lnTo>
                    <a:lnTo>
                      <a:pt x="159" y="38295"/>
                    </a:lnTo>
                    <a:lnTo>
                      <a:pt x="211" y="38365"/>
                    </a:lnTo>
                    <a:lnTo>
                      <a:pt x="281" y="38435"/>
                    </a:lnTo>
                    <a:lnTo>
                      <a:pt x="351" y="38470"/>
                    </a:lnTo>
                    <a:lnTo>
                      <a:pt x="439" y="38523"/>
                    </a:lnTo>
                    <a:lnTo>
                      <a:pt x="527" y="38540"/>
                    </a:lnTo>
                    <a:lnTo>
                      <a:pt x="719" y="38540"/>
                    </a:lnTo>
                    <a:lnTo>
                      <a:pt x="824" y="38523"/>
                    </a:lnTo>
                    <a:lnTo>
                      <a:pt x="929" y="38505"/>
                    </a:lnTo>
                    <a:lnTo>
                      <a:pt x="1052" y="38453"/>
                    </a:lnTo>
                    <a:lnTo>
                      <a:pt x="1157" y="38400"/>
                    </a:lnTo>
                    <a:lnTo>
                      <a:pt x="27714" y="23055"/>
                    </a:lnTo>
                    <a:lnTo>
                      <a:pt x="27837" y="22985"/>
                    </a:lnTo>
                    <a:lnTo>
                      <a:pt x="27942" y="22897"/>
                    </a:lnTo>
                    <a:lnTo>
                      <a:pt x="28170" y="22704"/>
                    </a:lnTo>
                    <a:lnTo>
                      <a:pt x="28363" y="22459"/>
                    </a:lnTo>
                    <a:lnTo>
                      <a:pt x="28538" y="22196"/>
                    </a:lnTo>
                    <a:lnTo>
                      <a:pt x="28678" y="21916"/>
                    </a:lnTo>
                    <a:lnTo>
                      <a:pt x="28783" y="21636"/>
                    </a:lnTo>
                    <a:lnTo>
                      <a:pt x="28853" y="21338"/>
                    </a:lnTo>
                    <a:lnTo>
                      <a:pt x="28871" y="21198"/>
                    </a:lnTo>
                    <a:lnTo>
                      <a:pt x="28871" y="21058"/>
                    </a:lnTo>
                    <a:lnTo>
                      <a:pt x="28871" y="824"/>
                    </a:lnTo>
                    <a:lnTo>
                      <a:pt x="28871" y="684"/>
                    </a:lnTo>
                    <a:lnTo>
                      <a:pt x="28853" y="562"/>
                    </a:lnTo>
                    <a:lnTo>
                      <a:pt x="28818" y="456"/>
                    </a:lnTo>
                    <a:lnTo>
                      <a:pt x="28783" y="351"/>
                    </a:lnTo>
                    <a:lnTo>
                      <a:pt x="28730" y="264"/>
                    </a:lnTo>
                    <a:lnTo>
                      <a:pt x="28678" y="194"/>
                    </a:lnTo>
                    <a:lnTo>
                      <a:pt x="28608" y="124"/>
                    </a:lnTo>
                    <a:lnTo>
                      <a:pt x="28538" y="71"/>
                    </a:lnTo>
                    <a:lnTo>
                      <a:pt x="28450" y="36"/>
                    </a:lnTo>
                    <a:lnTo>
                      <a:pt x="28380" y="18"/>
                    </a:lnTo>
                    <a:lnTo>
                      <a:pt x="28275" y="1"/>
                    </a:lnTo>
                    <a:close/>
                  </a:path>
                </a:pathLst>
              </a:custGeom>
              <a:solidFill>
                <a:srgbClr val="2BB0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38"/>
              <p:cNvSpPr/>
              <p:nvPr/>
            </p:nvSpPr>
            <p:spPr>
              <a:xfrm>
                <a:off x="7407722" y="3848892"/>
                <a:ext cx="661166" cy="513044"/>
              </a:xfrm>
              <a:custGeom>
                <a:avLst/>
                <a:gdLst/>
                <a:ahLst/>
                <a:cxnLst/>
                <a:rect l="l" t="t" r="r" b="b"/>
                <a:pathLst>
                  <a:path w="28853" h="22389" extrusionOk="0">
                    <a:moveTo>
                      <a:pt x="28169" y="1"/>
                    </a:moveTo>
                    <a:lnTo>
                      <a:pt x="28064" y="18"/>
                    </a:lnTo>
                    <a:lnTo>
                      <a:pt x="27959" y="36"/>
                    </a:lnTo>
                    <a:lnTo>
                      <a:pt x="27837" y="89"/>
                    </a:lnTo>
                    <a:lnTo>
                      <a:pt x="27731" y="141"/>
                    </a:lnTo>
                    <a:lnTo>
                      <a:pt x="27696" y="159"/>
                    </a:lnTo>
                    <a:lnTo>
                      <a:pt x="1139" y="15487"/>
                    </a:lnTo>
                    <a:lnTo>
                      <a:pt x="1034" y="15557"/>
                    </a:lnTo>
                    <a:lnTo>
                      <a:pt x="911" y="15644"/>
                    </a:lnTo>
                    <a:lnTo>
                      <a:pt x="701" y="15837"/>
                    </a:lnTo>
                    <a:lnTo>
                      <a:pt x="509" y="16082"/>
                    </a:lnTo>
                    <a:lnTo>
                      <a:pt x="333" y="16345"/>
                    </a:lnTo>
                    <a:lnTo>
                      <a:pt x="193" y="16626"/>
                    </a:lnTo>
                    <a:lnTo>
                      <a:pt x="88" y="16906"/>
                    </a:lnTo>
                    <a:lnTo>
                      <a:pt x="18" y="17204"/>
                    </a:lnTo>
                    <a:lnTo>
                      <a:pt x="0" y="17344"/>
                    </a:lnTo>
                    <a:lnTo>
                      <a:pt x="0" y="17484"/>
                    </a:lnTo>
                    <a:lnTo>
                      <a:pt x="0" y="22389"/>
                    </a:lnTo>
                    <a:lnTo>
                      <a:pt x="28853" y="5729"/>
                    </a:lnTo>
                    <a:lnTo>
                      <a:pt x="28853" y="824"/>
                    </a:lnTo>
                    <a:lnTo>
                      <a:pt x="28853" y="684"/>
                    </a:lnTo>
                    <a:lnTo>
                      <a:pt x="28835" y="562"/>
                    </a:lnTo>
                    <a:lnTo>
                      <a:pt x="28800" y="456"/>
                    </a:lnTo>
                    <a:lnTo>
                      <a:pt x="28765" y="351"/>
                    </a:lnTo>
                    <a:lnTo>
                      <a:pt x="28712" y="264"/>
                    </a:lnTo>
                    <a:lnTo>
                      <a:pt x="28660" y="194"/>
                    </a:lnTo>
                    <a:lnTo>
                      <a:pt x="28590" y="124"/>
                    </a:lnTo>
                    <a:lnTo>
                      <a:pt x="28520" y="71"/>
                    </a:lnTo>
                    <a:lnTo>
                      <a:pt x="28432" y="36"/>
                    </a:lnTo>
                    <a:lnTo>
                      <a:pt x="28362" y="18"/>
                    </a:lnTo>
                    <a:lnTo>
                      <a:pt x="28257" y="1"/>
                    </a:lnTo>
                    <a:close/>
                  </a:path>
                </a:pathLst>
              </a:custGeom>
              <a:solidFill>
                <a:srgbClr val="F4F8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38"/>
              <p:cNvSpPr/>
              <p:nvPr/>
            </p:nvSpPr>
            <p:spPr>
              <a:xfrm>
                <a:off x="7381621" y="3833654"/>
                <a:ext cx="676428" cy="528282"/>
              </a:xfrm>
              <a:custGeom>
                <a:avLst/>
                <a:gdLst/>
                <a:ahLst/>
                <a:cxnLst/>
                <a:rect l="l" t="t" r="r" b="b"/>
                <a:pathLst>
                  <a:path w="29519" h="23054" extrusionOk="0">
                    <a:moveTo>
                      <a:pt x="28222" y="0"/>
                    </a:moveTo>
                    <a:lnTo>
                      <a:pt x="28135" y="18"/>
                    </a:lnTo>
                    <a:lnTo>
                      <a:pt x="28030" y="35"/>
                    </a:lnTo>
                    <a:lnTo>
                      <a:pt x="27924" y="70"/>
                    </a:lnTo>
                    <a:lnTo>
                      <a:pt x="27714" y="175"/>
                    </a:lnTo>
                    <a:lnTo>
                      <a:pt x="1157" y="15504"/>
                    </a:lnTo>
                    <a:lnTo>
                      <a:pt x="1052" y="15574"/>
                    </a:lnTo>
                    <a:lnTo>
                      <a:pt x="929" y="15661"/>
                    </a:lnTo>
                    <a:lnTo>
                      <a:pt x="719" y="15872"/>
                    </a:lnTo>
                    <a:lnTo>
                      <a:pt x="509" y="16099"/>
                    </a:lnTo>
                    <a:lnTo>
                      <a:pt x="351" y="16362"/>
                    </a:lnTo>
                    <a:lnTo>
                      <a:pt x="211" y="16642"/>
                    </a:lnTo>
                    <a:lnTo>
                      <a:pt x="106" y="16923"/>
                    </a:lnTo>
                    <a:lnTo>
                      <a:pt x="36" y="17220"/>
                    </a:lnTo>
                    <a:lnTo>
                      <a:pt x="18" y="17361"/>
                    </a:lnTo>
                    <a:lnTo>
                      <a:pt x="1" y="17501"/>
                    </a:lnTo>
                    <a:lnTo>
                      <a:pt x="1" y="22406"/>
                    </a:lnTo>
                    <a:lnTo>
                      <a:pt x="1139" y="23054"/>
                    </a:lnTo>
                    <a:lnTo>
                      <a:pt x="1139" y="18149"/>
                    </a:lnTo>
                    <a:lnTo>
                      <a:pt x="1139" y="18009"/>
                    </a:lnTo>
                    <a:lnTo>
                      <a:pt x="1157" y="17869"/>
                    </a:lnTo>
                    <a:lnTo>
                      <a:pt x="1227" y="17571"/>
                    </a:lnTo>
                    <a:lnTo>
                      <a:pt x="1332" y="17291"/>
                    </a:lnTo>
                    <a:lnTo>
                      <a:pt x="1472" y="17010"/>
                    </a:lnTo>
                    <a:lnTo>
                      <a:pt x="1648" y="16747"/>
                    </a:lnTo>
                    <a:lnTo>
                      <a:pt x="1840" y="16502"/>
                    </a:lnTo>
                    <a:lnTo>
                      <a:pt x="2050" y="16309"/>
                    </a:lnTo>
                    <a:lnTo>
                      <a:pt x="2173" y="16222"/>
                    </a:lnTo>
                    <a:lnTo>
                      <a:pt x="2278" y="16152"/>
                    </a:lnTo>
                    <a:lnTo>
                      <a:pt x="28835" y="824"/>
                    </a:lnTo>
                    <a:lnTo>
                      <a:pt x="29519" y="683"/>
                    </a:lnTo>
                    <a:lnTo>
                      <a:pt x="29098" y="421"/>
                    </a:lnTo>
                    <a:lnTo>
                      <a:pt x="28467" y="70"/>
                    </a:lnTo>
                    <a:lnTo>
                      <a:pt x="28397" y="35"/>
                    </a:lnTo>
                    <a:lnTo>
                      <a:pt x="28310" y="18"/>
                    </a:lnTo>
                    <a:lnTo>
                      <a:pt x="28222" y="0"/>
                    </a:lnTo>
                    <a:close/>
                  </a:path>
                </a:pathLst>
              </a:custGeom>
              <a:solidFill>
                <a:srgbClr val="DFEE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38"/>
              <p:cNvSpPr/>
              <p:nvPr/>
            </p:nvSpPr>
            <p:spPr>
              <a:xfrm>
                <a:off x="7415743" y="4240288"/>
                <a:ext cx="44593" cy="86733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3785" extrusionOk="0">
                    <a:moveTo>
                      <a:pt x="1245" y="404"/>
                    </a:moveTo>
                    <a:lnTo>
                      <a:pt x="1315" y="421"/>
                    </a:lnTo>
                    <a:lnTo>
                      <a:pt x="1385" y="474"/>
                    </a:lnTo>
                    <a:lnTo>
                      <a:pt x="1420" y="562"/>
                    </a:lnTo>
                    <a:lnTo>
                      <a:pt x="1420" y="684"/>
                    </a:lnTo>
                    <a:lnTo>
                      <a:pt x="1420" y="789"/>
                    </a:lnTo>
                    <a:lnTo>
                      <a:pt x="1385" y="912"/>
                    </a:lnTo>
                    <a:lnTo>
                      <a:pt x="1332" y="1035"/>
                    </a:lnTo>
                    <a:lnTo>
                      <a:pt x="1245" y="1157"/>
                    </a:lnTo>
                    <a:lnTo>
                      <a:pt x="1157" y="1262"/>
                    </a:lnTo>
                    <a:lnTo>
                      <a:pt x="1034" y="1385"/>
                    </a:lnTo>
                    <a:lnTo>
                      <a:pt x="912" y="1490"/>
                    </a:lnTo>
                    <a:lnTo>
                      <a:pt x="754" y="1578"/>
                    </a:lnTo>
                    <a:lnTo>
                      <a:pt x="404" y="1788"/>
                    </a:lnTo>
                    <a:lnTo>
                      <a:pt x="404" y="807"/>
                    </a:lnTo>
                    <a:lnTo>
                      <a:pt x="526" y="702"/>
                    </a:lnTo>
                    <a:lnTo>
                      <a:pt x="754" y="562"/>
                    </a:lnTo>
                    <a:lnTo>
                      <a:pt x="894" y="491"/>
                    </a:lnTo>
                    <a:lnTo>
                      <a:pt x="1017" y="439"/>
                    </a:lnTo>
                    <a:lnTo>
                      <a:pt x="1140" y="404"/>
                    </a:lnTo>
                    <a:close/>
                    <a:moveTo>
                      <a:pt x="1280" y="1718"/>
                    </a:moveTo>
                    <a:lnTo>
                      <a:pt x="1385" y="1735"/>
                    </a:lnTo>
                    <a:lnTo>
                      <a:pt x="1420" y="1770"/>
                    </a:lnTo>
                    <a:lnTo>
                      <a:pt x="1455" y="1805"/>
                    </a:lnTo>
                    <a:lnTo>
                      <a:pt x="1490" y="1840"/>
                    </a:lnTo>
                    <a:lnTo>
                      <a:pt x="1507" y="1893"/>
                    </a:lnTo>
                    <a:lnTo>
                      <a:pt x="1525" y="2033"/>
                    </a:lnTo>
                    <a:lnTo>
                      <a:pt x="1507" y="2208"/>
                    </a:lnTo>
                    <a:lnTo>
                      <a:pt x="1455" y="2348"/>
                    </a:lnTo>
                    <a:lnTo>
                      <a:pt x="1385" y="2506"/>
                    </a:lnTo>
                    <a:lnTo>
                      <a:pt x="1280" y="2646"/>
                    </a:lnTo>
                    <a:lnTo>
                      <a:pt x="1157" y="2769"/>
                    </a:lnTo>
                    <a:lnTo>
                      <a:pt x="1034" y="2891"/>
                    </a:lnTo>
                    <a:lnTo>
                      <a:pt x="877" y="2997"/>
                    </a:lnTo>
                    <a:lnTo>
                      <a:pt x="737" y="3084"/>
                    </a:lnTo>
                    <a:lnTo>
                      <a:pt x="544" y="3189"/>
                    </a:lnTo>
                    <a:lnTo>
                      <a:pt x="404" y="3259"/>
                    </a:lnTo>
                    <a:lnTo>
                      <a:pt x="404" y="2086"/>
                    </a:lnTo>
                    <a:lnTo>
                      <a:pt x="719" y="1893"/>
                    </a:lnTo>
                    <a:lnTo>
                      <a:pt x="894" y="1823"/>
                    </a:lnTo>
                    <a:lnTo>
                      <a:pt x="1034" y="1753"/>
                    </a:lnTo>
                    <a:lnTo>
                      <a:pt x="1175" y="1718"/>
                    </a:lnTo>
                    <a:close/>
                    <a:moveTo>
                      <a:pt x="1420" y="1"/>
                    </a:moveTo>
                    <a:lnTo>
                      <a:pt x="1332" y="18"/>
                    </a:lnTo>
                    <a:lnTo>
                      <a:pt x="1227" y="36"/>
                    </a:lnTo>
                    <a:lnTo>
                      <a:pt x="999" y="124"/>
                    </a:lnTo>
                    <a:lnTo>
                      <a:pt x="719" y="281"/>
                    </a:lnTo>
                    <a:lnTo>
                      <a:pt x="316" y="527"/>
                    </a:lnTo>
                    <a:lnTo>
                      <a:pt x="1" y="754"/>
                    </a:lnTo>
                    <a:lnTo>
                      <a:pt x="1" y="3785"/>
                    </a:lnTo>
                    <a:lnTo>
                      <a:pt x="264" y="3662"/>
                    </a:lnTo>
                    <a:lnTo>
                      <a:pt x="614" y="3470"/>
                    </a:lnTo>
                    <a:lnTo>
                      <a:pt x="964" y="3242"/>
                    </a:lnTo>
                    <a:lnTo>
                      <a:pt x="1262" y="3032"/>
                    </a:lnTo>
                    <a:lnTo>
                      <a:pt x="1490" y="2804"/>
                    </a:lnTo>
                    <a:lnTo>
                      <a:pt x="1595" y="2681"/>
                    </a:lnTo>
                    <a:lnTo>
                      <a:pt x="1683" y="2559"/>
                    </a:lnTo>
                    <a:lnTo>
                      <a:pt x="1788" y="2383"/>
                    </a:lnTo>
                    <a:lnTo>
                      <a:pt x="1875" y="2191"/>
                    </a:lnTo>
                    <a:lnTo>
                      <a:pt x="1928" y="1998"/>
                    </a:lnTo>
                    <a:lnTo>
                      <a:pt x="1945" y="1805"/>
                    </a:lnTo>
                    <a:lnTo>
                      <a:pt x="1928" y="1648"/>
                    </a:lnTo>
                    <a:lnTo>
                      <a:pt x="1875" y="1525"/>
                    </a:lnTo>
                    <a:lnTo>
                      <a:pt x="1823" y="1437"/>
                    </a:lnTo>
                    <a:lnTo>
                      <a:pt x="1735" y="1385"/>
                    </a:lnTo>
                    <a:lnTo>
                      <a:pt x="1630" y="1367"/>
                    </a:lnTo>
                    <a:lnTo>
                      <a:pt x="1525" y="1350"/>
                    </a:lnTo>
                    <a:lnTo>
                      <a:pt x="1420" y="1367"/>
                    </a:lnTo>
                    <a:lnTo>
                      <a:pt x="1315" y="1385"/>
                    </a:lnTo>
                    <a:lnTo>
                      <a:pt x="1420" y="1262"/>
                    </a:lnTo>
                    <a:lnTo>
                      <a:pt x="1525" y="1140"/>
                    </a:lnTo>
                    <a:lnTo>
                      <a:pt x="1613" y="1017"/>
                    </a:lnTo>
                    <a:lnTo>
                      <a:pt x="1683" y="894"/>
                    </a:lnTo>
                    <a:lnTo>
                      <a:pt x="1753" y="772"/>
                    </a:lnTo>
                    <a:lnTo>
                      <a:pt x="1788" y="649"/>
                    </a:lnTo>
                    <a:lnTo>
                      <a:pt x="1823" y="527"/>
                    </a:lnTo>
                    <a:lnTo>
                      <a:pt x="1823" y="404"/>
                    </a:lnTo>
                    <a:lnTo>
                      <a:pt x="1805" y="246"/>
                    </a:lnTo>
                    <a:lnTo>
                      <a:pt x="1788" y="176"/>
                    </a:lnTo>
                    <a:lnTo>
                      <a:pt x="1753" y="124"/>
                    </a:lnTo>
                    <a:lnTo>
                      <a:pt x="1718" y="89"/>
                    </a:lnTo>
                    <a:lnTo>
                      <a:pt x="1683" y="54"/>
                    </a:lnTo>
                    <a:lnTo>
                      <a:pt x="1630" y="18"/>
                    </a:lnTo>
                    <a:lnTo>
                      <a:pt x="1577" y="18"/>
                    </a:lnTo>
                    <a:lnTo>
                      <a:pt x="1490" y="1"/>
                    </a:lnTo>
                    <a:close/>
                  </a:path>
                </a:pathLst>
              </a:custGeom>
              <a:solidFill>
                <a:srgbClr val="0F38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38"/>
              <p:cNvSpPr/>
              <p:nvPr/>
            </p:nvSpPr>
            <p:spPr>
              <a:xfrm>
                <a:off x="7467142" y="4206969"/>
                <a:ext cx="59029" cy="90766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3961" extrusionOk="0">
                    <a:moveTo>
                      <a:pt x="1279" y="491"/>
                    </a:moveTo>
                    <a:lnTo>
                      <a:pt x="1349" y="719"/>
                    </a:lnTo>
                    <a:lnTo>
                      <a:pt x="1437" y="964"/>
                    </a:lnTo>
                    <a:lnTo>
                      <a:pt x="1734" y="1665"/>
                    </a:lnTo>
                    <a:lnTo>
                      <a:pt x="806" y="2208"/>
                    </a:lnTo>
                    <a:lnTo>
                      <a:pt x="1121" y="1140"/>
                    </a:lnTo>
                    <a:lnTo>
                      <a:pt x="1261" y="491"/>
                    </a:lnTo>
                    <a:close/>
                    <a:moveTo>
                      <a:pt x="1524" y="1"/>
                    </a:moveTo>
                    <a:lnTo>
                      <a:pt x="1051" y="281"/>
                    </a:lnTo>
                    <a:lnTo>
                      <a:pt x="0" y="3960"/>
                    </a:lnTo>
                    <a:lnTo>
                      <a:pt x="0" y="3960"/>
                    </a:lnTo>
                    <a:lnTo>
                      <a:pt x="403" y="3715"/>
                    </a:lnTo>
                    <a:lnTo>
                      <a:pt x="736" y="2559"/>
                    </a:lnTo>
                    <a:lnTo>
                      <a:pt x="1822" y="1928"/>
                    </a:lnTo>
                    <a:lnTo>
                      <a:pt x="2155" y="2716"/>
                    </a:lnTo>
                    <a:lnTo>
                      <a:pt x="2575" y="2471"/>
                    </a:lnTo>
                    <a:lnTo>
                      <a:pt x="1524" y="1"/>
                    </a:lnTo>
                    <a:close/>
                  </a:path>
                </a:pathLst>
              </a:custGeom>
              <a:solidFill>
                <a:srgbClr val="0F38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38"/>
              <p:cNvSpPr/>
              <p:nvPr/>
            </p:nvSpPr>
            <p:spPr>
              <a:xfrm>
                <a:off x="7536576" y="4156394"/>
                <a:ext cx="53025" cy="101193"/>
              </a:xfrm>
              <a:custGeom>
                <a:avLst/>
                <a:gdLst/>
                <a:ahLst/>
                <a:cxnLst/>
                <a:rect l="l" t="t" r="r" b="b"/>
                <a:pathLst>
                  <a:path w="2314" h="4416" extrusionOk="0">
                    <a:moveTo>
                      <a:pt x="2313" y="1"/>
                    </a:moveTo>
                    <a:lnTo>
                      <a:pt x="1928" y="211"/>
                    </a:lnTo>
                    <a:lnTo>
                      <a:pt x="1928" y="1507"/>
                    </a:lnTo>
                    <a:lnTo>
                      <a:pt x="1945" y="2155"/>
                    </a:lnTo>
                    <a:lnTo>
                      <a:pt x="1980" y="2751"/>
                    </a:lnTo>
                    <a:lnTo>
                      <a:pt x="1963" y="2751"/>
                    </a:lnTo>
                    <a:lnTo>
                      <a:pt x="1858" y="2576"/>
                    </a:lnTo>
                    <a:lnTo>
                      <a:pt x="1718" y="2418"/>
                    </a:lnTo>
                    <a:lnTo>
                      <a:pt x="1577" y="2243"/>
                    </a:lnTo>
                    <a:lnTo>
                      <a:pt x="1420" y="2068"/>
                    </a:lnTo>
                    <a:lnTo>
                      <a:pt x="439" y="1087"/>
                    </a:lnTo>
                    <a:lnTo>
                      <a:pt x="1" y="1332"/>
                    </a:lnTo>
                    <a:lnTo>
                      <a:pt x="1" y="4415"/>
                    </a:lnTo>
                    <a:lnTo>
                      <a:pt x="369" y="4205"/>
                    </a:lnTo>
                    <a:lnTo>
                      <a:pt x="369" y="2891"/>
                    </a:lnTo>
                    <a:lnTo>
                      <a:pt x="369" y="2208"/>
                    </a:lnTo>
                    <a:lnTo>
                      <a:pt x="334" y="1630"/>
                    </a:lnTo>
                    <a:lnTo>
                      <a:pt x="351" y="1612"/>
                    </a:lnTo>
                    <a:lnTo>
                      <a:pt x="474" y="1805"/>
                    </a:lnTo>
                    <a:lnTo>
                      <a:pt x="614" y="1980"/>
                    </a:lnTo>
                    <a:lnTo>
                      <a:pt x="929" y="2313"/>
                    </a:lnTo>
                    <a:lnTo>
                      <a:pt x="1910" y="3312"/>
                    </a:lnTo>
                    <a:lnTo>
                      <a:pt x="2313" y="3084"/>
                    </a:lnTo>
                    <a:lnTo>
                      <a:pt x="2313" y="1"/>
                    </a:lnTo>
                    <a:close/>
                  </a:path>
                </a:pathLst>
              </a:custGeom>
              <a:solidFill>
                <a:srgbClr val="0F38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38"/>
              <p:cNvSpPr/>
              <p:nvPr/>
            </p:nvSpPr>
            <p:spPr>
              <a:xfrm>
                <a:off x="7605231" y="4119478"/>
                <a:ext cx="49794" cy="98351"/>
              </a:xfrm>
              <a:custGeom>
                <a:avLst/>
                <a:gdLst/>
                <a:ahLst/>
                <a:cxnLst/>
                <a:rect l="l" t="t" r="r" b="b"/>
                <a:pathLst>
                  <a:path w="2173" h="4292" extrusionOk="0">
                    <a:moveTo>
                      <a:pt x="2085" y="0"/>
                    </a:moveTo>
                    <a:lnTo>
                      <a:pt x="1594" y="298"/>
                    </a:lnTo>
                    <a:lnTo>
                      <a:pt x="666" y="1997"/>
                    </a:lnTo>
                    <a:lnTo>
                      <a:pt x="421" y="2453"/>
                    </a:lnTo>
                    <a:lnTo>
                      <a:pt x="403" y="2470"/>
                    </a:lnTo>
                    <a:lnTo>
                      <a:pt x="403" y="981"/>
                    </a:lnTo>
                    <a:lnTo>
                      <a:pt x="0" y="1209"/>
                    </a:lnTo>
                    <a:lnTo>
                      <a:pt x="0" y="4292"/>
                    </a:lnTo>
                    <a:lnTo>
                      <a:pt x="403" y="4064"/>
                    </a:lnTo>
                    <a:lnTo>
                      <a:pt x="403" y="2891"/>
                    </a:lnTo>
                    <a:lnTo>
                      <a:pt x="701" y="2383"/>
                    </a:lnTo>
                    <a:lnTo>
                      <a:pt x="1717" y="3311"/>
                    </a:lnTo>
                    <a:lnTo>
                      <a:pt x="2173" y="3031"/>
                    </a:lnTo>
                    <a:lnTo>
                      <a:pt x="981" y="1962"/>
                    </a:lnTo>
                    <a:lnTo>
                      <a:pt x="2085" y="0"/>
                    </a:lnTo>
                    <a:close/>
                  </a:path>
                </a:pathLst>
              </a:custGeom>
              <a:solidFill>
                <a:srgbClr val="0F38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38"/>
              <p:cNvSpPr/>
              <p:nvPr/>
            </p:nvSpPr>
            <p:spPr>
              <a:xfrm>
                <a:off x="7573103" y="4479960"/>
                <a:ext cx="16499" cy="26902"/>
              </a:xfrm>
              <a:custGeom>
                <a:avLst/>
                <a:gdLst/>
                <a:ahLst/>
                <a:cxnLst/>
                <a:rect l="l" t="t" r="r" b="b"/>
                <a:pathLst>
                  <a:path w="720" h="1174" extrusionOk="0">
                    <a:moveTo>
                      <a:pt x="491" y="140"/>
                    </a:moveTo>
                    <a:lnTo>
                      <a:pt x="526" y="175"/>
                    </a:lnTo>
                    <a:lnTo>
                      <a:pt x="544" y="228"/>
                    </a:lnTo>
                    <a:lnTo>
                      <a:pt x="561" y="298"/>
                    </a:lnTo>
                    <a:lnTo>
                      <a:pt x="579" y="456"/>
                    </a:lnTo>
                    <a:lnTo>
                      <a:pt x="561" y="648"/>
                    </a:lnTo>
                    <a:lnTo>
                      <a:pt x="526" y="806"/>
                    </a:lnTo>
                    <a:lnTo>
                      <a:pt x="491" y="876"/>
                    </a:lnTo>
                    <a:lnTo>
                      <a:pt x="456" y="929"/>
                    </a:lnTo>
                    <a:lnTo>
                      <a:pt x="404" y="981"/>
                    </a:lnTo>
                    <a:lnTo>
                      <a:pt x="351" y="1016"/>
                    </a:lnTo>
                    <a:lnTo>
                      <a:pt x="316" y="1034"/>
                    </a:lnTo>
                    <a:lnTo>
                      <a:pt x="264" y="1034"/>
                    </a:lnTo>
                    <a:lnTo>
                      <a:pt x="229" y="1016"/>
                    </a:lnTo>
                    <a:lnTo>
                      <a:pt x="211" y="999"/>
                    </a:lnTo>
                    <a:lnTo>
                      <a:pt x="176" y="946"/>
                    </a:lnTo>
                    <a:lnTo>
                      <a:pt x="159" y="894"/>
                    </a:lnTo>
                    <a:lnTo>
                      <a:pt x="141" y="718"/>
                    </a:lnTo>
                    <a:lnTo>
                      <a:pt x="159" y="526"/>
                    </a:lnTo>
                    <a:lnTo>
                      <a:pt x="211" y="351"/>
                    </a:lnTo>
                    <a:lnTo>
                      <a:pt x="281" y="228"/>
                    </a:lnTo>
                    <a:lnTo>
                      <a:pt x="316" y="193"/>
                    </a:lnTo>
                    <a:lnTo>
                      <a:pt x="351" y="158"/>
                    </a:lnTo>
                    <a:lnTo>
                      <a:pt x="404" y="140"/>
                    </a:lnTo>
                    <a:close/>
                    <a:moveTo>
                      <a:pt x="439" y="0"/>
                    </a:moveTo>
                    <a:lnTo>
                      <a:pt x="369" y="53"/>
                    </a:lnTo>
                    <a:lnTo>
                      <a:pt x="299" y="105"/>
                    </a:lnTo>
                    <a:lnTo>
                      <a:pt x="229" y="158"/>
                    </a:lnTo>
                    <a:lnTo>
                      <a:pt x="159" y="245"/>
                    </a:lnTo>
                    <a:lnTo>
                      <a:pt x="106" y="333"/>
                    </a:lnTo>
                    <a:lnTo>
                      <a:pt x="71" y="438"/>
                    </a:lnTo>
                    <a:lnTo>
                      <a:pt x="36" y="543"/>
                    </a:lnTo>
                    <a:lnTo>
                      <a:pt x="18" y="666"/>
                    </a:lnTo>
                    <a:lnTo>
                      <a:pt x="1" y="789"/>
                    </a:lnTo>
                    <a:lnTo>
                      <a:pt x="18" y="911"/>
                    </a:lnTo>
                    <a:lnTo>
                      <a:pt x="36" y="999"/>
                    </a:lnTo>
                    <a:lnTo>
                      <a:pt x="71" y="1086"/>
                    </a:lnTo>
                    <a:lnTo>
                      <a:pt x="106" y="1139"/>
                    </a:lnTo>
                    <a:lnTo>
                      <a:pt x="159" y="1174"/>
                    </a:lnTo>
                    <a:lnTo>
                      <a:pt x="211" y="1174"/>
                    </a:lnTo>
                    <a:lnTo>
                      <a:pt x="281" y="1156"/>
                    </a:lnTo>
                    <a:lnTo>
                      <a:pt x="351" y="1121"/>
                    </a:lnTo>
                    <a:lnTo>
                      <a:pt x="439" y="1069"/>
                    </a:lnTo>
                    <a:lnTo>
                      <a:pt x="509" y="999"/>
                    </a:lnTo>
                    <a:lnTo>
                      <a:pt x="561" y="929"/>
                    </a:lnTo>
                    <a:lnTo>
                      <a:pt x="614" y="841"/>
                    </a:lnTo>
                    <a:lnTo>
                      <a:pt x="667" y="736"/>
                    </a:lnTo>
                    <a:lnTo>
                      <a:pt x="684" y="613"/>
                    </a:lnTo>
                    <a:lnTo>
                      <a:pt x="702" y="508"/>
                    </a:lnTo>
                    <a:lnTo>
                      <a:pt x="719" y="368"/>
                    </a:lnTo>
                    <a:lnTo>
                      <a:pt x="702" y="263"/>
                    </a:lnTo>
                    <a:lnTo>
                      <a:pt x="684" y="158"/>
                    </a:lnTo>
                    <a:lnTo>
                      <a:pt x="667" y="88"/>
                    </a:lnTo>
                    <a:lnTo>
                      <a:pt x="614" y="35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8"/>
              <p:cNvSpPr/>
              <p:nvPr/>
            </p:nvSpPr>
            <p:spPr>
              <a:xfrm>
                <a:off x="7594392" y="4469121"/>
                <a:ext cx="8043" cy="25711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122" extrusionOk="0">
                    <a:moveTo>
                      <a:pt x="351" y="0"/>
                    </a:moveTo>
                    <a:lnTo>
                      <a:pt x="228" y="70"/>
                    </a:lnTo>
                    <a:lnTo>
                      <a:pt x="0" y="333"/>
                    </a:lnTo>
                    <a:lnTo>
                      <a:pt x="35" y="421"/>
                    </a:lnTo>
                    <a:lnTo>
                      <a:pt x="211" y="210"/>
                    </a:lnTo>
                    <a:lnTo>
                      <a:pt x="211" y="1121"/>
                    </a:lnTo>
                    <a:lnTo>
                      <a:pt x="351" y="105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8"/>
              <p:cNvSpPr/>
              <p:nvPr/>
            </p:nvSpPr>
            <p:spPr>
              <a:xfrm>
                <a:off x="7611257" y="4458282"/>
                <a:ext cx="15261" cy="29721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297" extrusionOk="0">
                    <a:moveTo>
                      <a:pt x="456" y="0"/>
                    </a:moveTo>
                    <a:lnTo>
                      <a:pt x="385" y="18"/>
                    </a:lnTo>
                    <a:lnTo>
                      <a:pt x="315" y="53"/>
                    </a:lnTo>
                    <a:lnTo>
                      <a:pt x="228" y="123"/>
                    </a:lnTo>
                    <a:lnTo>
                      <a:pt x="158" y="193"/>
                    </a:lnTo>
                    <a:lnTo>
                      <a:pt x="18" y="333"/>
                    </a:lnTo>
                    <a:lnTo>
                      <a:pt x="70" y="403"/>
                    </a:lnTo>
                    <a:lnTo>
                      <a:pt x="158" y="298"/>
                    </a:lnTo>
                    <a:lnTo>
                      <a:pt x="228" y="245"/>
                    </a:lnTo>
                    <a:lnTo>
                      <a:pt x="280" y="193"/>
                    </a:lnTo>
                    <a:lnTo>
                      <a:pt x="385" y="158"/>
                    </a:lnTo>
                    <a:lnTo>
                      <a:pt x="456" y="158"/>
                    </a:lnTo>
                    <a:lnTo>
                      <a:pt x="491" y="210"/>
                    </a:lnTo>
                    <a:lnTo>
                      <a:pt x="491" y="281"/>
                    </a:lnTo>
                    <a:lnTo>
                      <a:pt x="473" y="403"/>
                    </a:lnTo>
                    <a:lnTo>
                      <a:pt x="403" y="561"/>
                    </a:lnTo>
                    <a:lnTo>
                      <a:pt x="280" y="771"/>
                    </a:lnTo>
                    <a:lnTo>
                      <a:pt x="105" y="1051"/>
                    </a:lnTo>
                    <a:lnTo>
                      <a:pt x="0" y="1209"/>
                    </a:lnTo>
                    <a:lnTo>
                      <a:pt x="0" y="1297"/>
                    </a:lnTo>
                    <a:lnTo>
                      <a:pt x="666" y="911"/>
                    </a:lnTo>
                    <a:lnTo>
                      <a:pt x="666" y="806"/>
                    </a:lnTo>
                    <a:lnTo>
                      <a:pt x="193" y="1069"/>
                    </a:lnTo>
                    <a:lnTo>
                      <a:pt x="280" y="946"/>
                    </a:lnTo>
                    <a:lnTo>
                      <a:pt x="421" y="701"/>
                    </a:lnTo>
                    <a:lnTo>
                      <a:pt x="543" y="508"/>
                    </a:lnTo>
                    <a:lnTo>
                      <a:pt x="613" y="333"/>
                    </a:lnTo>
                    <a:lnTo>
                      <a:pt x="631" y="245"/>
                    </a:lnTo>
                    <a:lnTo>
                      <a:pt x="631" y="175"/>
                    </a:lnTo>
                    <a:lnTo>
                      <a:pt x="631" y="123"/>
                    </a:lnTo>
                    <a:lnTo>
                      <a:pt x="613" y="70"/>
                    </a:lnTo>
                    <a:lnTo>
                      <a:pt x="596" y="35"/>
                    </a:lnTo>
                    <a:lnTo>
                      <a:pt x="561" y="18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8"/>
              <p:cNvSpPr/>
              <p:nvPr/>
            </p:nvSpPr>
            <p:spPr>
              <a:xfrm>
                <a:off x="7629704" y="4447443"/>
                <a:ext cx="14895" cy="28529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245" extrusionOk="0">
                    <a:moveTo>
                      <a:pt x="509" y="0"/>
                    </a:moveTo>
                    <a:lnTo>
                      <a:pt x="456" y="18"/>
                    </a:lnTo>
                    <a:lnTo>
                      <a:pt x="386" y="35"/>
                    </a:lnTo>
                    <a:lnTo>
                      <a:pt x="316" y="70"/>
                    </a:lnTo>
                    <a:lnTo>
                      <a:pt x="229" y="123"/>
                    </a:lnTo>
                    <a:lnTo>
                      <a:pt x="159" y="175"/>
                    </a:lnTo>
                    <a:lnTo>
                      <a:pt x="53" y="298"/>
                    </a:lnTo>
                    <a:lnTo>
                      <a:pt x="89" y="386"/>
                    </a:lnTo>
                    <a:lnTo>
                      <a:pt x="176" y="281"/>
                    </a:lnTo>
                    <a:lnTo>
                      <a:pt x="299" y="193"/>
                    </a:lnTo>
                    <a:lnTo>
                      <a:pt x="369" y="158"/>
                    </a:lnTo>
                    <a:lnTo>
                      <a:pt x="439" y="158"/>
                    </a:lnTo>
                    <a:lnTo>
                      <a:pt x="456" y="193"/>
                    </a:lnTo>
                    <a:lnTo>
                      <a:pt x="474" y="245"/>
                    </a:lnTo>
                    <a:lnTo>
                      <a:pt x="474" y="298"/>
                    </a:lnTo>
                    <a:lnTo>
                      <a:pt x="456" y="333"/>
                    </a:lnTo>
                    <a:lnTo>
                      <a:pt x="404" y="421"/>
                    </a:lnTo>
                    <a:lnTo>
                      <a:pt x="316" y="508"/>
                    </a:lnTo>
                    <a:lnTo>
                      <a:pt x="246" y="561"/>
                    </a:lnTo>
                    <a:lnTo>
                      <a:pt x="159" y="596"/>
                    </a:lnTo>
                    <a:lnTo>
                      <a:pt x="159" y="701"/>
                    </a:lnTo>
                    <a:lnTo>
                      <a:pt x="246" y="666"/>
                    </a:lnTo>
                    <a:lnTo>
                      <a:pt x="334" y="613"/>
                    </a:lnTo>
                    <a:lnTo>
                      <a:pt x="456" y="613"/>
                    </a:lnTo>
                    <a:lnTo>
                      <a:pt x="491" y="631"/>
                    </a:lnTo>
                    <a:lnTo>
                      <a:pt x="509" y="666"/>
                    </a:lnTo>
                    <a:lnTo>
                      <a:pt x="509" y="718"/>
                    </a:lnTo>
                    <a:lnTo>
                      <a:pt x="491" y="789"/>
                    </a:lnTo>
                    <a:lnTo>
                      <a:pt x="456" y="876"/>
                    </a:lnTo>
                    <a:lnTo>
                      <a:pt x="386" y="964"/>
                    </a:lnTo>
                    <a:lnTo>
                      <a:pt x="281" y="1051"/>
                    </a:lnTo>
                    <a:lnTo>
                      <a:pt x="211" y="1086"/>
                    </a:lnTo>
                    <a:lnTo>
                      <a:pt x="141" y="1104"/>
                    </a:lnTo>
                    <a:lnTo>
                      <a:pt x="53" y="1121"/>
                    </a:lnTo>
                    <a:lnTo>
                      <a:pt x="1" y="1244"/>
                    </a:lnTo>
                    <a:lnTo>
                      <a:pt x="124" y="1227"/>
                    </a:lnTo>
                    <a:lnTo>
                      <a:pt x="194" y="1209"/>
                    </a:lnTo>
                    <a:lnTo>
                      <a:pt x="281" y="1156"/>
                    </a:lnTo>
                    <a:lnTo>
                      <a:pt x="369" y="1104"/>
                    </a:lnTo>
                    <a:lnTo>
                      <a:pt x="439" y="1051"/>
                    </a:lnTo>
                    <a:lnTo>
                      <a:pt x="509" y="981"/>
                    </a:lnTo>
                    <a:lnTo>
                      <a:pt x="561" y="911"/>
                    </a:lnTo>
                    <a:lnTo>
                      <a:pt x="632" y="771"/>
                    </a:lnTo>
                    <a:lnTo>
                      <a:pt x="649" y="701"/>
                    </a:lnTo>
                    <a:lnTo>
                      <a:pt x="649" y="631"/>
                    </a:lnTo>
                    <a:lnTo>
                      <a:pt x="649" y="578"/>
                    </a:lnTo>
                    <a:lnTo>
                      <a:pt x="632" y="543"/>
                    </a:lnTo>
                    <a:lnTo>
                      <a:pt x="614" y="508"/>
                    </a:lnTo>
                    <a:lnTo>
                      <a:pt x="597" y="491"/>
                    </a:lnTo>
                    <a:lnTo>
                      <a:pt x="509" y="473"/>
                    </a:lnTo>
                    <a:lnTo>
                      <a:pt x="421" y="508"/>
                    </a:lnTo>
                    <a:lnTo>
                      <a:pt x="421" y="491"/>
                    </a:lnTo>
                    <a:lnTo>
                      <a:pt x="509" y="403"/>
                    </a:lnTo>
                    <a:lnTo>
                      <a:pt x="561" y="316"/>
                    </a:lnTo>
                    <a:lnTo>
                      <a:pt x="597" y="228"/>
                    </a:lnTo>
                    <a:lnTo>
                      <a:pt x="614" y="140"/>
                    </a:lnTo>
                    <a:lnTo>
                      <a:pt x="597" y="53"/>
                    </a:lnTo>
                    <a:lnTo>
                      <a:pt x="579" y="35"/>
                    </a:lnTo>
                    <a:lnTo>
                      <a:pt x="544" y="18"/>
                    </a:lnTo>
                    <a:lnTo>
                      <a:pt x="50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8"/>
              <p:cNvSpPr/>
              <p:nvPr/>
            </p:nvSpPr>
            <p:spPr>
              <a:xfrm>
                <a:off x="7663023" y="4426154"/>
                <a:ext cx="17690" cy="25711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122" extrusionOk="0">
                    <a:moveTo>
                      <a:pt x="491" y="211"/>
                    </a:moveTo>
                    <a:lnTo>
                      <a:pt x="491" y="369"/>
                    </a:lnTo>
                    <a:lnTo>
                      <a:pt x="491" y="719"/>
                    </a:lnTo>
                    <a:lnTo>
                      <a:pt x="159" y="912"/>
                    </a:lnTo>
                    <a:lnTo>
                      <a:pt x="404" y="421"/>
                    </a:lnTo>
                    <a:lnTo>
                      <a:pt x="491" y="211"/>
                    </a:lnTo>
                    <a:close/>
                    <a:moveTo>
                      <a:pt x="632" y="1"/>
                    </a:moveTo>
                    <a:lnTo>
                      <a:pt x="474" y="88"/>
                    </a:lnTo>
                    <a:lnTo>
                      <a:pt x="1" y="1017"/>
                    </a:lnTo>
                    <a:lnTo>
                      <a:pt x="1" y="1104"/>
                    </a:lnTo>
                    <a:lnTo>
                      <a:pt x="491" y="824"/>
                    </a:lnTo>
                    <a:lnTo>
                      <a:pt x="491" y="1122"/>
                    </a:lnTo>
                    <a:lnTo>
                      <a:pt x="632" y="1034"/>
                    </a:lnTo>
                    <a:lnTo>
                      <a:pt x="632" y="754"/>
                    </a:lnTo>
                    <a:lnTo>
                      <a:pt x="772" y="666"/>
                    </a:lnTo>
                    <a:lnTo>
                      <a:pt x="772" y="561"/>
                    </a:lnTo>
                    <a:lnTo>
                      <a:pt x="632" y="649"/>
                    </a:lnTo>
                    <a:lnTo>
                      <a:pt x="6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8"/>
              <p:cNvSpPr/>
              <p:nvPr/>
            </p:nvSpPr>
            <p:spPr>
              <a:xfrm>
                <a:off x="7683097" y="4414513"/>
                <a:ext cx="14872" cy="3093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1350" extrusionOk="0">
                    <a:moveTo>
                      <a:pt x="614" y="1"/>
                    </a:moveTo>
                    <a:lnTo>
                      <a:pt x="123" y="281"/>
                    </a:lnTo>
                    <a:lnTo>
                      <a:pt x="53" y="824"/>
                    </a:lnTo>
                    <a:lnTo>
                      <a:pt x="53" y="824"/>
                    </a:lnTo>
                    <a:lnTo>
                      <a:pt x="194" y="737"/>
                    </a:lnTo>
                    <a:lnTo>
                      <a:pt x="334" y="666"/>
                    </a:lnTo>
                    <a:lnTo>
                      <a:pt x="421" y="666"/>
                    </a:lnTo>
                    <a:lnTo>
                      <a:pt x="456" y="684"/>
                    </a:lnTo>
                    <a:lnTo>
                      <a:pt x="474" y="701"/>
                    </a:lnTo>
                    <a:lnTo>
                      <a:pt x="491" y="789"/>
                    </a:lnTo>
                    <a:lnTo>
                      <a:pt x="474" y="894"/>
                    </a:lnTo>
                    <a:lnTo>
                      <a:pt x="421" y="999"/>
                    </a:lnTo>
                    <a:lnTo>
                      <a:pt x="351" y="1087"/>
                    </a:lnTo>
                    <a:lnTo>
                      <a:pt x="246" y="1157"/>
                    </a:lnTo>
                    <a:lnTo>
                      <a:pt x="123" y="1210"/>
                    </a:lnTo>
                    <a:lnTo>
                      <a:pt x="36" y="1227"/>
                    </a:lnTo>
                    <a:lnTo>
                      <a:pt x="1" y="1350"/>
                    </a:lnTo>
                    <a:lnTo>
                      <a:pt x="106" y="1332"/>
                    </a:lnTo>
                    <a:lnTo>
                      <a:pt x="246" y="1262"/>
                    </a:lnTo>
                    <a:lnTo>
                      <a:pt x="334" y="1210"/>
                    </a:lnTo>
                    <a:lnTo>
                      <a:pt x="404" y="1157"/>
                    </a:lnTo>
                    <a:lnTo>
                      <a:pt x="474" y="1087"/>
                    </a:lnTo>
                    <a:lnTo>
                      <a:pt x="526" y="999"/>
                    </a:lnTo>
                    <a:lnTo>
                      <a:pt x="579" y="929"/>
                    </a:lnTo>
                    <a:lnTo>
                      <a:pt x="614" y="842"/>
                    </a:lnTo>
                    <a:lnTo>
                      <a:pt x="631" y="772"/>
                    </a:lnTo>
                    <a:lnTo>
                      <a:pt x="649" y="684"/>
                    </a:lnTo>
                    <a:lnTo>
                      <a:pt x="631" y="614"/>
                    </a:lnTo>
                    <a:lnTo>
                      <a:pt x="596" y="544"/>
                    </a:lnTo>
                    <a:lnTo>
                      <a:pt x="544" y="526"/>
                    </a:lnTo>
                    <a:lnTo>
                      <a:pt x="491" y="509"/>
                    </a:lnTo>
                    <a:lnTo>
                      <a:pt x="386" y="526"/>
                    </a:lnTo>
                    <a:lnTo>
                      <a:pt x="264" y="579"/>
                    </a:lnTo>
                    <a:lnTo>
                      <a:pt x="176" y="631"/>
                    </a:lnTo>
                    <a:lnTo>
                      <a:pt x="176" y="631"/>
                    </a:lnTo>
                    <a:lnTo>
                      <a:pt x="229" y="351"/>
                    </a:lnTo>
                    <a:lnTo>
                      <a:pt x="614" y="123"/>
                    </a:lnTo>
                    <a:lnTo>
                      <a:pt x="6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8"/>
              <p:cNvSpPr/>
              <p:nvPr/>
            </p:nvSpPr>
            <p:spPr>
              <a:xfrm>
                <a:off x="7701567" y="4403674"/>
                <a:ext cx="16086" cy="28942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263" extrusionOk="0">
                    <a:moveTo>
                      <a:pt x="509" y="596"/>
                    </a:moveTo>
                    <a:lnTo>
                      <a:pt x="526" y="614"/>
                    </a:lnTo>
                    <a:lnTo>
                      <a:pt x="544" y="649"/>
                    </a:lnTo>
                    <a:lnTo>
                      <a:pt x="561" y="737"/>
                    </a:lnTo>
                    <a:lnTo>
                      <a:pt x="544" y="842"/>
                    </a:lnTo>
                    <a:lnTo>
                      <a:pt x="509" y="947"/>
                    </a:lnTo>
                    <a:lnTo>
                      <a:pt x="439" y="1034"/>
                    </a:lnTo>
                    <a:lnTo>
                      <a:pt x="369" y="1104"/>
                    </a:lnTo>
                    <a:lnTo>
                      <a:pt x="316" y="1122"/>
                    </a:lnTo>
                    <a:lnTo>
                      <a:pt x="263" y="1139"/>
                    </a:lnTo>
                    <a:lnTo>
                      <a:pt x="228" y="1139"/>
                    </a:lnTo>
                    <a:lnTo>
                      <a:pt x="193" y="1122"/>
                    </a:lnTo>
                    <a:lnTo>
                      <a:pt x="176" y="1087"/>
                    </a:lnTo>
                    <a:lnTo>
                      <a:pt x="158" y="1052"/>
                    </a:lnTo>
                    <a:lnTo>
                      <a:pt x="141" y="947"/>
                    </a:lnTo>
                    <a:lnTo>
                      <a:pt x="158" y="877"/>
                    </a:lnTo>
                    <a:lnTo>
                      <a:pt x="193" y="789"/>
                    </a:lnTo>
                    <a:lnTo>
                      <a:pt x="228" y="737"/>
                    </a:lnTo>
                    <a:lnTo>
                      <a:pt x="298" y="666"/>
                    </a:lnTo>
                    <a:lnTo>
                      <a:pt x="351" y="631"/>
                    </a:lnTo>
                    <a:lnTo>
                      <a:pt x="439" y="596"/>
                    </a:lnTo>
                    <a:close/>
                    <a:moveTo>
                      <a:pt x="614" y="1"/>
                    </a:moveTo>
                    <a:lnTo>
                      <a:pt x="509" y="71"/>
                    </a:lnTo>
                    <a:lnTo>
                      <a:pt x="404" y="141"/>
                    </a:lnTo>
                    <a:lnTo>
                      <a:pt x="316" y="229"/>
                    </a:lnTo>
                    <a:lnTo>
                      <a:pt x="246" y="316"/>
                    </a:lnTo>
                    <a:lnTo>
                      <a:pt x="176" y="421"/>
                    </a:lnTo>
                    <a:lnTo>
                      <a:pt x="106" y="544"/>
                    </a:lnTo>
                    <a:lnTo>
                      <a:pt x="53" y="684"/>
                    </a:lnTo>
                    <a:lnTo>
                      <a:pt x="1" y="824"/>
                    </a:lnTo>
                    <a:lnTo>
                      <a:pt x="1" y="982"/>
                    </a:lnTo>
                    <a:lnTo>
                      <a:pt x="1" y="1069"/>
                    </a:lnTo>
                    <a:lnTo>
                      <a:pt x="18" y="1157"/>
                    </a:lnTo>
                    <a:lnTo>
                      <a:pt x="53" y="1210"/>
                    </a:lnTo>
                    <a:lnTo>
                      <a:pt x="106" y="1245"/>
                    </a:lnTo>
                    <a:lnTo>
                      <a:pt x="158" y="1262"/>
                    </a:lnTo>
                    <a:lnTo>
                      <a:pt x="211" y="1262"/>
                    </a:lnTo>
                    <a:lnTo>
                      <a:pt x="281" y="1245"/>
                    </a:lnTo>
                    <a:lnTo>
                      <a:pt x="369" y="1210"/>
                    </a:lnTo>
                    <a:lnTo>
                      <a:pt x="439" y="1157"/>
                    </a:lnTo>
                    <a:lnTo>
                      <a:pt x="509" y="1104"/>
                    </a:lnTo>
                    <a:lnTo>
                      <a:pt x="561" y="1034"/>
                    </a:lnTo>
                    <a:lnTo>
                      <a:pt x="614" y="964"/>
                    </a:lnTo>
                    <a:lnTo>
                      <a:pt x="684" y="807"/>
                    </a:lnTo>
                    <a:lnTo>
                      <a:pt x="701" y="719"/>
                    </a:lnTo>
                    <a:lnTo>
                      <a:pt x="701" y="649"/>
                    </a:lnTo>
                    <a:lnTo>
                      <a:pt x="701" y="579"/>
                    </a:lnTo>
                    <a:lnTo>
                      <a:pt x="684" y="526"/>
                    </a:lnTo>
                    <a:lnTo>
                      <a:pt x="666" y="474"/>
                    </a:lnTo>
                    <a:lnTo>
                      <a:pt x="614" y="456"/>
                    </a:lnTo>
                    <a:lnTo>
                      <a:pt x="579" y="439"/>
                    </a:lnTo>
                    <a:lnTo>
                      <a:pt x="526" y="439"/>
                    </a:lnTo>
                    <a:lnTo>
                      <a:pt x="456" y="456"/>
                    </a:lnTo>
                    <a:lnTo>
                      <a:pt x="404" y="491"/>
                    </a:lnTo>
                    <a:lnTo>
                      <a:pt x="316" y="544"/>
                    </a:lnTo>
                    <a:lnTo>
                      <a:pt x="246" y="614"/>
                    </a:lnTo>
                    <a:lnTo>
                      <a:pt x="193" y="684"/>
                    </a:lnTo>
                    <a:lnTo>
                      <a:pt x="141" y="754"/>
                    </a:lnTo>
                    <a:lnTo>
                      <a:pt x="176" y="614"/>
                    </a:lnTo>
                    <a:lnTo>
                      <a:pt x="246" y="456"/>
                    </a:lnTo>
                    <a:lnTo>
                      <a:pt x="351" y="316"/>
                    </a:lnTo>
                    <a:lnTo>
                      <a:pt x="509" y="176"/>
                    </a:lnTo>
                    <a:lnTo>
                      <a:pt x="614" y="123"/>
                    </a:lnTo>
                    <a:lnTo>
                      <a:pt x="6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8"/>
              <p:cNvSpPr/>
              <p:nvPr/>
            </p:nvSpPr>
            <p:spPr>
              <a:xfrm>
                <a:off x="7721252" y="4392033"/>
                <a:ext cx="14872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649" h="1385" extrusionOk="0">
                    <a:moveTo>
                      <a:pt x="648" y="1"/>
                    </a:moveTo>
                    <a:lnTo>
                      <a:pt x="0" y="386"/>
                    </a:lnTo>
                    <a:lnTo>
                      <a:pt x="0" y="491"/>
                    </a:lnTo>
                    <a:lnTo>
                      <a:pt x="508" y="211"/>
                    </a:lnTo>
                    <a:lnTo>
                      <a:pt x="508" y="211"/>
                    </a:lnTo>
                    <a:lnTo>
                      <a:pt x="53" y="1385"/>
                    </a:lnTo>
                    <a:lnTo>
                      <a:pt x="193" y="1297"/>
                    </a:lnTo>
                    <a:lnTo>
                      <a:pt x="648" y="88"/>
                    </a:lnTo>
                    <a:lnTo>
                      <a:pt x="6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8"/>
              <p:cNvSpPr/>
              <p:nvPr/>
            </p:nvSpPr>
            <p:spPr>
              <a:xfrm>
                <a:off x="7754548" y="4375191"/>
                <a:ext cx="16499" cy="26902"/>
              </a:xfrm>
              <a:custGeom>
                <a:avLst/>
                <a:gdLst/>
                <a:ahLst/>
                <a:cxnLst/>
                <a:rect l="l" t="t" r="r" b="b"/>
                <a:pathLst>
                  <a:path w="720" h="1174" extrusionOk="0">
                    <a:moveTo>
                      <a:pt x="456" y="140"/>
                    </a:moveTo>
                    <a:lnTo>
                      <a:pt x="491" y="158"/>
                    </a:lnTo>
                    <a:lnTo>
                      <a:pt x="527" y="175"/>
                    </a:lnTo>
                    <a:lnTo>
                      <a:pt x="544" y="228"/>
                    </a:lnTo>
                    <a:lnTo>
                      <a:pt x="562" y="298"/>
                    </a:lnTo>
                    <a:lnTo>
                      <a:pt x="579" y="455"/>
                    </a:lnTo>
                    <a:lnTo>
                      <a:pt x="562" y="648"/>
                    </a:lnTo>
                    <a:lnTo>
                      <a:pt x="527" y="806"/>
                    </a:lnTo>
                    <a:lnTo>
                      <a:pt x="491" y="876"/>
                    </a:lnTo>
                    <a:lnTo>
                      <a:pt x="456" y="928"/>
                    </a:lnTo>
                    <a:lnTo>
                      <a:pt x="404" y="981"/>
                    </a:lnTo>
                    <a:lnTo>
                      <a:pt x="351" y="1016"/>
                    </a:lnTo>
                    <a:lnTo>
                      <a:pt x="316" y="1034"/>
                    </a:lnTo>
                    <a:lnTo>
                      <a:pt x="229" y="1034"/>
                    </a:lnTo>
                    <a:lnTo>
                      <a:pt x="211" y="999"/>
                    </a:lnTo>
                    <a:lnTo>
                      <a:pt x="176" y="946"/>
                    </a:lnTo>
                    <a:lnTo>
                      <a:pt x="159" y="893"/>
                    </a:lnTo>
                    <a:lnTo>
                      <a:pt x="141" y="718"/>
                    </a:lnTo>
                    <a:lnTo>
                      <a:pt x="159" y="526"/>
                    </a:lnTo>
                    <a:lnTo>
                      <a:pt x="211" y="350"/>
                    </a:lnTo>
                    <a:lnTo>
                      <a:pt x="281" y="228"/>
                    </a:lnTo>
                    <a:lnTo>
                      <a:pt x="316" y="193"/>
                    </a:lnTo>
                    <a:lnTo>
                      <a:pt x="351" y="158"/>
                    </a:lnTo>
                    <a:lnTo>
                      <a:pt x="404" y="140"/>
                    </a:lnTo>
                    <a:close/>
                    <a:moveTo>
                      <a:pt x="509" y="0"/>
                    </a:moveTo>
                    <a:lnTo>
                      <a:pt x="439" y="18"/>
                    </a:lnTo>
                    <a:lnTo>
                      <a:pt x="369" y="53"/>
                    </a:lnTo>
                    <a:lnTo>
                      <a:pt x="299" y="105"/>
                    </a:lnTo>
                    <a:lnTo>
                      <a:pt x="229" y="158"/>
                    </a:lnTo>
                    <a:lnTo>
                      <a:pt x="159" y="245"/>
                    </a:lnTo>
                    <a:lnTo>
                      <a:pt x="106" y="333"/>
                    </a:lnTo>
                    <a:lnTo>
                      <a:pt x="71" y="438"/>
                    </a:lnTo>
                    <a:lnTo>
                      <a:pt x="36" y="543"/>
                    </a:lnTo>
                    <a:lnTo>
                      <a:pt x="19" y="666"/>
                    </a:lnTo>
                    <a:lnTo>
                      <a:pt x="1" y="788"/>
                    </a:lnTo>
                    <a:lnTo>
                      <a:pt x="19" y="911"/>
                    </a:lnTo>
                    <a:lnTo>
                      <a:pt x="36" y="1016"/>
                    </a:lnTo>
                    <a:lnTo>
                      <a:pt x="71" y="1086"/>
                    </a:lnTo>
                    <a:lnTo>
                      <a:pt x="106" y="1139"/>
                    </a:lnTo>
                    <a:lnTo>
                      <a:pt x="159" y="1174"/>
                    </a:lnTo>
                    <a:lnTo>
                      <a:pt x="211" y="1174"/>
                    </a:lnTo>
                    <a:lnTo>
                      <a:pt x="281" y="1156"/>
                    </a:lnTo>
                    <a:lnTo>
                      <a:pt x="351" y="1139"/>
                    </a:lnTo>
                    <a:lnTo>
                      <a:pt x="439" y="1069"/>
                    </a:lnTo>
                    <a:lnTo>
                      <a:pt x="509" y="999"/>
                    </a:lnTo>
                    <a:lnTo>
                      <a:pt x="562" y="928"/>
                    </a:lnTo>
                    <a:lnTo>
                      <a:pt x="614" y="841"/>
                    </a:lnTo>
                    <a:lnTo>
                      <a:pt x="667" y="736"/>
                    </a:lnTo>
                    <a:lnTo>
                      <a:pt x="684" y="613"/>
                    </a:lnTo>
                    <a:lnTo>
                      <a:pt x="702" y="508"/>
                    </a:lnTo>
                    <a:lnTo>
                      <a:pt x="719" y="368"/>
                    </a:lnTo>
                    <a:lnTo>
                      <a:pt x="702" y="263"/>
                    </a:lnTo>
                    <a:lnTo>
                      <a:pt x="684" y="158"/>
                    </a:lnTo>
                    <a:lnTo>
                      <a:pt x="667" y="88"/>
                    </a:lnTo>
                    <a:lnTo>
                      <a:pt x="614" y="35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8"/>
              <p:cNvSpPr/>
              <p:nvPr/>
            </p:nvSpPr>
            <p:spPr>
              <a:xfrm>
                <a:off x="7773430" y="4363939"/>
                <a:ext cx="16086" cy="2772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210" extrusionOk="0">
                    <a:moveTo>
                      <a:pt x="491" y="141"/>
                    </a:moveTo>
                    <a:lnTo>
                      <a:pt x="526" y="176"/>
                    </a:lnTo>
                    <a:lnTo>
                      <a:pt x="526" y="228"/>
                    </a:lnTo>
                    <a:lnTo>
                      <a:pt x="526" y="316"/>
                    </a:lnTo>
                    <a:lnTo>
                      <a:pt x="491" y="386"/>
                    </a:lnTo>
                    <a:lnTo>
                      <a:pt x="438" y="456"/>
                    </a:lnTo>
                    <a:lnTo>
                      <a:pt x="368" y="509"/>
                    </a:lnTo>
                    <a:lnTo>
                      <a:pt x="298" y="526"/>
                    </a:lnTo>
                    <a:lnTo>
                      <a:pt x="228" y="526"/>
                    </a:lnTo>
                    <a:lnTo>
                      <a:pt x="193" y="491"/>
                    </a:lnTo>
                    <a:lnTo>
                      <a:pt x="176" y="438"/>
                    </a:lnTo>
                    <a:lnTo>
                      <a:pt x="193" y="368"/>
                    </a:lnTo>
                    <a:lnTo>
                      <a:pt x="228" y="298"/>
                    </a:lnTo>
                    <a:lnTo>
                      <a:pt x="281" y="228"/>
                    </a:lnTo>
                    <a:lnTo>
                      <a:pt x="351" y="176"/>
                    </a:lnTo>
                    <a:lnTo>
                      <a:pt x="438" y="141"/>
                    </a:lnTo>
                    <a:close/>
                    <a:moveTo>
                      <a:pt x="438" y="614"/>
                    </a:moveTo>
                    <a:lnTo>
                      <a:pt x="508" y="631"/>
                    </a:lnTo>
                    <a:lnTo>
                      <a:pt x="526" y="631"/>
                    </a:lnTo>
                    <a:lnTo>
                      <a:pt x="543" y="666"/>
                    </a:lnTo>
                    <a:lnTo>
                      <a:pt x="561" y="736"/>
                    </a:lnTo>
                    <a:lnTo>
                      <a:pt x="543" y="824"/>
                    </a:lnTo>
                    <a:lnTo>
                      <a:pt x="508" y="894"/>
                    </a:lnTo>
                    <a:lnTo>
                      <a:pt x="438" y="982"/>
                    </a:lnTo>
                    <a:lnTo>
                      <a:pt x="351" y="1034"/>
                    </a:lnTo>
                    <a:lnTo>
                      <a:pt x="263" y="1069"/>
                    </a:lnTo>
                    <a:lnTo>
                      <a:pt x="193" y="1069"/>
                    </a:lnTo>
                    <a:lnTo>
                      <a:pt x="176" y="1052"/>
                    </a:lnTo>
                    <a:lnTo>
                      <a:pt x="158" y="1034"/>
                    </a:lnTo>
                    <a:lnTo>
                      <a:pt x="140" y="964"/>
                    </a:lnTo>
                    <a:lnTo>
                      <a:pt x="158" y="876"/>
                    </a:lnTo>
                    <a:lnTo>
                      <a:pt x="193" y="806"/>
                    </a:lnTo>
                    <a:lnTo>
                      <a:pt x="263" y="719"/>
                    </a:lnTo>
                    <a:lnTo>
                      <a:pt x="333" y="631"/>
                    </a:lnTo>
                    <a:lnTo>
                      <a:pt x="438" y="614"/>
                    </a:lnTo>
                    <a:close/>
                    <a:moveTo>
                      <a:pt x="491" y="1"/>
                    </a:moveTo>
                    <a:lnTo>
                      <a:pt x="438" y="18"/>
                    </a:lnTo>
                    <a:lnTo>
                      <a:pt x="368" y="53"/>
                    </a:lnTo>
                    <a:lnTo>
                      <a:pt x="246" y="158"/>
                    </a:lnTo>
                    <a:lnTo>
                      <a:pt x="140" y="263"/>
                    </a:lnTo>
                    <a:lnTo>
                      <a:pt x="70" y="403"/>
                    </a:lnTo>
                    <a:lnTo>
                      <a:pt x="53" y="456"/>
                    </a:lnTo>
                    <a:lnTo>
                      <a:pt x="53" y="526"/>
                    </a:lnTo>
                    <a:lnTo>
                      <a:pt x="53" y="579"/>
                    </a:lnTo>
                    <a:lnTo>
                      <a:pt x="88" y="631"/>
                    </a:lnTo>
                    <a:lnTo>
                      <a:pt x="140" y="666"/>
                    </a:lnTo>
                    <a:lnTo>
                      <a:pt x="211" y="666"/>
                    </a:lnTo>
                    <a:lnTo>
                      <a:pt x="123" y="771"/>
                    </a:lnTo>
                    <a:lnTo>
                      <a:pt x="53" y="859"/>
                    </a:lnTo>
                    <a:lnTo>
                      <a:pt x="18" y="964"/>
                    </a:lnTo>
                    <a:lnTo>
                      <a:pt x="0" y="1069"/>
                    </a:lnTo>
                    <a:lnTo>
                      <a:pt x="18" y="1122"/>
                    </a:lnTo>
                    <a:lnTo>
                      <a:pt x="35" y="1157"/>
                    </a:lnTo>
                    <a:lnTo>
                      <a:pt x="53" y="1192"/>
                    </a:lnTo>
                    <a:lnTo>
                      <a:pt x="105" y="1209"/>
                    </a:lnTo>
                    <a:lnTo>
                      <a:pt x="211" y="1209"/>
                    </a:lnTo>
                    <a:lnTo>
                      <a:pt x="281" y="1174"/>
                    </a:lnTo>
                    <a:lnTo>
                      <a:pt x="351" y="1139"/>
                    </a:lnTo>
                    <a:lnTo>
                      <a:pt x="491" y="1034"/>
                    </a:lnTo>
                    <a:lnTo>
                      <a:pt x="596" y="911"/>
                    </a:lnTo>
                    <a:lnTo>
                      <a:pt x="684" y="771"/>
                    </a:lnTo>
                    <a:lnTo>
                      <a:pt x="701" y="701"/>
                    </a:lnTo>
                    <a:lnTo>
                      <a:pt x="701" y="631"/>
                    </a:lnTo>
                    <a:lnTo>
                      <a:pt x="701" y="561"/>
                    </a:lnTo>
                    <a:lnTo>
                      <a:pt x="649" y="509"/>
                    </a:lnTo>
                    <a:lnTo>
                      <a:pt x="578" y="491"/>
                    </a:lnTo>
                    <a:lnTo>
                      <a:pt x="491" y="491"/>
                    </a:lnTo>
                    <a:lnTo>
                      <a:pt x="578" y="386"/>
                    </a:lnTo>
                    <a:lnTo>
                      <a:pt x="631" y="298"/>
                    </a:lnTo>
                    <a:lnTo>
                      <a:pt x="666" y="211"/>
                    </a:lnTo>
                    <a:lnTo>
                      <a:pt x="666" y="141"/>
                    </a:lnTo>
                    <a:lnTo>
                      <a:pt x="666" y="106"/>
                    </a:lnTo>
                    <a:lnTo>
                      <a:pt x="649" y="53"/>
                    </a:lnTo>
                    <a:lnTo>
                      <a:pt x="631" y="36"/>
                    </a:lnTo>
                    <a:lnTo>
                      <a:pt x="596" y="1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38"/>
              <p:cNvSpPr/>
              <p:nvPr/>
            </p:nvSpPr>
            <p:spPr>
              <a:xfrm>
                <a:off x="7794696" y="4353513"/>
                <a:ext cx="8066" cy="2571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122" extrusionOk="0">
                    <a:moveTo>
                      <a:pt x="351" y="0"/>
                    </a:moveTo>
                    <a:lnTo>
                      <a:pt x="229" y="70"/>
                    </a:lnTo>
                    <a:lnTo>
                      <a:pt x="1" y="333"/>
                    </a:lnTo>
                    <a:lnTo>
                      <a:pt x="36" y="420"/>
                    </a:lnTo>
                    <a:lnTo>
                      <a:pt x="211" y="210"/>
                    </a:lnTo>
                    <a:lnTo>
                      <a:pt x="211" y="1121"/>
                    </a:lnTo>
                    <a:lnTo>
                      <a:pt x="351" y="105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38"/>
              <p:cNvSpPr/>
              <p:nvPr/>
            </p:nvSpPr>
            <p:spPr>
              <a:xfrm>
                <a:off x="7811172" y="4342674"/>
                <a:ext cx="16063" cy="26902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174" extrusionOk="0">
                    <a:moveTo>
                      <a:pt x="473" y="140"/>
                    </a:moveTo>
                    <a:lnTo>
                      <a:pt x="508" y="175"/>
                    </a:lnTo>
                    <a:lnTo>
                      <a:pt x="526" y="228"/>
                    </a:lnTo>
                    <a:lnTo>
                      <a:pt x="543" y="298"/>
                    </a:lnTo>
                    <a:lnTo>
                      <a:pt x="561" y="456"/>
                    </a:lnTo>
                    <a:lnTo>
                      <a:pt x="543" y="648"/>
                    </a:lnTo>
                    <a:lnTo>
                      <a:pt x="508" y="806"/>
                    </a:lnTo>
                    <a:lnTo>
                      <a:pt x="473" y="876"/>
                    </a:lnTo>
                    <a:lnTo>
                      <a:pt x="438" y="929"/>
                    </a:lnTo>
                    <a:lnTo>
                      <a:pt x="403" y="981"/>
                    </a:lnTo>
                    <a:lnTo>
                      <a:pt x="350" y="1016"/>
                    </a:lnTo>
                    <a:lnTo>
                      <a:pt x="298" y="1034"/>
                    </a:lnTo>
                    <a:lnTo>
                      <a:pt x="263" y="1034"/>
                    </a:lnTo>
                    <a:lnTo>
                      <a:pt x="228" y="1016"/>
                    </a:lnTo>
                    <a:lnTo>
                      <a:pt x="193" y="999"/>
                    </a:lnTo>
                    <a:lnTo>
                      <a:pt x="175" y="946"/>
                    </a:lnTo>
                    <a:lnTo>
                      <a:pt x="158" y="893"/>
                    </a:lnTo>
                    <a:lnTo>
                      <a:pt x="140" y="718"/>
                    </a:lnTo>
                    <a:lnTo>
                      <a:pt x="158" y="526"/>
                    </a:lnTo>
                    <a:lnTo>
                      <a:pt x="193" y="350"/>
                    </a:lnTo>
                    <a:lnTo>
                      <a:pt x="263" y="228"/>
                    </a:lnTo>
                    <a:lnTo>
                      <a:pt x="298" y="193"/>
                    </a:lnTo>
                    <a:lnTo>
                      <a:pt x="350" y="158"/>
                    </a:lnTo>
                    <a:lnTo>
                      <a:pt x="403" y="140"/>
                    </a:lnTo>
                    <a:close/>
                    <a:moveTo>
                      <a:pt x="438" y="0"/>
                    </a:moveTo>
                    <a:lnTo>
                      <a:pt x="350" y="35"/>
                    </a:lnTo>
                    <a:lnTo>
                      <a:pt x="280" y="88"/>
                    </a:lnTo>
                    <a:lnTo>
                      <a:pt x="210" y="158"/>
                    </a:lnTo>
                    <a:lnTo>
                      <a:pt x="158" y="245"/>
                    </a:lnTo>
                    <a:lnTo>
                      <a:pt x="105" y="333"/>
                    </a:lnTo>
                    <a:lnTo>
                      <a:pt x="53" y="438"/>
                    </a:lnTo>
                    <a:lnTo>
                      <a:pt x="18" y="543"/>
                    </a:lnTo>
                    <a:lnTo>
                      <a:pt x="0" y="666"/>
                    </a:lnTo>
                    <a:lnTo>
                      <a:pt x="0" y="788"/>
                    </a:lnTo>
                    <a:lnTo>
                      <a:pt x="0" y="911"/>
                    </a:lnTo>
                    <a:lnTo>
                      <a:pt x="18" y="999"/>
                    </a:lnTo>
                    <a:lnTo>
                      <a:pt x="53" y="1086"/>
                    </a:lnTo>
                    <a:lnTo>
                      <a:pt x="88" y="1139"/>
                    </a:lnTo>
                    <a:lnTo>
                      <a:pt x="140" y="1156"/>
                    </a:lnTo>
                    <a:lnTo>
                      <a:pt x="193" y="1174"/>
                    </a:lnTo>
                    <a:lnTo>
                      <a:pt x="263" y="1156"/>
                    </a:lnTo>
                    <a:lnTo>
                      <a:pt x="333" y="1121"/>
                    </a:lnTo>
                    <a:lnTo>
                      <a:pt x="420" y="1069"/>
                    </a:lnTo>
                    <a:lnTo>
                      <a:pt x="491" y="999"/>
                    </a:lnTo>
                    <a:lnTo>
                      <a:pt x="561" y="929"/>
                    </a:lnTo>
                    <a:lnTo>
                      <a:pt x="613" y="841"/>
                    </a:lnTo>
                    <a:lnTo>
                      <a:pt x="648" y="736"/>
                    </a:lnTo>
                    <a:lnTo>
                      <a:pt x="683" y="613"/>
                    </a:lnTo>
                    <a:lnTo>
                      <a:pt x="701" y="508"/>
                    </a:lnTo>
                    <a:lnTo>
                      <a:pt x="701" y="368"/>
                    </a:lnTo>
                    <a:lnTo>
                      <a:pt x="701" y="263"/>
                    </a:lnTo>
                    <a:lnTo>
                      <a:pt x="683" y="158"/>
                    </a:lnTo>
                    <a:lnTo>
                      <a:pt x="648" y="88"/>
                    </a:lnTo>
                    <a:lnTo>
                      <a:pt x="613" y="35"/>
                    </a:lnTo>
                    <a:lnTo>
                      <a:pt x="5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38"/>
              <p:cNvSpPr/>
              <p:nvPr/>
            </p:nvSpPr>
            <p:spPr>
              <a:xfrm>
                <a:off x="7847699" y="4322989"/>
                <a:ext cx="8043" cy="25711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122" extrusionOk="0">
                    <a:moveTo>
                      <a:pt x="351" y="1"/>
                    </a:moveTo>
                    <a:lnTo>
                      <a:pt x="228" y="71"/>
                    </a:lnTo>
                    <a:lnTo>
                      <a:pt x="0" y="316"/>
                    </a:lnTo>
                    <a:lnTo>
                      <a:pt x="35" y="421"/>
                    </a:lnTo>
                    <a:lnTo>
                      <a:pt x="210" y="211"/>
                    </a:lnTo>
                    <a:lnTo>
                      <a:pt x="228" y="211"/>
                    </a:lnTo>
                    <a:lnTo>
                      <a:pt x="228" y="1122"/>
                    </a:lnTo>
                    <a:lnTo>
                      <a:pt x="351" y="1034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38"/>
              <p:cNvSpPr/>
              <p:nvPr/>
            </p:nvSpPr>
            <p:spPr>
              <a:xfrm>
                <a:off x="7866559" y="4312150"/>
                <a:ext cx="8043" cy="25711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122" extrusionOk="0">
                    <a:moveTo>
                      <a:pt x="351" y="1"/>
                    </a:moveTo>
                    <a:lnTo>
                      <a:pt x="228" y="71"/>
                    </a:lnTo>
                    <a:lnTo>
                      <a:pt x="1" y="316"/>
                    </a:lnTo>
                    <a:lnTo>
                      <a:pt x="36" y="421"/>
                    </a:lnTo>
                    <a:lnTo>
                      <a:pt x="211" y="211"/>
                    </a:lnTo>
                    <a:lnTo>
                      <a:pt x="211" y="1122"/>
                    </a:lnTo>
                    <a:lnTo>
                      <a:pt x="351" y="1034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38"/>
              <p:cNvSpPr/>
              <p:nvPr/>
            </p:nvSpPr>
            <p:spPr>
              <a:xfrm>
                <a:off x="7885418" y="4301311"/>
                <a:ext cx="8066" cy="2571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122" extrusionOk="0">
                    <a:moveTo>
                      <a:pt x="351" y="1"/>
                    </a:moveTo>
                    <a:lnTo>
                      <a:pt x="229" y="71"/>
                    </a:lnTo>
                    <a:lnTo>
                      <a:pt x="1" y="316"/>
                    </a:lnTo>
                    <a:lnTo>
                      <a:pt x="36" y="421"/>
                    </a:lnTo>
                    <a:lnTo>
                      <a:pt x="211" y="211"/>
                    </a:lnTo>
                    <a:lnTo>
                      <a:pt x="211" y="1122"/>
                    </a:lnTo>
                    <a:lnTo>
                      <a:pt x="351" y="1034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8"/>
              <p:cNvSpPr/>
              <p:nvPr/>
            </p:nvSpPr>
            <p:spPr>
              <a:xfrm>
                <a:off x="7902284" y="4290472"/>
                <a:ext cx="14872" cy="29744"/>
              </a:xfrm>
              <a:custGeom>
                <a:avLst/>
                <a:gdLst/>
                <a:ahLst/>
                <a:cxnLst/>
                <a:rect l="l" t="t" r="r" b="b"/>
                <a:pathLst>
                  <a:path w="649" h="1298" extrusionOk="0">
                    <a:moveTo>
                      <a:pt x="456" y="1"/>
                    </a:moveTo>
                    <a:lnTo>
                      <a:pt x="386" y="18"/>
                    </a:lnTo>
                    <a:lnTo>
                      <a:pt x="316" y="53"/>
                    </a:lnTo>
                    <a:lnTo>
                      <a:pt x="228" y="106"/>
                    </a:lnTo>
                    <a:lnTo>
                      <a:pt x="141" y="176"/>
                    </a:lnTo>
                    <a:lnTo>
                      <a:pt x="18" y="334"/>
                    </a:lnTo>
                    <a:lnTo>
                      <a:pt x="71" y="404"/>
                    </a:lnTo>
                    <a:lnTo>
                      <a:pt x="158" y="281"/>
                    </a:lnTo>
                    <a:lnTo>
                      <a:pt x="211" y="228"/>
                    </a:lnTo>
                    <a:lnTo>
                      <a:pt x="281" y="193"/>
                    </a:lnTo>
                    <a:lnTo>
                      <a:pt x="386" y="141"/>
                    </a:lnTo>
                    <a:lnTo>
                      <a:pt x="421" y="141"/>
                    </a:lnTo>
                    <a:lnTo>
                      <a:pt x="439" y="158"/>
                    </a:lnTo>
                    <a:lnTo>
                      <a:pt x="474" y="193"/>
                    </a:lnTo>
                    <a:lnTo>
                      <a:pt x="491" y="263"/>
                    </a:lnTo>
                    <a:lnTo>
                      <a:pt x="474" y="404"/>
                    </a:lnTo>
                    <a:lnTo>
                      <a:pt x="404" y="561"/>
                    </a:lnTo>
                    <a:lnTo>
                      <a:pt x="281" y="772"/>
                    </a:lnTo>
                    <a:lnTo>
                      <a:pt x="106" y="1034"/>
                    </a:lnTo>
                    <a:lnTo>
                      <a:pt x="1" y="1209"/>
                    </a:lnTo>
                    <a:lnTo>
                      <a:pt x="1" y="1297"/>
                    </a:lnTo>
                    <a:lnTo>
                      <a:pt x="649" y="912"/>
                    </a:lnTo>
                    <a:lnTo>
                      <a:pt x="649" y="789"/>
                    </a:lnTo>
                    <a:lnTo>
                      <a:pt x="193" y="1069"/>
                    </a:lnTo>
                    <a:lnTo>
                      <a:pt x="281" y="929"/>
                    </a:lnTo>
                    <a:lnTo>
                      <a:pt x="421" y="701"/>
                    </a:lnTo>
                    <a:lnTo>
                      <a:pt x="526" y="491"/>
                    </a:lnTo>
                    <a:lnTo>
                      <a:pt x="614" y="316"/>
                    </a:lnTo>
                    <a:lnTo>
                      <a:pt x="631" y="246"/>
                    </a:lnTo>
                    <a:lnTo>
                      <a:pt x="631" y="176"/>
                    </a:lnTo>
                    <a:lnTo>
                      <a:pt x="631" y="123"/>
                    </a:lnTo>
                    <a:lnTo>
                      <a:pt x="614" y="71"/>
                    </a:lnTo>
                    <a:lnTo>
                      <a:pt x="596" y="36"/>
                    </a:lnTo>
                    <a:lnTo>
                      <a:pt x="5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8"/>
              <p:cNvSpPr/>
              <p:nvPr/>
            </p:nvSpPr>
            <p:spPr>
              <a:xfrm>
                <a:off x="7949261" y="4354704"/>
                <a:ext cx="13268" cy="22113"/>
              </a:xfrm>
              <a:custGeom>
                <a:avLst/>
                <a:gdLst/>
                <a:ahLst/>
                <a:cxnLst/>
                <a:rect l="l" t="t" r="r" b="b"/>
                <a:pathLst>
                  <a:path w="579" h="965" extrusionOk="0">
                    <a:moveTo>
                      <a:pt x="368" y="106"/>
                    </a:moveTo>
                    <a:lnTo>
                      <a:pt x="403" y="123"/>
                    </a:lnTo>
                    <a:lnTo>
                      <a:pt x="421" y="158"/>
                    </a:lnTo>
                    <a:lnTo>
                      <a:pt x="456" y="246"/>
                    </a:lnTo>
                    <a:lnTo>
                      <a:pt x="456" y="386"/>
                    </a:lnTo>
                    <a:lnTo>
                      <a:pt x="456" y="526"/>
                    </a:lnTo>
                    <a:lnTo>
                      <a:pt x="421" y="666"/>
                    </a:lnTo>
                    <a:lnTo>
                      <a:pt x="368" y="771"/>
                    </a:lnTo>
                    <a:lnTo>
                      <a:pt x="333" y="806"/>
                    </a:lnTo>
                    <a:lnTo>
                      <a:pt x="298" y="824"/>
                    </a:lnTo>
                    <a:lnTo>
                      <a:pt x="245" y="841"/>
                    </a:lnTo>
                    <a:lnTo>
                      <a:pt x="193" y="841"/>
                    </a:lnTo>
                    <a:lnTo>
                      <a:pt x="158" y="806"/>
                    </a:lnTo>
                    <a:lnTo>
                      <a:pt x="123" y="719"/>
                    </a:lnTo>
                    <a:lnTo>
                      <a:pt x="123" y="579"/>
                    </a:lnTo>
                    <a:lnTo>
                      <a:pt x="123" y="421"/>
                    </a:lnTo>
                    <a:lnTo>
                      <a:pt x="175" y="298"/>
                    </a:lnTo>
                    <a:lnTo>
                      <a:pt x="228" y="193"/>
                    </a:lnTo>
                    <a:lnTo>
                      <a:pt x="298" y="123"/>
                    </a:lnTo>
                    <a:lnTo>
                      <a:pt x="333" y="106"/>
                    </a:lnTo>
                    <a:close/>
                    <a:moveTo>
                      <a:pt x="421" y="1"/>
                    </a:moveTo>
                    <a:lnTo>
                      <a:pt x="368" y="18"/>
                    </a:lnTo>
                    <a:lnTo>
                      <a:pt x="298" y="36"/>
                    </a:lnTo>
                    <a:lnTo>
                      <a:pt x="228" y="88"/>
                    </a:lnTo>
                    <a:lnTo>
                      <a:pt x="175" y="141"/>
                    </a:lnTo>
                    <a:lnTo>
                      <a:pt x="123" y="193"/>
                    </a:lnTo>
                    <a:lnTo>
                      <a:pt x="88" y="281"/>
                    </a:lnTo>
                    <a:lnTo>
                      <a:pt x="53" y="351"/>
                    </a:lnTo>
                    <a:lnTo>
                      <a:pt x="18" y="456"/>
                    </a:lnTo>
                    <a:lnTo>
                      <a:pt x="18" y="544"/>
                    </a:lnTo>
                    <a:lnTo>
                      <a:pt x="0" y="649"/>
                    </a:lnTo>
                    <a:lnTo>
                      <a:pt x="18" y="754"/>
                    </a:lnTo>
                    <a:lnTo>
                      <a:pt x="18" y="824"/>
                    </a:lnTo>
                    <a:lnTo>
                      <a:pt x="53" y="894"/>
                    </a:lnTo>
                    <a:lnTo>
                      <a:pt x="88" y="929"/>
                    </a:lnTo>
                    <a:lnTo>
                      <a:pt x="123" y="947"/>
                    </a:lnTo>
                    <a:lnTo>
                      <a:pt x="175" y="964"/>
                    </a:lnTo>
                    <a:lnTo>
                      <a:pt x="228" y="947"/>
                    </a:lnTo>
                    <a:lnTo>
                      <a:pt x="280" y="929"/>
                    </a:lnTo>
                    <a:lnTo>
                      <a:pt x="351" y="876"/>
                    </a:lnTo>
                    <a:lnTo>
                      <a:pt x="403" y="824"/>
                    </a:lnTo>
                    <a:lnTo>
                      <a:pt x="456" y="754"/>
                    </a:lnTo>
                    <a:lnTo>
                      <a:pt x="508" y="684"/>
                    </a:lnTo>
                    <a:lnTo>
                      <a:pt x="543" y="596"/>
                    </a:lnTo>
                    <a:lnTo>
                      <a:pt x="561" y="509"/>
                    </a:lnTo>
                    <a:lnTo>
                      <a:pt x="578" y="298"/>
                    </a:lnTo>
                    <a:lnTo>
                      <a:pt x="578" y="211"/>
                    </a:lnTo>
                    <a:lnTo>
                      <a:pt x="561" y="141"/>
                    </a:lnTo>
                    <a:lnTo>
                      <a:pt x="543" y="71"/>
                    </a:lnTo>
                    <a:lnTo>
                      <a:pt x="508" y="36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8"/>
              <p:cNvSpPr/>
              <p:nvPr/>
            </p:nvSpPr>
            <p:spPr>
              <a:xfrm>
                <a:off x="7966906" y="4345882"/>
                <a:ext cx="6462" cy="20898"/>
              </a:xfrm>
              <a:custGeom>
                <a:avLst/>
                <a:gdLst/>
                <a:ahLst/>
                <a:cxnLst/>
                <a:rect l="l" t="t" r="r" b="b"/>
                <a:pathLst>
                  <a:path w="282" h="912" extrusionOk="0">
                    <a:moveTo>
                      <a:pt x="281" y="0"/>
                    </a:moveTo>
                    <a:lnTo>
                      <a:pt x="176" y="70"/>
                    </a:lnTo>
                    <a:lnTo>
                      <a:pt x="1" y="263"/>
                    </a:lnTo>
                    <a:lnTo>
                      <a:pt x="19" y="351"/>
                    </a:lnTo>
                    <a:lnTo>
                      <a:pt x="159" y="175"/>
                    </a:lnTo>
                    <a:lnTo>
                      <a:pt x="159" y="911"/>
                    </a:lnTo>
                    <a:lnTo>
                      <a:pt x="281" y="859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38"/>
              <p:cNvSpPr/>
              <p:nvPr/>
            </p:nvSpPr>
            <p:spPr>
              <a:xfrm>
                <a:off x="7993006" y="4329818"/>
                <a:ext cx="12466" cy="24107"/>
              </a:xfrm>
              <a:custGeom>
                <a:avLst/>
                <a:gdLst/>
                <a:ahLst/>
                <a:cxnLst/>
                <a:rect l="l" t="t" r="r" b="b"/>
                <a:pathLst>
                  <a:path w="544" h="1052" extrusionOk="0">
                    <a:moveTo>
                      <a:pt x="386" y="0"/>
                    </a:moveTo>
                    <a:lnTo>
                      <a:pt x="333" y="18"/>
                    </a:lnTo>
                    <a:lnTo>
                      <a:pt x="263" y="36"/>
                    </a:lnTo>
                    <a:lnTo>
                      <a:pt x="193" y="88"/>
                    </a:lnTo>
                    <a:lnTo>
                      <a:pt x="123" y="141"/>
                    </a:lnTo>
                    <a:lnTo>
                      <a:pt x="18" y="263"/>
                    </a:lnTo>
                    <a:lnTo>
                      <a:pt x="53" y="333"/>
                    </a:lnTo>
                    <a:lnTo>
                      <a:pt x="141" y="228"/>
                    </a:lnTo>
                    <a:lnTo>
                      <a:pt x="246" y="158"/>
                    </a:lnTo>
                    <a:lnTo>
                      <a:pt x="316" y="123"/>
                    </a:lnTo>
                    <a:lnTo>
                      <a:pt x="369" y="123"/>
                    </a:lnTo>
                    <a:lnTo>
                      <a:pt x="404" y="158"/>
                    </a:lnTo>
                    <a:lnTo>
                      <a:pt x="404" y="228"/>
                    </a:lnTo>
                    <a:lnTo>
                      <a:pt x="386" y="333"/>
                    </a:lnTo>
                    <a:lnTo>
                      <a:pt x="333" y="456"/>
                    </a:lnTo>
                    <a:lnTo>
                      <a:pt x="228" y="631"/>
                    </a:lnTo>
                    <a:lnTo>
                      <a:pt x="88" y="841"/>
                    </a:lnTo>
                    <a:lnTo>
                      <a:pt x="1" y="981"/>
                    </a:lnTo>
                    <a:lnTo>
                      <a:pt x="1" y="1052"/>
                    </a:lnTo>
                    <a:lnTo>
                      <a:pt x="544" y="736"/>
                    </a:lnTo>
                    <a:lnTo>
                      <a:pt x="544" y="649"/>
                    </a:lnTo>
                    <a:lnTo>
                      <a:pt x="158" y="876"/>
                    </a:lnTo>
                    <a:lnTo>
                      <a:pt x="158" y="859"/>
                    </a:lnTo>
                    <a:lnTo>
                      <a:pt x="228" y="771"/>
                    </a:lnTo>
                    <a:lnTo>
                      <a:pt x="351" y="579"/>
                    </a:lnTo>
                    <a:lnTo>
                      <a:pt x="439" y="403"/>
                    </a:lnTo>
                    <a:lnTo>
                      <a:pt x="509" y="263"/>
                    </a:lnTo>
                    <a:lnTo>
                      <a:pt x="526" y="141"/>
                    </a:lnTo>
                    <a:lnTo>
                      <a:pt x="509" y="53"/>
                    </a:lnTo>
                    <a:lnTo>
                      <a:pt x="491" y="36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38"/>
              <p:cNvSpPr/>
              <p:nvPr/>
            </p:nvSpPr>
            <p:spPr>
              <a:xfrm>
                <a:off x="8008268" y="4318979"/>
                <a:ext cx="12053" cy="2532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105" extrusionOk="0">
                    <a:moveTo>
                      <a:pt x="508" y="0"/>
                    </a:moveTo>
                    <a:lnTo>
                      <a:pt x="105" y="228"/>
                    </a:lnTo>
                    <a:lnTo>
                      <a:pt x="53" y="666"/>
                    </a:lnTo>
                    <a:lnTo>
                      <a:pt x="176" y="596"/>
                    </a:lnTo>
                    <a:lnTo>
                      <a:pt x="281" y="544"/>
                    </a:lnTo>
                    <a:lnTo>
                      <a:pt x="351" y="544"/>
                    </a:lnTo>
                    <a:lnTo>
                      <a:pt x="386" y="561"/>
                    </a:lnTo>
                    <a:lnTo>
                      <a:pt x="403" y="579"/>
                    </a:lnTo>
                    <a:lnTo>
                      <a:pt x="421" y="649"/>
                    </a:lnTo>
                    <a:lnTo>
                      <a:pt x="403" y="736"/>
                    </a:lnTo>
                    <a:lnTo>
                      <a:pt x="351" y="806"/>
                    </a:lnTo>
                    <a:lnTo>
                      <a:pt x="298" y="894"/>
                    </a:lnTo>
                    <a:lnTo>
                      <a:pt x="211" y="946"/>
                    </a:lnTo>
                    <a:lnTo>
                      <a:pt x="105" y="982"/>
                    </a:lnTo>
                    <a:lnTo>
                      <a:pt x="35" y="999"/>
                    </a:lnTo>
                    <a:lnTo>
                      <a:pt x="0" y="1104"/>
                    </a:lnTo>
                    <a:lnTo>
                      <a:pt x="88" y="1087"/>
                    </a:lnTo>
                    <a:lnTo>
                      <a:pt x="211" y="1034"/>
                    </a:lnTo>
                    <a:lnTo>
                      <a:pt x="351" y="946"/>
                    </a:lnTo>
                    <a:lnTo>
                      <a:pt x="438" y="824"/>
                    </a:lnTo>
                    <a:lnTo>
                      <a:pt x="508" y="701"/>
                    </a:lnTo>
                    <a:lnTo>
                      <a:pt x="526" y="631"/>
                    </a:lnTo>
                    <a:lnTo>
                      <a:pt x="526" y="561"/>
                    </a:lnTo>
                    <a:lnTo>
                      <a:pt x="526" y="491"/>
                    </a:lnTo>
                    <a:lnTo>
                      <a:pt x="491" y="456"/>
                    </a:lnTo>
                    <a:lnTo>
                      <a:pt x="456" y="421"/>
                    </a:lnTo>
                    <a:lnTo>
                      <a:pt x="403" y="421"/>
                    </a:lnTo>
                    <a:lnTo>
                      <a:pt x="333" y="438"/>
                    </a:lnTo>
                    <a:lnTo>
                      <a:pt x="228" y="473"/>
                    </a:lnTo>
                    <a:lnTo>
                      <a:pt x="158" y="526"/>
                    </a:lnTo>
                    <a:lnTo>
                      <a:pt x="193" y="281"/>
                    </a:lnTo>
                    <a:lnTo>
                      <a:pt x="508" y="106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38"/>
              <p:cNvSpPr/>
              <p:nvPr/>
            </p:nvSpPr>
            <p:spPr>
              <a:xfrm>
                <a:off x="7977745" y="4318567"/>
                <a:ext cx="8456" cy="51421"/>
              </a:xfrm>
              <a:custGeom>
                <a:avLst/>
                <a:gdLst/>
                <a:ahLst/>
                <a:cxnLst/>
                <a:rect l="l" t="t" r="r" b="b"/>
                <a:pathLst>
                  <a:path w="369" h="2244" extrusionOk="0">
                    <a:moveTo>
                      <a:pt x="369" y="1"/>
                    </a:moveTo>
                    <a:lnTo>
                      <a:pt x="1" y="22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38"/>
              <p:cNvSpPr/>
              <p:nvPr/>
            </p:nvSpPr>
            <p:spPr>
              <a:xfrm>
                <a:off x="7977745" y="4318567"/>
                <a:ext cx="8456" cy="51421"/>
              </a:xfrm>
              <a:custGeom>
                <a:avLst/>
                <a:gdLst/>
                <a:ahLst/>
                <a:cxnLst/>
                <a:rect l="l" t="t" r="r" b="b"/>
                <a:pathLst>
                  <a:path w="369" h="2244" fill="none" extrusionOk="0">
                    <a:moveTo>
                      <a:pt x="369" y="1"/>
                    </a:moveTo>
                    <a:lnTo>
                      <a:pt x="1" y="224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38"/>
              <p:cNvSpPr/>
              <p:nvPr/>
            </p:nvSpPr>
            <p:spPr>
              <a:xfrm>
                <a:off x="7976553" y="4316962"/>
                <a:ext cx="11251" cy="54629"/>
              </a:xfrm>
              <a:custGeom>
                <a:avLst/>
                <a:gdLst/>
                <a:ahLst/>
                <a:cxnLst/>
                <a:rect l="l" t="t" r="r" b="b"/>
                <a:pathLst>
                  <a:path w="491" h="2384" extrusionOk="0">
                    <a:moveTo>
                      <a:pt x="403" y="1"/>
                    </a:moveTo>
                    <a:lnTo>
                      <a:pt x="386" y="18"/>
                    </a:lnTo>
                    <a:lnTo>
                      <a:pt x="368" y="71"/>
                    </a:lnTo>
                    <a:lnTo>
                      <a:pt x="0" y="2313"/>
                    </a:lnTo>
                    <a:lnTo>
                      <a:pt x="0" y="2331"/>
                    </a:lnTo>
                    <a:lnTo>
                      <a:pt x="0" y="2366"/>
                    </a:lnTo>
                    <a:lnTo>
                      <a:pt x="18" y="2383"/>
                    </a:lnTo>
                    <a:lnTo>
                      <a:pt x="53" y="2383"/>
                    </a:lnTo>
                    <a:lnTo>
                      <a:pt x="106" y="2366"/>
                    </a:lnTo>
                    <a:lnTo>
                      <a:pt x="123" y="2331"/>
                    </a:lnTo>
                    <a:lnTo>
                      <a:pt x="491" y="88"/>
                    </a:lnTo>
                    <a:lnTo>
                      <a:pt x="491" y="53"/>
                    </a:lnTo>
                    <a:lnTo>
                      <a:pt x="473" y="36"/>
                    </a:lnTo>
                    <a:lnTo>
                      <a:pt x="456" y="18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2" name="Google Shape;2762;p38"/>
            <p:cNvSpPr/>
            <p:nvPr/>
          </p:nvSpPr>
          <p:spPr>
            <a:xfrm>
              <a:off x="6787904" y="3170482"/>
              <a:ext cx="97572" cy="72686"/>
            </a:xfrm>
            <a:custGeom>
              <a:avLst/>
              <a:gdLst/>
              <a:ahLst/>
              <a:cxnLst/>
              <a:rect l="l" t="t" r="r" b="b"/>
              <a:pathLst>
                <a:path w="4258" h="3172" extrusionOk="0">
                  <a:moveTo>
                    <a:pt x="842" y="1"/>
                  </a:moveTo>
                  <a:lnTo>
                    <a:pt x="1" y="1875"/>
                  </a:lnTo>
                  <a:lnTo>
                    <a:pt x="3382" y="3171"/>
                  </a:lnTo>
                  <a:lnTo>
                    <a:pt x="4258" y="1945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AD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8"/>
            <p:cNvSpPr/>
            <p:nvPr/>
          </p:nvSpPr>
          <p:spPr>
            <a:xfrm>
              <a:off x="6498069" y="3148804"/>
              <a:ext cx="99589" cy="70280"/>
            </a:xfrm>
            <a:custGeom>
              <a:avLst/>
              <a:gdLst/>
              <a:ahLst/>
              <a:cxnLst/>
              <a:rect l="l" t="t" r="r" b="b"/>
              <a:pathLst>
                <a:path w="4346" h="3067" extrusionOk="0">
                  <a:moveTo>
                    <a:pt x="1087" y="1"/>
                  </a:moveTo>
                  <a:lnTo>
                    <a:pt x="1" y="1017"/>
                  </a:lnTo>
                  <a:lnTo>
                    <a:pt x="3417" y="3066"/>
                  </a:lnTo>
                  <a:lnTo>
                    <a:pt x="4345" y="1875"/>
                  </a:lnTo>
                  <a:lnTo>
                    <a:pt x="1087" y="1"/>
                  </a:lnTo>
                  <a:close/>
                </a:path>
              </a:pathLst>
            </a:custGeom>
            <a:solidFill>
              <a:srgbClr val="DFE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4" name="Google Shape;2764;p38"/>
            <p:cNvGrpSpPr/>
            <p:nvPr/>
          </p:nvGrpSpPr>
          <p:grpSpPr>
            <a:xfrm>
              <a:off x="5830908" y="3129143"/>
              <a:ext cx="1109156" cy="942151"/>
              <a:chOff x="5830908" y="3129143"/>
              <a:chExt cx="1109156" cy="942151"/>
            </a:xfrm>
          </p:grpSpPr>
          <p:sp>
            <p:nvSpPr>
              <p:cNvPr id="2765" name="Google Shape;2765;p38"/>
              <p:cNvSpPr/>
              <p:nvPr/>
            </p:nvSpPr>
            <p:spPr>
              <a:xfrm>
                <a:off x="5830908" y="3129143"/>
                <a:ext cx="1025652" cy="894395"/>
              </a:xfrm>
              <a:custGeom>
                <a:avLst/>
                <a:gdLst/>
                <a:ahLst/>
                <a:cxnLst/>
                <a:rect l="l" t="t" r="r" b="b"/>
                <a:pathLst>
                  <a:path w="44759" h="39031" extrusionOk="0">
                    <a:moveTo>
                      <a:pt x="26470" y="0"/>
                    </a:moveTo>
                    <a:lnTo>
                      <a:pt x="26014" y="53"/>
                    </a:lnTo>
                    <a:lnTo>
                      <a:pt x="25559" y="123"/>
                    </a:lnTo>
                    <a:lnTo>
                      <a:pt x="25086" y="210"/>
                    </a:lnTo>
                    <a:lnTo>
                      <a:pt x="24595" y="333"/>
                    </a:lnTo>
                    <a:lnTo>
                      <a:pt x="24105" y="473"/>
                    </a:lnTo>
                    <a:lnTo>
                      <a:pt x="23614" y="666"/>
                    </a:lnTo>
                    <a:lnTo>
                      <a:pt x="23106" y="859"/>
                    </a:lnTo>
                    <a:lnTo>
                      <a:pt x="22598" y="1086"/>
                    </a:lnTo>
                    <a:lnTo>
                      <a:pt x="22090" y="1349"/>
                    </a:lnTo>
                    <a:lnTo>
                      <a:pt x="21565" y="1647"/>
                    </a:lnTo>
                    <a:lnTo>
                      <a:pt x="20987" y="1997"/>
                    </a:lnTo>
                    <a:lnTo>
                      <a:pt x="20408" y="2365"/>
                    </a:lnTo>
                    <a:lnTo>
                      <a:pt x="19848" y="2768"/>
                    </a:lnTo>
                    <a:lnTo>
                      <a:pt x="19287" y="3206"/>
                    </a:lnTo>
                    <a:lnTo>
                      <a:pt x="18744" y="3661"/>
                    </a:lnTo>
                    <a:lnTo>
                      <a:pt x="18201" y="4134"/>
                    </a:lnTo>
                    <a:lnTo>
                      <a:pt x="17676" y="4625"/>
                    </a:lnTo>
                    <a:lnTo>
                      <a:pt x="17150" y="5151"/>
                    </a:lnTo>
                    <a:lnTo>
                      <a:pt x="16642" y="5694"/>
                    </a:lnTo>
                    <a:lnTo>
                      <a:pt x="16152" y="6237"/>
                    </a:lnTo>
                    <a:lnTo>
                      <a:pt x="15661" y="6815"/>
                    </a:lnTo>
                    <a:lnTo>
                      <a:pt x="15206" y="7410"/>
                    </a:lnTo>
                    <a:lnTo>
                      <a:pt x="14750" y="8023"/>
                    </a:lnTo>
                    <a:lnTo>
                      <a:pt x="14295" y="8637"/>
                    </a:lnTo>
                    <a:lnTo>
                      <a:pt x="13874" y="9267"/>
                    </a:lnTo>
                    <a:lnTo>
                      <a:pt x="13471" y="9915"/>
                    </a:lnTo>
                    <a:lnTo>
                      <a:pt x="13068" y="10564"/>
                    </a:lnTo>
                    <a:lnTo>
                      <a:pt x="12701" y="11247"/>
                    </a:lnTo>
                    <a:lnTo>
                      <a:pt x="12333" y="11912"/>
                    </a:lnTo>
                    <a:lnTo>
                      <a:pt x="12000" y="12596"/>
                    </a:lnTo>
                    <a:lnTo>
                      <a:pt x="11684" y="13296"/>
                    </a:lnTo>
                    <a:lnTo>
                      <a:pt x="11369" y="13980"/>
                    </a:lnTo>
                    <a:lnTo>
                      <a:pt x="11089" y="14680"/>
                    </a:lnTo>
                    <a:lnTo>
                      <a:pt x="10826" y="15381"/>
                    </a:lnTo>
                    <a:lnTo>
                      <a:pt x="10598" y="16099"/>
                    </a:lnTo>
                    <a:lnTo>
                      <a:pt x="10371" y="16800"/>
                    </a:lnTo>
                    <a:lnTo>
                      <a:pt x="10178" y="17518"/>
                    </a:lnTo>
                    <a:lnTo>
                      <a:pt x="10003" y="18219"/>
                    </a:lnTo>
                    <a:lnTo>
                      <a:pt x="9863" y="18920"/>
                    </a:lnTo>
                    <a:lnTo>
                      <a:pt x="9740" y="19620"/>
                    </a:lnTo>
                    <a:lnTo>
                      <a:pt x="9635" y="20321"/>
                    </a:lnTo>
                    <a:lnTo>
                      <a:pt x="9565" y="21022"/>
                    </a:lnTo>
                    <a:lnTo>
                      <a:pt x="9249" y="21057"/>
                    </a:lnTo>
                    <a:lnTo>
                      <a:pt x="8934" y="21127"/>
                    </a:lnTo>
                    <a:lnTo>
                      <a:pt x="8619" y="21197"/>
                    </a:lnTo>
                    <a:lnTo>
                      <a:pt x="8286" y="21302"/>
                    </a:lnTo>
                    <a:lnTo>
                      <a:pt x="7953" y="21425"/>
                    </a:lnTo>
                    <a:lnTo>
                      <a:pt x="7620" y="21582"/>
                    </a:lnTo>
                    <a:lnTo>
                      <a:pt x="7287" y="21740"/>
                    </a:lnTo>
                    <a:lnTo>
                      <a:pt x="6937" y="21933"/>
                    </a:lnTo>
                    <a:lnTo>
                      <a:pt x="6569" y="22160"/>
                    </a:lnTo>
                    <a:lnTo>
                      <a:pt x="6219" y="22388"/>
                    </a:lnTo>
                    <a:lnTo>
                      <a:pt x="5886" y="22633"/>
                    </a:lnTo>
                    <a:lnTo>
                      <a:pt x="5536" y="22914"/>
                    </a:lnTo>
                    <a:lnTo>
                      <a:pt x="5203" y="23194"/>
                    </a:lnTo>
                    <a:lnTo>
                      <a:pt x="4870" y="23492"/>
                    </a:lnTo>
                    <a:lnTo>
                      <a:pt x="4555" y="23807"/>
                    </a:lnTo>
                    <a:lnTo>
                      <a:pt x="4239" y="24122"/>
                    </a:lnTo>
                    <a:lnTo>
                      <a:pt x="3924" y="24473"/>
                    </a:lnTo>
                    <a:lnTo>
                      <a:pt x="3626" y="24806"/>
                    </a:lnTo>
                    <a:lnTo>
                      <a:pt x="3328" y="25174"/>
                    </a:lnTo>
                    <a:lnTo>
                      <a:pt x="3048" y="25541"/>
                    </a:lnTo>
                    <a:lnTo>
                      <a:pt x="2785" y="25927"/>
                    </a:lnTo>
                    <a:lnTo>
                      <a:pt x="2523" y="26312"/>
                    </a:lnTo>
                    <a:lnTo>
                      <a:pt x="2277" y="26715"/>
                    </a:lnTo>
                    <a:lnTo>
                      <a:pt x="2032" y="27118"/>
                    </a:lnTo>
                    <a:lnTo>
                      <a:pt x="1804" y="27521"/>
                    </a:lnTo>
                    <a:lnTo>
                      <a:pt x="1577" y="27941"/>
                    </a:lnTo>
                    <a:lnTo>
                      <a:pt x="1366" y="28362"/>
                    </a:lnTo>
                    <a:lnTo>
                      <a:pt x="1174" y="28800"/>
                    </a:lnTo>
                    <a:lnTo>
                      <a:pt x="999" y="29220"/>
                    </a:lnTo>
                    <a:lnTo>
                      <a:pt x="841" y="29658"/>
                    </a:lnTo>
                    <a:lnTo>
                      <a:pt x="683" y="30079"/>
                    </a:lnTo>
                    <a:lnTo>
                      <a:pt x="543" y="30517"/>
                    </a:lnTo>
                    <a:lnTo>
                      <a:pt x="420" y="30954"/>
                    </a:lnTo>
                    <a:lnTo>
                      <a:pt x="315" y="31392"/>
                    </a:lnTo>
                    <a:lnTo>
                      <a:pt x="210" y="31830"/>
                    </a:lnTo>
                    <a:lnTo>
                      <a:pt x="140" y="32251"/>
                    </a:lnTo>
                    <a:lnTo>
                      <a:pt x="70" y="32689"/>
                    </a:lnTo>
                    <a:lnTo>
                      <a:pt x="35" y="33109"/>
                    </a:lnTo>
                    <a:lnTo>
                      <a:pt x="0" y="33530"/>
                    </a:lnTo>
                    <a:lnTo>
                      <a:pt x="0" y="33950"/>
                    </a:lnTo>
                    <a:lnTo>
                      <a:pt x="18" y="34283"/>
                    </a:lnTo>
                    <a:lnTo>
                      <a:pt x="0" y="34300"/>
                    </a:lnTo>
                    <a:lnTo>
                      <a:pt x="0" y="34686"/>
                    </a:lnTo>
                    <a:lnTo>
                      <a:pt x="35" y="35054"/>
                    </a:lnTo>
                    <a:lnTo>
                      <a:pt x="70" y="35422"/>
                    </a:lnTo>
                    <a:lnTo>
                      <a:pt x="123" y="35754"/>
                    </a:lnTo>
                    <a:lnTo>
                      <a:pt x="210" y="36087"/>
                    </a:lnTo>
                    <a:lnTo>
                      <a:pt x="298" y="36403"/>
                    </a:lnTo>
                    <a:lnTo>
                      <a:pt x="403" y="36700"/>
                    </a:lnTo>
                    <a:lnTo>
                      <a:pt x="526" y="36981"/>
                    </a:lnTo>
                    <a:lnTo>
                      <a:pt x="648" y="37243"/>
                    </a:lnTo>
                    <a:lnTo>
                      <a:pt x="788" y="37489"/>
                    </a:lnTo>
                    <a:lnTo>
                      <a:pt x="964" y="37716"/>
                    </a:lnTo>
                    <a:lnTo>
                      <a:pt x="1121" y="37927"/>
                    </a:lnTo>
                    <a:lnTo>
                      <a:pt x="1314" y="38119"/>
                    </a:lnTo>
                    <a:lnTo>
                      <a:pt x="1507" y="38295"/>
                    </a:lnTo>
                    <a:lnTo>
                      <a:pt x="1717" y="38452"/>
                    </a:lnTo>
                    <a:lnTo>
                      <a:pt x="1945" y="38592"/>
                    </a:lnTo>
                    <a:lnTo>
                      <a:pt x="2172" y="38715"/>
                    </a:lnTo>
                    <a:lnTo>
                      <a:pt x="2417" y="38820"/>
                    </a:lnTo>
                    <a:lnTo>
                      <a:pt x="2663" y="38908"/>
                    </a:lnTo>
                    <a:lnTo>
                      <a:pt x="2926" y="38960"/>
                    </a:lnTo>
                    <a:lnTo>
                      <a:pt x="3188" y="39013"/>
                    </a:lnTo>
                    <a:lnTo>
                      <a:pt x="3469" y="39030"/>
                    </a:lnTo>
                    <a:lnTo>
                      <a:pt x="3766" y="39030"/>
                    </a:lnTo>
                    <a:lnTo>
                      <a:pt x="4047" y="39013"/>
                    </a:lnTo>
                    <a:lnTo>
                      <a:pt x="4362" y="38978"/>
                    </a:lnTo>
                    <a:lnTo>
                      <a:pt x="4660" y="38925"/>
                    </a:lnTo>
                    <a:lnTo>
                      <a:pt x="4975" y="38855"/>
                    </a:lnTo>
                    <a:lnTo>
                      <a:pt x="5308" y="38750"/>
                    </a:lnTo>
                    <a:lnTo>
                      <a:pt x="5623" y="38627"/>
                    </a:lnTo>
                    <a:lnTo>
                      <a:pt x="5956" y="38487"/>
                    </a:lnTo>
                    <a:lnTo>
                      <a:pt x="6306" y="38312"/>
                    </a:lnTo>
                    <a:lnTo>
                      <a:pt x="6639" y="38137"/>
                    </a:lnTo>
                    <a:lnTo>
                      <a:pt x="38119" y="19953"/>
                    </a:lnTo>
                    <a:lnTo>
                      <a:pt x="38452" y="19743"/>
                    </a:lnTo>
                    <a:lnTo>
                      <a:pt x="38802" y="19533"/>
                    </a:lnTo>
                    <a:lnTo>
                      <a:pt x="39135" y="19288"/>
                    </a:lnTo>
                    <a:lnTo>
                      <a:pt x="39450" y="19025"/>
                    </a:lnTo>
                    <a:lnTo>
                      <a:pt x="39783" y="18762"/>
                    </a:lnTo>
                    <a:lnTo>
                      <a:pt x="40099" y="18464"/>
                    </a:lnTo>
                    <a:lnTo>
                      <a:pt x="40396" y="18166"/>
                    </a:lnTo>
                    <a:lnTo>
                      <a:pt x="40694" y="17869"/>
                    </a:lnTo>
                    <a:lnTo>
                      <a:pt x="40992" y="17536"/>
                    </a:lnTo>
                    <a:lnTo>
                      <a:pt x="41290" y="17203"/>
                    </a:lnTo>
                    <a:lnTo>
                      <a:pt x="41553" y="16853"/>
                    </a:lnTo>
                    <a:lnTo>
                      <a:pt x="41833" y="16502"/>
                    </a:lnTo>
                    <a:lnTo>
                      <a:pt x="42096" y="16134"/>
                    </a:lnTo>
                    <a:lnTo>
                      <a:pt x="42341" y="15766"/>
                    </a:lnTo>
                    <a:lnTo>
                      <a:pt x="42586" y="15381"/>
                    </a:lnTo>
                    <a:lnTo>
                      <a:pt x="42814" y="14996"/>
                    </a:lnTo>
                    <a:lnTo>
                      <a:pt x="43042" y="14610"/>
                    </a:lnTo>
                    <a:lnTo>
                      <a:pt x="43252" y="14207"/>
                    </a:lnTo>
                    <a:lnTo>
                      <a:pt x="43445" y="13804"/>
                    </a:lnTo>
                    <a:lnTo>
                      <a:pt x="43620" y="13401"/>
                    </a:lnTo>
                    <a:lnTo>
                      <a:pt x="43795" y="12981"/>
                    </a:lnTo>
                    <a:lnTo>
                      <a:pt x="43953" y="12561"/>
                    </a:lnTo>
                    <a:lnTo>
                      <a:pt x="44110" y="12158"/>
                    </a:lnTo>
                    <a:lnTo>
                      <a:pt x="44233" y="11737"/>
                    </a:lnTo>
                    <a:lnTo>
                      <a:pt x="44355" y="11317"/>
                    </a:lnTo>
                    <a:lnTo>
                      <a:pt x="44461" y="10896"/>
                    </a:lnTo>
                    <a:lnTo>
                      <a:pt x="44548" y="10493"/>
                    </a:lnTo>
                    <a:lnTo>
                      <a:pt x="44618" y="10073"/>
                    </a:lnTo>
                    <a:lnTo>
                      <a:pt x="44688" y="9653"/>
                    </a:lnTo>
                    <a:lnTo>
                      <a:pt x="44723" y="9250"/>
                    </a:lnTo>
                    <a:lnTo>
                      <a:pt x="44758" y="8847"/>
                    </a:lnTo>
                    <a:lnTo>
                      <a:pt x="44758" y="8444"/>
                    </a:lnTo>
                    <a:lnTo>
                      <a:pt x="44758" y="7095"/>
                    </a:lnTo>
                    <a:lnTo>
                      <a:pt x="44758" y="6885"/>
                    </a:lnTo>
                    <a:lnTo>
                      <a:pt x="44758" y="6412"/>
                    </a:lnTo>
                    <a:lnTo>
                      <a:pt x="44723" y="5956"/>
                    </a:lnTo>
                    <a:lnTo>
                      <a:pt x="44671" y="5518"/>
                    </a:lnTo>
                    <a:lnTo>
                      <a:pt x="44601" y="5115"/>
                    </a:lnTo>
                    <a:lnTo>
                      <a:pt x="44513" y="4713"/>
                    </a:lnTo>
                    <a:lnTo>
                      <a:pt x="44408" y="4345"/>
                    </a:lnTo>
                    <a:lnTo>
                      <a:pt x="44268" y="3977"/>
                    </a:lnTo>
                    <a:lnTo>
                      <a:pt x="44128" y="3644"/>
                    </a:lnTo>
                    <a:lnTo>
                      <a:pt x="43970" y="3329"/>
                    </a:lnTo>
                    <a:lnTo>
                      <a:pt x="43795" y="3031"/>
                    </a:lnTo>
                    <a:lnTo>
                      <a:pt x="43602" y="2751"/>
                    </a:lnTo>
                    <a:lnTo>
                      <a:pt x="43392" y="2505"/>
                    </a:lnTo>
                    <a:lnTo>
                      <a:pt x="43164" y="2278"/>
                    </a:lnTo>
                    <a:lnTo>
                      <a:pt x="42936" y="2050"/>
                    </a:lnTo>
                    <a:lnTo>
                      <a:pt x="42674" y="1875"/>
                    </a:lnTo>
                    <a:lnTo>
                      <a:pt x="42411" y="1699"/>
                    </a:lnTo>
                    <a:lnTo>
                      <a:pt x="42131" y="1559"/>
                    </a:lnTo>
                    <a:lnTo>
                      <a:pt x="41850" y="1437"/>
                    </a:lnTo>
                    <a:lnTo>
                      <a:pt x="41553" y="1332"/>
                    </a:lnTo>
                    <a:lnTo>
                      <a:pt x="41237" y="1262"/>
                    </a:lnTo>
                    <a:lnTo>
                      <a:pt x="40904" y="1209"/>
                    </a:lnTo>
                    <a:lnTo>
                      <a:pt x="40572" y="1174"/>
                    </a:lnTo>
                    <a:lnTo>
                      <a:pt x="40221" y="1174"/>
                    </a:lnTo>
                    <a:lnTo>
                      <a:pt x="39871" y="1191"/>
                    </a:lnTo>
                    <a:lnTo>
                      <a:pt x="39503" y="1226"/>
                    </a:lnTo>
                    <a:lnTo>
                      <a:pt x="39135" y="1297"/>
                    </a:lnTo>
                    <a:lnTo>
                      <a:pt x="38750" y="1402"/>
                    </a:lnTo>
                    <a:lnTo>
                      <a:pt x="38364" y="1524"/>
                    </a:lnTo>
                    <a:lnTo>
                      <a:pt x="37979" y="1664"/>
                    </a:lnTo>
                    <a:lnTo>
                      <a:pt x="37576" y="1840"/>
                    </a:lnTo>
                    <a:lnTo>
                      <a:pt x="37173" y="2032"/>
                    </a:lnTo>
                    <a:lnTo>
                      <a:pt x="36753" y="2260"/>
                    </a:lnTo>
                    <a:lnTo>
                      <a:pt x="36280" y="2558"/>
                    </a:lnTo>
                    <a:lnTo>
                      <a:pt x="35824" y="2873"/>
                    </a:lnTo>
                    <a:lnTo>
                      <a:pt x="35369" y="3206"/>
                    </a:lnTo>
                    <a:lnTo>
                      <a:pt x="34913" y="3574"/>
                    </a:lnTo>
                    <a:lnTo>
                      <a:pt x="34475" y="3959"/>
                    </a:lnTo>
                    <a:lnTo>
                      <a:pt x="34055" y="4380"/>
                    </a:lnTo>
                    <a:lnTo>
                      <a:pt x="33634" y="4800"/>
                    </a:lnTo>
                    <a:lnTo>
                      <a:pt x="33232" y="5256"/>
                    </a:lnTo>
                    <a:lnTo>
                      <a:pt x="33091" y="4783"/>
                    </a:lnTo>
                    <a:lnTo>
                      <a:pt x="32934" y="4327"/>
                    </a:lnTo>
                    <a:lnTo>
                      <a:pt x="32759" y="3889"/>
                    </a:lnTo>
                    <a:lnTo>
                      <a:pt x="32566" y="3486"/>
                    </a:lnTo>
                    <a:lnTo>
                      <a:pt x="32356" y="3101"/>
                    </a:lnTo>
                    <a:lnTo>
                      <a:pt x="32128" y="2733"/>
                    </a:lnTo>
                    <a:lnTo>
                      <a:pt x="31883" y="2383"/>
                    </a:lnTo>
                    <a:lnTo>
                      <a:pt x="31620" y="2050"/>
                    </a:lnTo>
                    <a:lnTo>
                      <a:pt x="31340" y="1752"/>
                    </a:lnTo>
                    <a:lnTo>
                      <a:pt x="31042" y="1472"/>
                    </a:lnTo>
                    <a:lnTo>
                      <a:pt x="30726" y="1226"/>
                    </a:lnTo>
                    <a:lnTo>
                      <a:pt x="30411" y="999"/>
                    </a:lnTo>
                    <a:lnTo>
                      <a:pt x="30078" y="789"/>
                    </a:lnTo>
                    <a:lnTo>
                      <a:pt x="29728" y="596"/>
                    </a:lnTo>
                    <a:lnTo>
                      <a:pt x="29360" y="438"/>
                    </a:lnTo>
                    <a:lnTo>
                      <a:pt x="28975" y="298"/>
                    </a:lnTo>
                    <a:lnTo>
                      <a:pt x="28589" y="193"/>
                    </a:lnTo>
                    <a:lnTo>
                      <a:pt x="28186" y="105"/>
                    </a:lnTo>
                    <a:lnTo>
                      <a:pt x="27766" y="35"/>
                    </a:lnTo>
                    <a:lnTo>
                      <a:pt x="27346" y="0"/>
                    </a:lnTo>
                    <a:close/>
                  </a:path>
                </a:pathLst>
              </a:custGeom>
              <a:solidFill>
                <a:srgbClr val="ADD0D8"/>
              </a:solidFill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38"/>
              <p:cNvSpPr/>
              <p:nvPr/>
            </p:nvSpPr>
            <p:spPr>
              <a:xfrm>
                <a:off x="5877862" y="3925178"/>
                <a:ext cx="86321" cy="134099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5852" extrusionOk="0">
                    <a:moveTo>
                      <a:pt x="1" y="0"/>
                    </a:moveTo>
                    <a:lnTo>
                      <a:pt x="1" y="3924"/>
                    </a:lnTo>
                    <a:lnTo>
                      <a:pt x="3399" y="5851"/>
                    </a:lnTo>
                    <a:lnTo>
                      <a:pt x="3767" y="22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DD0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38"/>
              <p:cNvSpPr/>
              <p:nvPr/>
            </p:nvSpPr>
            <p:spPr>
              <a:xfrm>
                <a:off x="5914389" y="3176509"/>
                <a:ext cx="1025675" cy="894785"/>
              </a:xfrm>
              <a:custGeom>
                <a:avLst/>
                <a:gdLst/>
                <a:ahLst/>
                <a:cxnLst/>
                <a:rect l="l" t="t" r="r" b="b"/>
                <a:pathLst>
                  <a:path w="44760" h="39048" extrusionOk="0">
                    <a:moveTo>
                      <a:pt x="26908" y="0"/>
                    </a:moveTo>
                    <a:lnTo>
                      <a:pt x="26470" y="18"/>
                    </a:lnTo>
                    <a:lnTo>
                      <a:pt x="26015" y="53"/>
                    </a:lnTo>
                    <a:lnTo>
                      <a:pt x="25559" y="123"/>
                    </a:lnTo>
                    <a:lnTo>
                      <a:pt x="25086" y="228"/>
                    </a:lnTo>
                    <a:lnTo>
                      <a:pt x="24596" y="351"/>
                    </a:lnTo>
                    <a:lnTo>
                      <a:pt x="24105" y="491"/>
                    </a:lnTo>
                    <a:lnTo>
                      <a:pt x="23615" y="666"/>
                    </a:lnTo>
                    <a:lnTo>
                      <a:pt x="23107" y="876"/>
                    </a:lnTo>
                    <a:lnTo>
                      <a:pt x="22599" y="1104"/>
                    </a:lnTo>
                    <a:lnTo>
                      <a:pt x="22091" y="1367"/>
                    </a:lnTo>
                    <a:lnTo>
                      <a:pt x="21565" y="1647"/>
                    </a:lnTo>
                    <a:lnTo>
                      <a:pt x="20987" y="1997"/>
                    </a:lnTo>
                    <a:lnTo>
                      <a:pt x="20409" y="2383"/>
                    </a:lnTo>
                    <a:lnTo>
                      <a:pt x="19849" y="2786"/>
                    </a:lnTo>
                    <a:lnTo>
                      <a:pt x="19288" y="3206"/>
                    </a:lnTo>
                    <a:lnTo>
                      <a:pt x="18727" y="3662"/>
                    </a:lnTo>
                    <a:lnTo>
                      <a:pt x="18202" y="4152"/>
                    </a:lnTo>
                    <a:lnTo>
                      <a:pt x="17659" y="4643"/>
                    </a:lnTo>
                    <a:lnTo>
                      <a:pt x="17151" y="5168"/>
                    </a:lnTo>
                    <a:lnTo>
                      <a:pt x="16643" y="5694"/>
                    </a:lnTo>
                    <a:lnTo>
                      <a:pt x="16152" y="6254"/>
                    </a:lnTo>
                    <a:lnTo>
                      <a:pt x="15662" y="6832"/>
                    </a:lnTo>
                    <a:lnTo>
                      <a:pt x="15189" y="7428"/>
                    </a:lnTo>
                    <a:lnTo>
                      <a:pt x="14733" y="8024"/>
                    </a:lnTo>
                    <a:lnTo>
                      <a:pt x="14295" y="8654"/>
                    </a:lnTo>
                    <a:lnTo>
                      <a:pt x="13875" y="9285"/>
                    </a:lnTo>
                    <a:lnTo>
                      <a:pt x="13472" y="9933"/>
                    </a:lnTo>
                    <a:lnTo>
                      <a:pt x="13069" y="10581"/>
                    </a:lnTo>
                    <a:lnTo>
                      <a:pt x="12701" y="11247"/>
                    </a:lnTo>
                    <a:lnTo>
                      <a:pt x="12333" y="11930"/>
                    </a:lnTo>
                    <a:lnTo>
                      <a:pt x="12001" y="12613"/>
                    </a:lnTo>
                    <a:lnTo>
                      <a:pt x="11685" y="13296"/>
                    </a:lnTo>
                    <a:lnTo>
                      <a:pt x="11370" y="13997"/>
                    </a:lnTo>
                    <a:lnTo>
                      <a:pt x="11090" y="14698"/>
                    </a:lnTo>
                    <a:lnTo>
                      <a:pt x="10827" y="15399"/>
                    </a:lnTo>
                    <a:lnTo>
                      <a:pt x="10599" y="16099"/>
                    </a:lnTo>
                    <a:lnTo>
                      <a:pt x="10371" y="16818"/>
                    </a:lnTo>
                    <a:lnTo>
                      <a:pt x="10179" y="17518"/>
                    </a:lnTo>
                    <a:lnTo>
                      <a:pt x="10003" y="18237"/>
                    </a:lnTo>
                    <a:lnTo>
                      <a:pt x="9863" y="18937"/>
                    </a:lnTo>
                    <a:lnTo>
                      <a:pt x="9741" y="19638"/>
                    </a:lnTo>
                    <a:lnTo>
                      <a:pt x="9636" y="20339"/>
                    </a:lnTo>
                    <a:lnTo>
                      <a:pt x="9566" y="21022"/>
                    </a:lnTo>
                    <a:lnTo>
                      <a:pt x="9250" y="21074"/>
                    </a:lnTo>
                    <a:lnTo>
                      <a:pt x="8935" y="21127"/>
                    </a:lnTo>
                    <a:lnTo>
                      <a:pt x="8620" y="21215"/>
                    </a:lnTo>
                    <a:lnTo>
                      <a:pt x="8287" y="21320"/>
                    </a:lnTo>
                    <a:lnTo>
                      <a:pt x="7954" y="21442"/>
                    </a:lnTo>
                    <a:lnTo>
                      <a:pt x="7621" y="21582"/>
                    </a:lnTo>
                    <a:lnTo>
                      <a:pt x="7288" y="21758"/>
                    </a:lnTo>
                    <a:lnTo>
                      <a:pt x="6938" y="21950"/>
                    </a:lnTo>
                    <a:lnTo>
                      <a:pt x="6570" y="22161"/>
                    </a:lnTo>
                    <a:lnTo>
                      <a:pt x="6220" y="22406"/>
                    </a:lnTo>
                    <a:lnTo>
                      <a:pt x="5869" y="22651"/>
                    </a:lnTo>
                    <a:lnTo>
                      <a:pt x="5536" y="22914"/>
                    </a:lnTo>
                    <a:lnTo>
                      <a:pt x="5204" y="23194"/>
                    </a:lnTo>
                    <a:lnTo>
                      <a:pt x="4871" y="23492"/>
                    </a:lnTo>
                    <a:lnTo>
                      <a:pt x="4555" y="23807"/>
                    </a:lnTo>
                    <a:lnTo>
                      <a:pt x="4240" y="24140"/>
                    </a:lnTo>
                    <a:lnTo>
                      <a:pt x="3925" y="24473"/>
                    </a:lnTo>
                    <a:lnTo>
                      <a:pt x="3627" y="24823"/>
                    </a:lnTo>
                    <a:lnTo>
                      <a:pt x="3329" y="25191"/>
                    </a:lnTo>
                    <a:lnTo>
                      <a:pt x="3049" y="25559"/>
                    </a:lnTo>
                    <a:lnTo>
                      <a:pt x="2786" y="25944"/>
                    </a:lnTo>
                    <a:lnTo>
                      <a:pt x="2523" y="26330"/>
                    </a:lnTo>
                    <a:lnTo>
                      <a:pt x="2261" y="26715"/>
                    </a:lnTo>
                    <a:lnTo>
                      <a:pt x="2033" y="27118"/>
                    </a:lnTo>
                    <a:lnTo>
                      <a:pt x="1805" y="27539"/>
                    </a:lnTo>
                    <a:lnTo>
                      <a:pt x="1577" y="27959"/>
                    </a:lnTo>
                    <a:lnTo>
                      <a:pt x="1367" y="28379"/>
                    </a:lnTo>
                    <a:lnTo>
                      <a:pt x="1174" y="28800"/>
                    </a:lnTo>
                    <a:lnTo>
                      <a:pt x="999" y="29238"/>
                    </a:lnTo>
                    <a:lnTo>
                      <a:pt x="842" y="29658"/>
                    </a:lnTo>
                    <a:lnTo>
                      <a:pt x="684" y="30096"/>
                    </a:lnTo>
                    <a:lnTo>
                      <a:pt x="544" y="30534"/>
                    </a:lnTo>
                    <a:lnTo>
                      <a:pt x="421" y="30972"/>
                    </a:lnTo>
                    <a:lnTo>
                      <a:pt x="316" y="31410"/>
                    </a:lnTo>
                    <a:lnTo>
                      <a:pt x="211" y="31831"/>
                    </a:lnTo>
                    <a:lnTo>
                      <a:pt x="141" y="32268"/>
                    </a:lnTo>
                    <a:lnTo>
                      <a:pt x="71" y="32706"/>
                    </a:lnTo>
                    <a:lnTo>
                      <a:pt x="36" y="33127"/>
                    </a:lnTo>
                    <a:lnTo>
                      <a:pt x="1" y="33547"/>
                    </a:lnTo>
                    <a:lnTo>
                      <a:pt x="1" y="33968"/>
                    </a:lnTo>
                    <a:lnTo>
                      <a:pt x="18" y="34301"/>
                    </a:lnTo>
                    <a:lnTo>
                      <a:pt x="1" y="34301"/>
                    </a:lnTo>
                    <a:lnTo>
                      <a:pt x="1" y="34686"/>
                    </a:lnTo>
                    <a:lnTo>
                      <a:pt x="36" y="35071"/>
                    </a:lnTo>
                    <a:lnTo>
                      <a:pt x="71" y="35422"/>
                    </a:lnTo>
                    <a:lnTo>
                      <a:pt x="123" y="35772"/>
                    </a:lnTo>
                    <a:lnTo>
                      <a:pt x="211" y="36105"/>
                    </a:lnTo>
                    <a:lnTo>
                      <a:pt x="299" y="36420"/>
                    </a:lnTo>
                    <a:lnTo>
                      <a:pt x="404" y="36700"/>
                    </a:lnTo>
                    <a:lnTo>
                      <a:pt x="509" y="36981"/>
                    </a:lnTo>
                    <a:lnTo>
                      <a:pt x="649" y="37244"/>
                    </a:lnTo>
                    <a:lnTo>
                      <a:pt x="789" y="37506"/>
                    </a:lnTo>
                    <a:lnTo>
                      <a:pt x="964" y="37734"/>
                    </a:lnTo>
                    <a:lnTo>
                      <a:pt x="1122" y="37944"/>
                    </a:lnTo>
                    <a:lnTo>
                      <a:pt x="1315" y="38137"/>
                    </a:lnTo>
                    <a:lnTo>
                      <a:pt x="1507" y="38312"/>
                    </a:lnTo>
                    <a:lnTo>
                      <a:pt x="1718" y="38470"/>
                    </a:lnTo>
                    <a:lnTo>
                      <a:pt x="1945" y="38610"/>
                    </a:lnTo>
                    <a:lnTo>
                      <a:pt x="2173" y="38733"/>
                    </a:lnTo>
                    <a:lnTo>
                      <a:pt x="2418" y="38820"/>
                    </a:lnTo>
                    <a:lnTo>
                      <a:pt x="2663" y="38908"/>
                    </a:lnTo>
                    <a:lnTo>
                      <a:pt x="2926" y="38978"/>
                    </a:lnTo>
                    <a:lnTo>
                      <a:pt x="3189" y="39013"/>
                    </a:lnTo>
                    <a:lnTo>
                      <a:pt x="3469" y="39048"/>
                    </a:lnTo>
                    <a:lnTo>
                      <a:pt x="3767" y="39048"/>
                    </a:lnTo>
                    <a:lnTo>
                      <a:pt x="4047" y="39030"/>
                    </a:lnTo>
                    <a:lnTo>
                      <a:pt x="4363" y="38995"/>
                    </a:lnTo>
                    <a:lnTo>
                      <a:pt x="4661" y="38943"/>
                    </a:lnTo>
                    <a:lnTo>
                      <a:pt x="4976" y="38855"/>
                    </a:lnTo>
                    <a:lnTo>
                      <a:pt x="5309" y="38750"/>
                    </a:lnTo>
                    <a:lnTo>
                      <a:pt x="5624" y="38627"/>
                    </a:lnTo>
                    <a:lnTo>
                      <a:pt x="5957" y="38487"/>
                    </a:lnTo>
                    <a:lnTo>
                      <a:pt x="6307" y="38330"/>
                    </a:lnTo>
                    <a:lnTo>
                      <a:pt x="6640" y="38137"/>
                    </a:lnTo>
                    <a:lnTo>
                      <a:pt x="38120" y="19971"/>
                    </a:lnTo>
                    <a:lnTo>
                      <a:pt x="38453" y="19761"/>
                    </a:lnTo>
                    <a:lnTo>
                      <a:pt x="38785" y="19533"/>
                    </a:lnTo>
                    <a:lnTo>
                      <a:pt x="39118" y="19288"/>
                    </a:lnTo>
                    <a:lnTo>
                      <a:pt x="39451" y="19042"/>
                    </a:lnTo>
                    <a:lnTo>
                      <a:pt x="39766" y="18762"/>
                    </a:lnTo>
                    <a:lnTo>
                      <a:pt x="40082" y="18482"/>
                    </a:lnTo>
                    <a:lnTo>
                      <a:pt x="40397" y="18184"/>
                    </a:lnTo>
                    <a:lnTo>
                      <a:pt x="40695" y="17869"/>
                    </a:lnTo>
                    <a:lnTo>
                      <a:pt x="40993" y="17553"/>
                    </a:lnTo>
                    <a:lnTo>
                      <a:pt x="41291" y="17221"/>
                    </a:lnTo>
                    <a:lnTo>
                      <a:pt x="41553" y="16870"/>
                    </a:lnTo>
                    <a:lnTo>
                      <a:pt x="41834" y="16520"/>
                    </a:lnTo>
                    <a:lnTo>
                      <a:pt x="42096" y="16152"/>
                    </a:lnTo>
                    <a:lnTo>
                      <a:pt x="42342" y="15784"/>
                    </a:lnTo>
                    <a:lnTo>
                      <a:pt x="42587" y="15399"/>
                    </a:lnTo>
                    <a:lnTo>
                      <a:pt x="42815" y="15013"/>
                    </a:lnTo>
                    <a:lnTo>
                      <a:pt x="43042" y="14610"/>
                    </a:lnTo>
                    <a:lnTo>
                      <a:pt x="43235" y="14207"/>
                    </a:lnTo>
                    <a:lnTo>
                      <a:pt x="43445" y="13805"/>
                    </a:lnTo>
                    <a:lnTo>
                      <a:pt x="43620" y="13402"/>
                    </a:lnTo>
                    <a:lnTo>
                      <a:pt x="43796" y="12999"/>
                    </a:lnTo>
                    <a:lnTo>
                      <a:pt x="43953" y="12578"/>
                    </a:lnTo>
                    <a:lnTo>
                      <a:pt x="44111" y="12158"/>
                    </a:lnTo>
                    <a:lnTo>
                      <a:pt x="44234" y="11737"/>
                    </a:lnTo>
                    <a:lnTo>
                      <a:pt x="44356" y="11334"/>
                    </a:lnTo>
                    <a:lnTo>
                      <a:pt x="44461" y="10914"/>
                    </a:lnTo>
                    <a:lnTo>
                      <a:pt x="44549" y="10494"/>
                    </a:lnTo>
                    <a:lnTo>
                      <a:pt x="44619" y="10073"/>
                    </a:lnTo>
                    <a:lnTo>
                      <a:pt x="44689" y="9670"/>
                    </a:lnTo>
                    <a:lnTo>
                      <a:pt x="44724" y="9267"/>
                    </a:lnTo>
                    <a:lnTo>
                      <a:pt x="44759" y="8864"/>
                    </a:lnTo>
                    <a:lnTo>
                      <a:pt x="44759" y="8462"/>
                    </a:lnTo>
                    <a:lnTo>
                      <a:pt x="44759" y="7095"/>
                    </a:lnTo>
                    <a:lnTo>
                      <a:pt x="44759" y="6885"/>
                    </a:lnTo>
                    <a:lnTo>
                      <a:pt x="44759" y="6429"/>
                    </a:lnTo>
                    <a:lnTo>
                      <a:pt x="44724" y="5974"/>
                    </a:lnTo>
                    <a:lnTo>
                      <a:pt x="44672" y="5536"/>
                    </a:lnTo>
                    <a:lnTo>
                      <a:pt x="44601" y="5116"/>
                    </a:lnTo>
                    <a:lnTo>
                      <a:pt x="44514" y="4730"/>
                    </a:lnTo>
                    <a:lnTo>
                      <a:pt x="44409" y="4345"/>
                    </a:lnTo>
                    <a:lnTo>
                      <a:pt x="44269" y="3994"/>
                    </a:lnTo>
                    <a:lnTo>
                      <a:pt x="44128" y="3662"/>
                    </a:lnTo>
                    <a:lnTo>
                      <a:pt x="43971" y="3346"/>
                    </a:lnTo>
                    <a:lnTo>
                      <a:pt x="43796" y="3048"/>
                    </a:lnTo>
                    <a:lnTo>
                      <a:pt x="43603" y="2768"/>
                    </a:lnTo>
                    <a:lnTo>
                      <a:pt x="43393" y="2505"/>
                    </a:lnTo>
                    <a:lnTo>
                      <a:pt x="43165" y="2278"/>
                    </a:lnTo>
                    <a:lnTo>
                      <a:pt x="42937" y="2067"/>
                    </a:lnTo>
                    <a:lnTo>
                      <a:pt x="42674" y="1875"/>
                    </a:lnTo>
                    <a:lnTo>
                      <a:pt x="42412" y="1717"/>
                    </a:lnTo>
                    <a:lnTo>
                      <a:pt x="42131" y="1559"/>
                    </a:lnTo>
                    <a:lnTo>
                      <a:pt x="41851" y="1437"/>
                    </a:lnTo>
                    <a:lnTo>
                      <a:pt x="41553" y="1349"/>
                    </a:lnTo>
                    <a:lnTo>
                      <a:pt x="41238" y="1262"/>
                    </a:lnTo>
                    <a:lnTo>
                      <a:pt x="40905" y="1209"/>
                    </a:lnTo>
                    <a:lnTo>
                      <a:pt x="40572" y="1192"/>
                    </a:lnTo>
                    <a:lnTo>
                      <a:pt x="40222" y="1174"/>
                    </a:lnTo>
                    <a:lnTo>
                      <a:pt x="39872" y="1192"/>
                    </a:lnTo>
                    <a:lnTo>
                      <a:pt x="39504" y="1244"/>
                    </a:lnTo>
                    <a:lnTo>
                      <a:pt x="39136" y="1314"/>
                    </a:lnTo>
                    <a:lnTo>
                      <a:pt x="38750" y="1402"/>
                    </a:lnTo>
                    <a:lnTo>
                      <a:pt x="38365" y="1524"/>
                    </a:lnTo>
                    <a:lnTo>
                      <a:pt x="37980" y="1665"/>
                    </a:lnTo>
                    <a:lnTo>
                      <a:pt x="37577" y="1840"/>
                    </a:lnTo>
                    <a:lnTo>
                      <a:pt x="37174" y="2050"/>
                    </a:lnTo>
                    <a:lnTo>
                      <a:pt x="36753" y="2278"/>
                    </a:lnTo>
                    <a:lnTo>
                      <a:pt x="36280" y="2558"/>
                    </a:lnTo>
                    <a:lnTo>
                      <a:pt x="35825" y="2873"/>
                    </a:lnTo>
                    <a:lnTo>
                      <a:pt x="35369" y="3224"/>
                    </a:lnTo>
                    <a:lnTo>
                      <a:pt x="34914" y="3592"/>
                    </a:lnTo>
                    <a:lnTo>
                      <a:pt x="34476" y="3977"/>
                    </a:lnTo>
                    <a:lnTo>
                      <a:pt x="34056" y="4380"/>
                    </a:lnTo>
                    <a:lnTo>
                      <a:pt x="33635" y="4818"/>
                    </a:lnTo>
                    <a:lnTo>
                      <a:pt x="33232" y="5273"/>
                    </a:lnTo>
                    <a:lnTo>
                      <a:pt x="33092" y="4800"/>
                    </a:lnTo>
                    <a:lnTo>
                      <a:pt x="32934" y="4345"/>
                    </a:lnTo>
                    <a:lnTo>
                      <a:pt x="32759" y="3907"/>
                    </a:lnTo>
                    <a:lnTo>
                      <a:pt x="32567" y="3504"/>
                    </a:lnTo>
                    <a:lnTo>
                      <a:pt x="32356" y="3101"/>
                    </a:lnTo>
                    <a:lnTo>
                      <a:pt x="32129" y="2733"/>
                    </a:lnTo>
                    <a:lnTo>
                      <a:pt x="31883" y="2400"/>
                    </a:lnTo>
                    <a:lnTo>
                      <a:pt x="31621" y="2067"/>
                    </a:lnTo>
                    <a:lnTo>
                      <a:pt x="31340" y="1770"/>
                    </a:lnTo>
                    <a:lnTo>
                      <a:pt x="31043" y="1489"/>
                    </a:lnTo>
                    <a:lnTo>
                      <a:pt x="30727" y="1227"/>
                    </a:lnTo>
                    <a:lnTo>
                      <a:pt x="30412" y="999"/>
                    </a:lnTo>
                    <a:lnTo>
                      <a:pt x="30079" y="789"/>
                    </a:lnTo>
                    <a:lnTo>
                      <a:pt x="29711" y="613"/>
                    </a:lnTo>
                    <a:lnTo>
                      <a:pt x="29361" y="438"/>
                    </a:lnTo>
                    <a:lnTo>
                      <a:pt x="28975" y="316"/>
                    </a:lnTo>
                    <a:lnTo>
                      <a:pt x="28590" y="193"/>
                    </a:lnTo>
                    <a:lnTo>
                      <a:pt x="28187" y="105"/>
                    </a:lnTo>
                    <a:lnTo>
                      <a:pt x="27767" y="53"/>
                    </a:lnTo>
                    <a:lnTo>
                      <a:pt x="27346" y="18"/>
                    </a:lnTo>
                    <a:lnTo>
                      <a:pt x="26908" y="0"/>
                    </a:lnTo>
                    <a:close/>
                  </a:path>
                </a:pathLst>
              </a:custGeom>
              <a:solidFill>
                <a:srgbClr val="F4F8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8" name="Google Shape;2768;p38"/>
            <p:cNvGrpSpPr/>
            <p:nvPr/>
          </p:nvGrpSpPr>
          <p:grpSpPr>
            <a:xfrm>
              <a:off x="4903588" y="3844882"/>
              <a:ext cx="462064" cy="673227"/>
              <a:chOff x="4903588" y="3844882"/>
              <a:chExt cx="462064" cy="673227"/>
            </a:xfrm>
          </p:grpSpPr>
          <p:sp>
            <p:nvSpPr>
              <p:cNvPr id="2769" name="Google Shape;2769;p38"/>
              <p:cNvSpPr/>
              <p:nvPr/>
            </p:nvSpPr>
            <p:spPr>
              <a:xfrm>
                <a:off x="5166932" y="4237079"/>
                <a:ext cx="198719" cy="281030"/>
              </a:xfrm>
              <a:custGeom>
                <a:avLst/>
                <a:gdLst/>
                <a:ahLst/>
                <a:cxnLst/>
                <a:rect l="l" t="t" r="r" b="b"/>
                <a:pathLst>
                  <a:path w="8672" h="12264" extrusionOk="0">
                    <a:moveTo>
                      <a:pt x="2768" y="1"/>
                    </a:moveTo>
                    <a:lnTo>
                      <a:pt x="1437" y="2541"/>
                    </a:lnTo>
                    <a:lnTo>
                      <a:pt x="0" y="2593"/>
                    </a:lnTo>
                    <a:lnTo>
                      <a:pt x="5010" y="10319"/>
                    </a:lnTo>
                    <a:lnTo>
                      <a:pt x="5203" y="10599"/>
                    </a:lnTo>
                    <a:lnTo>
                      <a:pt x="5413" y="10862"/>
                    </a:lnTo>
                    <a:lnTo>
                      <a:pt x="5641" y="11142"/>
                    </a:lnTo>
                    <a:lnTo>
                      <a:pt x="5869" y="11388"/>
                    </a:lnTo>
                    <a:lnTo>
                      <a:pt x="6114" y="11633"/>
                    </a:lnTo>
                    <a:lnTo>
                      <a:pt x="6342" y="11843"/>
                    </a:lnTo>
                    <a:lnTo>
                      <a:pt x="6570" y="12018"/>
                    </a:lnTo>
                    <a:lnTo>
                      <a:pt x="6780" y="12158"/>
                    </a:lnTo>
                    <a:lnTo>
                      <a:pt x="6885" y="12211"/>
                    </a:lnTo>
                    <a:lnTo>
                      <a:pt x="6990" y="12246"/>
                    </a:lnTo>
                    <a:lnTo>
                      <a:pt x="7095" y="12263"/>
                    </a:lnTo>
                    <a:lnTo>
                      <a:pt x="7323" y="12263"/>
                    </a:lnTo>
                    <a:lnTo>
                      <a:pt x="7428" y="12228"/>
                    </a:lnTo>
                    <a:lnTo>
                      <a:pt x="7533" y="12193"/>
                    </a:lnTo>
                    <a:lnTo>
                      <a:pt x="7638" y="12141"/>
                    </a:lnTo>
                    <a:lnTo>
                      <a:pt x="7743" y="12088"/>
                    </a:lnTo>
                    <a:lnTo>
                      <a:pt x="7848" y="12001"/>
                    </a:lnTo>
                    <a:lnTo>
                      <a:pt x="7953" y="11913"/>
                    </a:lnTo>
                    <a:lnTo>
                      <a:pt x="8059" y="11825"/>
                    </a:lnTo>
                    <a:lnTo>
                      <a:pt x="8146" y="11720"/>
                    </a:lnTo>
                    <a:lnTo>
                      <a:pt x="8234" y="11598"/>
                    </a:lnTo>
                    <a:lnTo>
                      <a:pt x="8304" y="11458"/>
                    </a:lnTo>
                    <a:lnTo>
                      <a:pt x="8374" y="11317"/>
                    </a:lnTo>
                    <a:lnTo>
                      <a:pt x="8444" y="11177"/>
                    </a:lnTo>
                    <a:lnTo>
                      <a:pt x="8514" y="11037"/>
                    </a:lnTo>
                    <a:lnTo>
                      <a:pt x="8567" y="10879"/>
                    </a:lnTo>
                    <a:lnTo>
                      <a:pt x="8602" y="10704"/>
                    </a:lnTo>
                    <a:lnTo>
                      <a:pt x="8637" y="10529"/>
                    </a:lnTo>
                    <a:lnTo>
                      <a:pt x="8672" y="10179"/>
                    </a:lnTo>
                    <a:lnTo>
                      <a:pt x="8672" y="9811"/>
                    </a:lnTo>
                    <a:lnTo>
                      <a:pt x="8619" y="9461"/>
                    </a:lnTo>
                    <a:lnTo>
                      <a:pt x="8549" y="9110"/>
                    </a:lnTo>
                    <a:lnTo>
                      <a:pt x="8497" y="8953"/>
                    </a:lnTo>
                    <a:lnTo>
                      <a:pt x="8426" y="8795"/>
                    </a:lnTo>
                    <a:lnTo>
                      <a:pt x="8356" y="8637"/>
                    </a:lnTo>
                    <a:lnTo>
                      <a:pt x="8269" y="8497"/>
                    </a:lnTo>
                    <a:lnTo>
                      <a:pt x="27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38"/>
              <p:cNvSpPr/>
              <p:nvPr/>
            </p:nvSpPr>
            <p:spPr>
              <a:xfrm>
                <a:off x="4903588" y="3844882"/>
                <a:ext cx="399844" cy="527503"/>
              </a:xfrm>
              <a:custGeom>
                <a:avLst/>
                <a:gdLst/>
                <a:ahLst/>
                <a:cxnLst/>
                <a:rect l="l" t="t" r="r" b="b"/>
                <a:pathLst>
                  <a:path w="17449" h="23020" extrusionOk="0">
                    <a:moveTo>
                      <a:pt x="12333" y="1"/>
                    </a:moveTo>
                    <a:lnTo>
                      <a:pt x="11948" y="18"/>
                    </a:lnTo>
                    <a:lnTo>
                      <a:pt x="11545" y="53"/>
                    </a:lnTo>
                    <a:lnTo>
                      <a:pt x="11124" y="123"/>
                    </a:lnTo>
                    <a:lnTo>
                      <a:pt x="10704" y="229"/>
                    </a:lnTo>
                    <a:lnTo>
                      <a:pt x="10284" y="351"/>
                    </a:lnTo>
                    <a:lnTo>
                      <a:pt x="9846" y="509"/>
                    </a:lnTo>
                    <a:lnTo>
                      <a:pt x="9390" y="701"/>
                    </a:lnTo>
                    <a:lnTo>
                      <a:pt x="8935" y="912"/>
                    </a:lnTo>
                    <a:lnTo>
                      <a:pt x="8479" y="1157"/>
                    </a:lnTo>
                    <a:lnTo>
                      <a:pt x="8041" y="1437"/>
                    </a:lnTo>
                    <a:lnTo>
                      <a:pt x="7621" y="1718"/>
                    </a:lnTo>
                    <a:lnTo>
                      <a:pt x="7183" y="2015"/>
                    </a:lnTo>
                    <a:lnTo>
                      <a:pt x="6780" y="2348"/>
                    </a:lnTo>
                    <a:lnTo>
                      <a:pt x="6360" y="2699"/>
                    </a:lnTo>
                    <a:lnTo>
                      <a:pt x="5957" y="3066"/>
                    </a:lnTo>
                    <a:lnTo>
                      <a:pt x="5571" y="3434"/>
                    </a:lnTo>
                    <a:lnTo>
                      <a:pt x="5186" y="3837"/>
                    </a:lnTo>
                    <a:lnTo>
                      <a:pt x="4800" y="4258"/>
                    </a:lnTo>
                    <a:lnTo>
                      <a:pt x="4450" y="4678"/>
                    </a:lnTo>
                    <a:lnTo>
                      <a:pt x="4082" y="5116"/>
                    </a:lnTo>
                    <a:lnTo>
                      <a:pt x="3749" y="5571"/>
                    </a:lnTo>
                    <a:lnTo>
                      <a:pt x="3417" y="6027"/>
                    </a:lnTo>
                    <a:lnTo>
                      <a:pt x="3084" y="6517"/>
                    </a:lnTo>
                    <a:lnTo>
                      <a:pt x="2786" y="6990"/>
                    </a:lnTo>
                    <a:lnTo>
                      <a:pt x="2488" y="7498"/>
                    </a:lnTo>
                    <a:lnTo>
                      <a:pt x="2208" y="7989"/>
                    </a:lnTo>
                    <a:lnTo>
                      <a:pt x="1945" y="8497"/>
                    </a:lnTo>
                    <a:lnTo>
                      <a:pt x="1682" y="9023"/>
                    </a:lnTo>
                    <a:lnTo>
                      <a:pt x="1455" y="9531"/>
                    </a:lnTo>
                    <a:lnTo>
                      <a:pt x="1227" y="10056"/>
                    </a:lnTo>
                    <a:lnTo>
                      <a:pt x="1034" y="10582"/>
                    </a:lnTo>
                    <a:lnTo>
                      <a:pt x="841" y="11125"/>
                    </a:lnTo>
                    <a:lnTo>
                      <a:pt x="666" y="11650"/>
                    </a:lnTo>
                    <a:lnTo>
                      <a:pt x="526" y="12176"/>
                    </a:lnTo>
                    <a:lnTo>
                      <a:pt x="386" y="12719"/>
                    </a:lnTo>
                    <a:lnTo>
                      <a:pt x="281" y="13244"/>
                    </a:lnTo>
                    <a:lnTo>
                      <a:pt x="176" y="13770"/>
                    </a:lnTo>
                    <a:lnTo>
                      <a:pt x="106" y="14295"/>
                    </a:lnTo>
                    <a:lnTo>
                      <a:pt x="53" y="14821"/>
                    </a:lnTo>
                    <a:lnTo>
                      <a:pt x="18" y="15329"/>
                    </a:lnTo>
                    <a:lnTo>
                      <a:pt x="1" y="15837"/>
                    </a:lnTo>
                    <a:lnTo>
                      <a:pt x="18" y="16345"/>
                    </a:lnTo>
                    <a:lnTo>
                      <a:pt x="53" y="16818"/>
                    </a:lnTo>
                    <a:lnTo>
                      <a:pt x="106" y="17291"/>
                    </a:lnTo>
                    <a:lnTo>
                      <a:pt x="176" y="17729"/>
                    </a:lnTo>
                    <a:lnTo>
                      <a:pt x="281" y="18149"/>
                    </a:lnTo>
                    <a:lnTo>
                      <a:pt x="386" y="18552"/>
                    </a:lnTo>
                    <a:lnTo>
                      <a:pt x="526" y="18920"/>
                    </a:lnTo>
                    <a:lnTo>
                      <a:pt x="684" y="19288"/>
                    </a:lnTo>
                    <a:lnTo>
                      <a:pt x="859" y="19621"/>
                    </a:lnTo>
                    <a:lnTo>
                      <a:pt x="1034" y="19936"/>
                    </a:lnTo>
                    <a:lnTo>
                      <a:pt x="1244" y="20234"/>
                    </a:lnTo>
                    <a:lnTo>
                      <a:pt x="1472" y="20497"/>
                    </a:lnTo>
                    <a:lnTo>
                      <a:pt x="1717" y="20742"/>
                    </a:lnTo>
                    <a:lnTo>
                      <a:pt x="1963" y="20970"/>
                    </a:lnTo>
                    <a:lnTo>
                      <a:pt x="2243" y="21180"/>
                    </a:lnTo>
                    <a:lnTo>
                      <a:pt x="2523" y="21355"/>
                    </a:lnTo>
                    <a:lnTo>
                      <a:pt x="4976" y="23019"/>
                    </a:lnTo>
                    <a:lnTo>
                      <a:pt x="4800" y="22634"/>
                    </a:lnTo>
                    <a:lnTo>
                      <a:pt x="4625" y="22284"/>
                    </a:lnTo>
                    <a:lnTo>
                      <a:pt x="4415" y="21881"/>
                    </a:lnTo>
                    <a:lnTo>
                      <a:pt x="4135" y="21460"/>
                    </a:lnTo>
                    <a:lnTo>
                      <a:pt x="3995" y="21250"/>
                    </a:lnTo>
                    <a:lnTo>
                      <a:pt x="3837" y="21057"/>
                    </a:lnTo>
                    <a:lnTo>
                      <a:pt x="3662" y="20882"/>
                    </a:lnTo>
                    <a:lnTo>
                      <a:pt x="3504" y="20725"/>
                    </a:lnTo>
                    <a:lnTo>
                      <a:pt x="3329" y="20602"/>
                    </a:lnTo>
                    <a:lnTo>
                      <a:pt x="3154" y="20497"/>
                    </a:lnTo>
                    <a:lnTo>
                      <a:pt x="3066" y="20199"/>
                    </a:lnTo>
                    <a:lnTo>
                      <a:pt x="2979" y="19866"/>
                    </a:lnTo>
                    <a:lnTo>
                      <a:pt x="2909" y="19533"/>
                    </a:lnTo>
                    <a:lnTo>
                      <a:pt x="2838" y="19183"/>
                    </a:lnTo>
                    <a:lnTo>
                      <a:pt x="2803" y="18833"/>
                    </a:lnTo>
                    <a:lnTo>
                      <a:pt x="2768" y="18465"/>
                    </a:lnTo>
                    <a:lnTo>
                      <a:pt x="2733" y="18079"/>
                    </a:lnTo>
                    <a:lnTo>
                      <a:pt x="2733" y="17676"/>
                    </a:lnTo>
                    <a:lnTo>
                      <a:pt x="2751" y="17168"/>
                    </a:lnTo>
                    <a:lnTo>
                      <a:pt x="2786" y="16660"/>
                    </a:lnTo>
                    <a:lnTo>
                      <a:pt x="2838" y="16135"/>
                    </a:lnTo>
                    <a:lnTo>
                      <a:pt x="2909" y="15609"/>
                    </a:lnTo>
                    <a:lnTo>
                      <a:pt x="2996" y="15084"/>
                    </a:lnTo>
                    <a:lnTo>
                      <a:pt x="3119" y="14541"/>
                    </a:lnTo>
                    <a:lnTo>
                      <a:pt x="3241" y="14015"/>
                    </a:lnTo>
                    <a:lnTo>
                      <a:pt x="3399" y="13490"/>
                    </a:lnTo>
                    <a:lnTo>
                      <a:pt x="3574" y="12947"/>
                    </a:lnTo>
                    <a:lnTo>
                      <a:pt x="3749" y="12421"/>
                    </a:lnTo>
                    <a:lnTo>
                      <a:pt x="3960" y="11895"/>
                    </a:lnTo>
                    <a:lnTo>
                      <a:pt x="4187" y="11370"/>
                    </a:lnTo>
                    <a:lnTo>
                      <a:pt x="4415" y="10844"/>
                    </a:lnTo>
                    <a:lnTo>
                      <a:pt x="4660" y="10336"/>
                    </a:lnTo>
                    <a:lnTo>
                      <a:pt x="4941" y="9828"/>
                    </a:lnTo>
                    <a:lnTo>
                      <a:pt x="5221" y="9320"/>
                    </a:lnTo>
                    <a:lnTo>
                      <a:pt x="5501" y="8830"/>
                    </a:lnTo>
                    <a:lnTo>
                      <a:pt x="5817" y="8339"/>
                    </a:lnTo>
                    <a:lnTo>
                      <a:pt x="6132" y="7866"/>
                    </a:lnTo>
                    <a:lnTo>
                      <a:pt x="6465" y="7411"/>
                    </a:lnTo>
                    <a:lnTo>
                      <a:pt x="6815" y="6955"/>
                    </a:lnTo>
                    <a:lnTo>
                      <a:pt x="7165" y="6517"/>
                    </a:lnTo>
                    <a:lnTo>
                      <a:pt x="7533" y="6080"/>
                    </a:lnTo>
                    <a:lnTo>
                      <a:pt x="7901" y="5677"/>
                    </a:lnTo>
                    <a:lnTo>
                      <a:pt x="8287" y="5274"/>
                    </a:lnTo>
                    <a:lnTo>
                      <a:pt x="8689" y="4888"/>
                    </a:lnTo>
                    <a:lnTo>
                      <a:pt x="9092" y="4538"/>
                    </a:lnTo>
                    <a:lnTo>
                      <a:pt x="9495" y="4188"/>
                    </a:lnTo>
                    <a:lnTo>
                      <a:pt x="9916" y="3855"/>
                    </a:lnTo>
                    <a:lnTo>
                      <a:pt x="10336" y="3557"/>
                    </a:lnTo>
                    <a:lnTo>
                      <a:pt x="10774" y="3259"/>
                    </a:lnTo>
                    <a:lnTo>
                      <a:pt x="11212" y="2996"/>
                    </a:lnTo>
                    <a:lnTo>
                      <a:pt x="11632" y="2769"/>
                    </a:lnTo>
                    <a:lnTo>
                      <a:pt x="12053" y="2558"/>
                    </a:lnTo>
                    <a:lnTo>
                      <a:pt x="12473" y="2383"/>
                    </a:lnTo>
                    <a:lnTo>
                      <a:pt x="12876" y="2226"/>
                    </a:lnTo>
                    <a:lnTo>
                      <a:pt x="13279" y="2103"/>
                    </a:lnTo>
                    <a:lnTo>
                      <a:pt x="13665" y="1998"/>
                    </a:lnTo>
                    <a:lnTo>
                      <a:pt x="14050" y="1928"/>
                    </a:lnTo>
                    <a:lnTo>
                      <a:pt x="14435" y="1875"/>
                    </a:lnTo>
                    <a:lnTo>
                      <a:pt x="14751" y="1980"/>
                    </a:lnTo>
                    <a:lnTo>
                      <a:pt x="15136" y="2085"/>
                    </a:lnTo>
                    <a:lnTo>
                      <a:pt x="15592" y="2191"/>
                    </a:lnTo>
                    <a:lnTo>
                      <a:pt x="16135" y="2313"/>
                    </a:lnTo>
                    <a:lnTo>
                      <a:pt x="16748" y="2436"/>
                    </a:lnTo>
                    <a:lnTo>
                      <a:pt x="17448" y="2558"/>
                    </a:lnTo>
                    <a:lnTo>
                      <a:pt x="17448" y="2558"/>
                    </a:lnTo>
                    <a:lnTo>
                      <a:pt x="14786" y="772"/>
                    </a:lnTo>
                    <a:lnTo>
                      <a:pt x="14716" y="719"/>
                    </a:lnTo>
                    <a:lnTo>
                      <a:pt x="14418" y="544"/>
                    </a:lnTo>
                    <a:lnTo>
                      <a:pt x="14103" y="386"/>
                    </a:lnTo>
                    <a:lnTo>
                      <a:pt x="13787" y="264"/>
                    </a:lnTo>
                    <a:lnTo>
                      <a:pt x="13437" y="158"/>
                    </a:lnTo>
                    <a:lnTo>
                      <a:pt x="13086" y="71"/>
                    </a:lnTo>
                    <a:lnTo>
                      <a:pt x="12719" y="36"/>
                    </a:lnTo>
                    <a:lnTo>
                      <a:pt x="12333" y="1"/>
                    </a:lnTo>
                    <a:close/>
                  </a:path>
                </a:pathLst>
              </a:custGeom>
              <a:solidFill>
                <a:srgbClr val="1798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38"/>
              <p:cNvSpPr/>
              <p:nvPr/>
            </p:nvSpPr>
            <p:spPr>
              <a:xfrm>
                <a:off x="4966216" y="3887047"/>
                <a:ext cx="388203" cy="501403"/>
              </a:xfrm>
              <a:custGeom>
                <a:avLst/>
                <a:gdLst/>
                <a:ahLst/>
                <a:cxnLst/>
                <a:rect l="l" t="t" r="r" b="b"/>
                <a:pathLst>
                  <a:path w="16941" h="21881" extrusionOk="0">
                    <a:moveTo>
                      <a:pt x="12526" y="1051"/>
                    </a:moveTo>
                    <a:lnTo>
                      <a:pt x="12911" y="1104"/>
                    </a:lnTo>
                    <a:lnTo>
                      <a:pt x="13104" y="1139"/>
                    </a:lnTo>
                    <a:lnTo>
                      <a:pt x="13279" y="1191"/>
                    </a:lnTo>
                    <a:lnTo>
                      <a:pt x="13454" y="1244"/>
                    </a:lnTo>
                    <a:lnTo>
                      <a:pt x="13629" y="1314"/>
                    </a:lnTo>
                    <a:lnTo>
                      <a:pt x="13787" y="1384"/>
                    </a:lnTo>
                    <a:lnTo>
                      <a:pt x="13945" y="1472"/>
                    </a:lnTo>
                    <a:lnTo>
                      <a:pt x="14102" y="1559"/>
                    </a:lnTo>
                    <a:lnTo>
                      <a:pt x="14242" y="1664"/>
                    </a:lnTo>
                    <a:lnTo>
                      <a:pt x="14400" y="1787"/>
                    </a:lnTo>
                    <a:lnTo>
                      <a:pt x="14523" y="1910"/>
                    </a:lnTo>
                    <a:lnTo>
                      <a:pt x="14786" y="2172"/>
                    </a:lnTo>
                    <a:lnTo>
                      <a:pt x="15013" y="2470"/>
                    </a:lnTo>
                    <a:lnTo>
                      <a:pt x="15223" y="2821"/>
                    </a:lnTo>
                    <a:lnTo>
                      <a:pt x="15399" y="3188"/>
                    </a:lnTo>
                    <a:lnTo>
                      <a:pt x="15556" y="3591"/>
                    </a:lnTo>
                    <a:lnTo>
                      <a:pt x="15679" y="4029"/>
                    </a:lnTo>
                    <a:lnTo>
                      <a:pt x="15784" y="4485"/>
                    </a:lnTo>
                    <a:lnTo>
                      <a:pt x="15854" y="4975"/>
                    </a:lnTo>
                    <a:lnTo>
                      <a:pt x="15889" y="5501"/>
                    </a:lnTo>
                    <a:lnTo>
                      <a:pt x="15907" y="6061"/>
                    </a:lnTo>
                    <a:lnTo>
                      <a:pt x="15907" y="6534"/>
                    </a:lnTo>
                    <a:lnTo>
                      <a:pt x="15872" y="7007"/>
                    </a:lnTo>
                    <a:lnTo>
                      <a:pt x="15819" y="7498"/>
                    </a:lnTo>
                    <a:lnTo>
                      <a:pt x="15749" y="7988"/>
                    </a:lnTo>
                    <a:lnTo>
                      <a:pt x="15661" y="8496"/>
                    </a:lnTo>
                    <a:lnTo>
                      <a:pt x="15556" y="8987"/>
                    </a:lnTo>
                    <a:lnTo>
                      <a:pt x="15416" y="9495"/>
                    </a:lnTo>
                    <a:lnTo>
                      <a:pt x="15276" y="9985"/>
                    </a:lnTo>
                    <a:lnTo>
                      <a:pt x="15118" y="10493"/>
                    </a:lnTo>
                    <a:lnTo>
                      <a:pt x="14943" y="10984"/>
                    </a:lnTo>
                    <a:lnTo>
                      <a:pt x="14750" y="11474"/>
                    </a:lnTo>
                    <a:lnTo>
                      <a:pt x="14540" y="11965"/>
                    </a:lnTo>
                    <a:lnTo>
                      <a:pt x="14330" y="12455"/>
                    </a:lnTo>
                    <a:lnTo>
                      <a:pt x="14085" y="12946"/>
                    </a:lnTo>
                    <a:lnTo>
                      <a:pt x="13840" y="13419"/>
                    </a:lnTo>
                    <a:lnTo>
                      <a:pt x="13577" y="13892"/>
                    </a:lnTo>
                    <a:lnTo>
                      <a:pt x="13296" y="14347"/>
                    </a:lnTo>
                    <a:lnTo>
                      <a:pt x="13016" y="14803"/>
                    </a:lnTo>
                    <a:lnTo>
                      <a:pt x="12701" y="15258"/>
                    </a:lnTo>
                    <a:lnTo>
                      <a:pt x="12403" y="15696"/>
                    </a:lnTo>
                    <a:lnTo>
                      <a:pt x="12070" y="16117"/>
                    </a:lnTo>
                    <a:lnTo>
                      <a:pt x="11737" y="16537"/>
                    </a:lnTo>
                    <a:lnTo>
                      <a:pt x="11405" y="16940"/>
                    </a:lnTo>
                    <a:lnTo>
                      <a:pt x="11037" y="17325"/>
                    </a:lnTo>
                    <a:lnTo>
                      <a:pt x="10686" y="17693"/>
                    </a:lnTo>
                    <a:lnTo>
                      <a:pt x="10318" y="18044"/>
                    </a:lnTo>
                    <a:lnTo>
                      <a:pt x="9933" y="18394"/>
                    </a:lnTo>
                    <a:lnTo>
                      <a:pt x="9548" y="18709"/>
                    </a:lnTo>
                    <a:lnTo>
                      <a:pt x="9162" y="19025"/>
                    </a:lnTo>
                    <a:lnTo>
                      <a:pt x="8759" y="19305"/>
                    </a:lnTo>
                    <a:lnTo>
                      <a:pt x="8356" y="19585"/>
                    </a:lnTo>
                    <a:lnTo>
                      <a:pt x="7954" y="19831"/>
                    </a:lnTo>
                    <a:lnTo>
                      <a:pt x="7516" y="20058"/>
                    </a:lnTo>
                    <a:lnTo>
                      <a:pt x="7095" y="20268"/>
                    </a:lnTo>
                    <a:lnTo>
                      <a:pt x="6675" y="20444"/>
                    </a:lnTo>
                    <a:lnTo>
                      <a:pt x="6254" y="20584"/>
                    </a:lnTo>
                    <a:lnTo>
                      <a:pt x="5851" y="20706"/>
                    </a:lnTo>
                    <a:lnTo>
                      <a:pt x="5448" y="20776"/>
                    </a:lnTo>
                    <a:lnTo>
                      <a:pt x="5063" y="20829"/>
                    </a:lnTo>
                    <a:lnTo>
                      <a:pt x="4695" y="20847"/>
                    </a:lnTo>
                    <a:lnTo>
                      <a:pt x="4485" y="20847"/>
                    </a:lnTo>
                    <a:lnTo>
                      <a:pt x="4275" y="20829"/>
                    </a:lnTo>
                    <a:lnTo>
                      <a:pt x="4065" y="20794"/>
                    </a:lnTo>
                    <a:lnTo>
                      <a:pt x="3872" y="20759"/>
                    </a:lnTo>
                    <a:lnTo>
                      <a:pt x="3679" y="20706"/>
                    </a:lnTo>
                    <a:lnTo>
                      <a:pt x="3504" y="20654"/>
                    </a:lnTo>
                    <a:lnTo>
                      <a:pt x="3329" y="20584"/>
                    </a:lnTo>
                    <a:lnTo>
                      <a:pt x="3154" y="20496"/>
                    </a:lnTo>
                    <a:lnTo>
                      <a:pt x="2996" y="20409"/>
                    </a:lnTo>
                    <a:lnTo>
                      <a:pt x="2838" y="20321"/>
                    </a:lnTo>
                    <a:lnTo>
                      <a:pt x="2681" y="20198"/>
                    </a:lnTo>
                    <a:lnTo>
                      <a:pt x="2523" y="20093"/>
                    </a:lnTo>
                    <a:lnTo>
                      <a:pt x="2383" y="19953"/>
                    </a:lnTo>
                    <a:lnTo>
                      <a:pt x="2260" y="19813"/>
                    </a:lnTo>
                    <a:lnTo>
                      <a:pt x="2138" y="19673"/>
                    </a:lnTo>
                    <a:lnTo>
                      <a:pt x="2015" y="19515"/>
                    </a:lnTo>
                    <a:lnTo>
                      <a:pt x="1840" y="19270"/>
                    </a:lnTo>
                    <a:lnTo>
                      <a:pt x="1700" y="19007"/>
                    </a:lnTo>
                    <a:lnTo>
                      <a:pt x="1542" y="18674"/>
                    </a:lnTo>
                    <a:lnTo>
                      <a:pt x="1419" y="18341"/>
                    </a:lnTo>
                    <a:lnTo>
                      <a:pt x="1297" y="17974"/>
                    </a:lnTo>
                    <a:lnTo>
                      <a:pt x="1209" y="17588"/>
                    </a:lnTo>
                    <a:lnTo>
                      <a:pt x="1139" y="17185"/>
                    </a:lnTo>
                    <a:lnTo>
                      <a:pt x="1086" y="16747"/>
                    </a:lnTo>
                    <a:lnTo>
                      <a:pt x="1051" y="16309"/>
                    </a:lnTo>
                    <a:lnTo>
                      <a:pt x="1051" y="15836"/>
                    </a:lnTo>
                    <a:lnTo>
                      <a:pt x="1051" y="15363"/>
                    </a:lnTo>
                    <a:lnTo>
                      <a:pt x="1086" y="14873"/>
                    </a:lnTo>
                    <a:lnTo>
                      <a:pt x="1139" y="14382"/>
                    </a:lnTo>
                    <a:lnTo>
                      <a:pt x="1209" y="13892"/>
                    </a:lnTo>
                    <a:lnTo>
                      <a:pt x="1297" y="13401"/>
                    </a:lnTo>
                    <a:lnTo>
                      <a:pt x="1402" y="12911"/>
                    </a:lnTo>
                    <a:lnTo>
                      <a:pt x="1524" y="12403"/>
                    </a:lnTo>
                    <a:lnTo>
                      <a:pt x="1665" y="11912"/>
                    </a:lnTo>
                    <a:lnTo>
                      <a:pt x="1822" y="11404"/>
                    </a:lnTo>
                    <a:lnTo>
                      <a:pt x="1997" y="10914"/>
                    </a:lnTo>
                    <a:lnTo>
                      <a:pt x="2190" y="10406"/>
                    </a:lnTo>
                    <a:lnTo>
                      <a:pt x="2400" y="9915"/>
                    </a:lnTo>
                    <a:lnTo>
                      <a:pt x="2628" y="9442"/>
                    </a:lnTo>
                    <a:lnTo>
                      <a:pt x="2856" y="8952"/>
                    </a:lnTo>
                    <a:lnTo>
                      <a:pt x="3119" y="8479"/>
                    </a:lnTo>
                    <a:lnTo>
                      <a:pt x="3381" y="8006"/>
                    </a:lnTo>
                    <a:lnTo>
                      <a:pt x="3644" y="7533"/>
                    </a:lnTo>
                    <a:lnTo>
                      <a:pt x="3942" y="7077"/>
                    </a:lnTo>
                    <a:lnTo>
                      <a:pt x="4240" y="6639"/>
                    </a:lnTo>
                    <a:lnTo>
                      <a:pt x="4555" y="6202"/>
                    </a:lnTo>
                    <a:lnTo>
                      <a:pt x="4870" y="5781"/>
                    </a:lnTo>
                    <a:lnTo>
                      <a:pt x="5203" y="5361"/>
                    </a:lnTo>
                    <a:lnTo>
                      <a:pt x="5554" y="4958"/>
                    </a:lnTo>
                    <a:lnTo>
                      <a:pt x="5904" y="4572"/>
                    </a:lnTo>
                    <a:lnTo>
                      <a:pt x="6272" y="4204"/>
                    </a:lnTo>
                    <a:lnTo>
                      <a:pt x="6640" y="3837"/>
                    </a:lnTo>
                    <a:lnTo>
                      <a:pt x="7008" y="3504"/>
                    </a:lnTo>
                    <a:lnTo>
                      <a:pt x="7393" y="3171"/>
                    </a:lnTo>
                    <a:lnTo>
                      <a:pt x="7796" y="2873"/>
                    </a:lnTo>
                    <a:lnTo>
                      <a:pt x="8181" y="2575"/>
                    </a:lnTo>
                    <a:lnTo>
                      <a:pt x="8584" y="2313"/>
                    </a:lnTo>
                    <a:lnTo>
                      <a:pt x="9005" y="2067"/>
                    </a:lnTo>
                    <a:lnTo>
                      <a:pt x="9425" y="1822"/>
                    </a:lnTo>
                    <a:lnTo>
                      <a:pt x="9863" y="1629"/>
                    </a:lnTo>
                    <a:lnTo>
                      <a:pt x="10283" y="1454"/>
                    </a:lnTo>
                    <a:lnTo>
                      <a:pt x="10686" y="1314"/>
                    </a:lnTo>
                    <a:lnTo>
                      <a:pt x="11107" y="1191"/>
                    </a:lnTo>
                    <a:lnTo>
                      <a:pt x="11492" y="1104"/>
                    </a:lnTo>
                    <a:lnTo>
                      <a:pt x="11878" y="1069"/>
                    </a:lnTo>
                    <a:lnTo>
                      <a:pt x="12263" y="1051"/>
                    </a:lnTo>
                    <a:close/>
                    <a:moveTo>
                      <a:pt x="12315" y="0"/>
                    </a:moveTo>
                    <a:lnTo>
                      <a:pt x="12035" y="18"/>
                    </a:lnTo>
                    <a:lnTo>
                      <a:pt x="11755" y="35"/>
                    </a:lnTo>
                    <a:lnTo>
                      <a:pt x="11370" y="70"/>
                    </a:lnTo>
                    <a:lnTo>
                      <a:pt x="10984" y="140"/>
                    </a:lnTo>
                    <a:lnTo>
                      <a:pt x="10581" y="245"/>
                    </a:lnTo>
                    <a:lnTo>
                      <a:pt x="10178" y="368"/>
                    </a:lnTo>
                    <a:lnTo>
                      <a:pt x="9758" y="526"/>
                    </a:lnTo>
                    <a:lnTo>
                      <a:pt x="9337" y="718"/>
                    </a:lnTo>
                    <a:lnTo>
                      <a:pt x="8917" y="929"/>
                    </a:lnTo>
                    <a:lnTo>
                      <a:pt x="8479" y="1156"/>
                    </a:lnTo>
                    <a:lnTo>
                      <a:pt x="8041" y="1419"/>
                    </a:lnTo>
                    <a:lnTo>
                      <a:pt x="7603" y="1717"/>
                    </a:lnTo>
                    <a:lnTo>
                      <a:pt x="7183" y="2015"/>
                    </a:lnTo>
                    <a:lnTo>
                      <a:pt x="6762" y="2348"/>
                    </a:lnTo>
                    <a:lnTo>
                      <a:pt x="6359" y="2698"/>
                    </a:lnTo>
                    <a:lnTo>
                      <a:pt x="5956" y="3048"/>
                    </a:lnTo>
                    <a:lnTo>
                      <a:pt x="5554" y="3434"/>
                    </a:lnTo>
                    <a:lnTo>
                      <a:pt x="5168" y="3837"/>
                    </a:lnTo>
                    <a:lnTo>
                      <a:pt x="4800" y="4240"/>
                    </a:lnTo>
                    <a:lnTo>
                      <a:pt x="4432" y="4677"/>
                    </a:lnTo>
                    <a:lnTo>
                      <a:pt x="4082" y="5115"/>
                    </a:lnTo>
                    <a:lnTo>
                      <a:pt x="3732" y="5571"/>
                    </a:lnTo>
                    <a:lnTo>
                      <a:pt x="3399" y="6026"/>
                    </a:lnTo>
                    <a:lnTo>
                      <a:pt x="3084" y="6499"/>
                    </a:lnTo>
                    <a:lnTo>
                      <a:pt x="2768" y="6990"/>
                    </a:lnTo>
                    <a:lnTo>
                      <a:pt x="2488" y="7480"/>
                    </a:lnTo>
                    <a:lnTo>
                      <a:pt x="2208" y="7988"/>
                    </a:lnTo>
                    <a:lnTo>
                      <a:pt x="1927" y="8496"/>
                    </a:lnTo>
                    <a:lnTo>
                      <a:pt x="1682" y="9004"/>
                    </a:lnTo>
                    <a:lnTo>
                      <a:pt x="1454" y="9530"/>
                    </a:lnTo>
                    <a:lnTo>
                      <a:pt x="1227" y="10055"/>
                    </a:lnTo>
                    <a:lnTo>
                      <a:pt x="1016" y="10581"/>
                    </a:lnTo>
                    <a:lnTo>
                      <a:pt x="841" y="11107"/>
                    </a:lnTo>
                    <a:lnTo>
                      <a:pt x="666" y="11650"/>
                    </a:lnTo>
                    <a:lnTo>
                      <a:pt x="508" y="12175"/>
                    </a:lnTo>
                    <a:lnTo>
                      <a:pt x="386" y="12701"/>
                    </a:lnTo>
                    <a:lnTo>
                      <a:pt x="263" y="13244"/>
                    </a:lnTo>
                    <a:lnTo>
                      <a:pt x="176" y="13769"/>
                    </a:lnTo>
                    <a:lnTo>
                      <a:pt x="105" y="14295"/>
                    </a:lnTo>
                    <a:lnTo>
                      <a:pt x="53" y="14820"/>
                    </a:lnTo>
                    <a:lnTo>
                      <a:pt x="18" y="15328"/>
                    </a:lnTo>
                    <a:lnTo>
                      <a:pt x="0" y="15836"/>
                    </a:lnTo>
                    <a:lnTo>
                      <a:pt x="0" y="16239"/>
                    </a:lnTo>
                    <a:lnTo>
                      <a:pt x="35" y="16625"/>
                    </a:lnTo>
                    <a:lnTo>
                      <a:pt x="70" y="16993"/>
                    </a:lnTo>
                    <a:lnTo>
                      <a:pt x="105" y="17343"/>
                    </a:lnTo>
                    <a:lnTo>
                      <a:pt x="176" y="17693"/>
                    </a:lnTo>
                    <a:lnTo>
                      <a:pt x="246" y="18026"/>
                    </a:lnTo>
                    <a:lnTo>
                      <a:pt x="333" y="18359"/>
                    </a:lnTo>
                    <a:lnTo>
                      <a:pt x="421" y="18657"/>
                    </a:lnTo>
                    <a:lnTo>
                      <a:pt x="543" y="18955"/>
                    </a:lnTo>
                    <a:lnTo>
                      <a:pt x="666" y="19252"/>
                    </a:lnTo>
                    <a:lnTo>
                      <a:pt x="789" y="19515"/>
                    </a:lnTo>
                    <a:lnTo>
                      <a:pt x="946" y="19778"/>
                    </a:lnTo>
                    <a:lnTo>
                      <a:pt x="1104" y="20023"/>
                    </a:lnTo>
                    <a:lnTo>
                      <a:pt x="1262" y="20251"/>
                    </a:lnTo>
                    <a:lnTo>
                      <a:pt x="1437" y="20461"/>
                    </a:lnTo>
                    <a:lnTo>
                      <a:pt x="1630" y="20671"/>
                    </a:lnTo>
                    <a:lnTo>
                      <a:pt x="1822" y="20847"/>
                    </a:lnTo>
                    <a:lnTo>
                      <a:pt x="2032" y="21022"/>
                    </a:lnTo>
                    <a:lnTo>
                      <a:pt x="2243" y="21179"/>
                    </a:lnTo>
                    <a:lnTo>
                      <a:pt x="2470" y="21320"/>
                    </a:lnTo>
                    <a:lnTo>
                      <a:pt x="2716" y="21442"/>
                    </a:lnTo>
                    <a:lnTo>
                      <a:pt x="2961" y="21547"/>
                    </a:lnTo>
                    <a:lnTo>
                      <a:pt x="3206" y="21652"/>
                    </a:lnTo>
                    <a:lnTo>
                      <a:pt x="3469" y="21722"/>
                    </a:lnTo>
                    <a:lnTo>
                      <a:pt x="3732" y="21793"/>
                    </a:lnTo>
                    <a:lnTo>
                      <a:pt x="4012" y="21845"/>
                    </a:lnTo>
                    <a:lnTo>
                      <a:pt x="4292" y="21880"/>
                    </a:lnTo>
                    <a:lnTo>
                      <a:pt x="4870" y="21880"/>
                    </a:lnTo>
                    <a:lnTo>
                      <a:pt x="5168" y="21863"/>
                    </a:lnTo>
                    <a:lnTo>
                      <a:pt x="5483" y="21828"/>
                    </a:lnTo>
                    <a:lnTo>
                      <a:pt x="5799" y="21775"/>
                    </a:lnTo>
                    <a:lnTo>
                      <a:pt x="6114" y="21705"/>
                    </a:lnTo>
                    <a:lnTo>
                      <a:pt x="6429" y="21617"/>
                    </a:lnTo>
                    <a:lnTo>
                      <a:pt x="6762" y="21512"/>
                    </a:lnTo>
                    <a:lnTo>
                      <a:pt x="7095" y="21390"/>
                    </a:lnTo>
                    <a:lnTo>
                      <a:pt x="7428" y="21249"/>
                    </a:lnTo>
                    <a:lnTo>
                      <a:pt x="7778" y="21092"/>
                    </a:lnTo>
                    <a:lnTo>
                      <a:pt x="8129" y="20917"/>
                    </a:lnTo>
                    <a:lnTo>
                      <a:pt x="8479" y="20724"/>
                    </a:lnTo>
                    <a:lnTo>
                      <a:pt x="8917" y="20461"/>
                    </a:lnTo>
                    <a:lnTo>
                      <a:pt x="9337" y="20181"/>
                    </a:lnTo>
                    <a:lnTo>
                      <a:pt x="9758" y="19866"/>
                    </a:lnTo>
                    <a:lnTo>
                      <a:pt x="10178" y="19550"/>
                    </a:lnTo>
                    <a:lnTo>
                      <a:pt x="10599" y="19200"/>
                    </a:lnTo>
                    <a:lnTo>
                      <a:pt x="11002" y="18832"/>
                    </a:lnTo>
                    <a:lnTo>
                      <a:pt x="11387" y="18447"/>
                    </a:lnTo>
                    <a:lnTo>
                      <a:pt x="11772" y="18061"/>
                    </a:lnTo>
                    <a:lnTo>
                      <a:pt x="12140" y="17641"/>
                    </a:lnTo>
                    <a:lnTo>
                      <a:pt x="12508" y="17220"/>
                    </a:lnTo>
                    <a:lnTo>
                      <a:pt x="12876" y="16782"/>
                    </a:lnTo>
                    <a:lnTo>
                      <a:pt x="13209" y="16327"/>
                    </a:lnTo>
                    <a:lnTo>
                      <a:pt x="13542" y="15854"/>
                    </a:lnTo>
                    <a:lnTo>
                      <a:pt x="13857" y="15381"/>
                    </a:lnTo>
                    <a:lnTo>
                      <a:pt x="14172" y="14890"/>
                    </a:lnTo>
                    <a:lnTo>
                      <a:pt x="14470" y="14400"/>
                    </a:lnTo>
                    <a:lnTo>
                      <a:pt x="14750" y="13909"/>
                    </a:lnTo>
                    <a:lnTo>
                      <a:pt x="15013" y="13401"/>
                    </a:lnTo>
                    <a:lnTo>
                      <a:pt x="15258" y="12876"/>
                    </a:lnTo>
                    <a:lnTo>
                      <a:pt x="15504" y="12350"/>
                    </a:lnTo>
                    <a:lnTo>
                      <a:pt x="15714" y="11842"/>
                    </a:lnTo>
                    <a:lnTo>
                      <a:pt x="15924" y="11299"/>
                    </a:lnTo>
                    <a:lnTo>
                      <a:pt x="16117" y="10774"/>
                    </a:lnTo>
                    <a:lnTo>
                      <a:pt x="16275" y="10248"/>
                    </a:lnTo>
                    <a:lnTo>
                      <a:pt x="16432" y="9705"/>
                    </a:lnTo>
                    <a:lnTo>
                      <a:pt x="16572" y="9180"/>
                    </a:lnTo>
                    <a:lnTo>
                      <a:pt x="16677" y="8654"/>
                    </a:lnTo>
                    <a:lnTo>
                      <a:pt x="16783" y="8128"/>
                    </a:lnTo>
                    <a:lnTo>
                      <a:pt x="16853" y="7603"/>
                    </a:lnTo>
                    <a:lnTo>
                      <a:pt x="16905" y="7077"/>
                    </a:lnTo>
                    <a:lnTo>
                      <a:pt x="16940" y="6569"/>
                    </a:lnTo>
                    <a:lnTo>
                      <a:pt x="16940" y="6061"/>
                    </a:lnTo>
                    <a:lnTo>
                      <a:pt x="16940" y="5676"/>
                    </a:lnTo>
                    <a:lnTo>
                      <a:pt x="16923" y="5308"/>
                    </a:lnTo>
                    <a:lnTo>
                      <a:pt x="16888" y="4958"/>
                    </a:lnTo>
                    <a:lnTo>
                      <a:pt x="16853" y="4607"/>
                    </a:lnTo>
                    <a:lnTo>
                      <a:pt x="16800" y="4292"/>
                    </a:lnTo>
                    <a:lnTo>
                      <a:pt x="16730" y="3959"/>
                    </a:lnTo>
                    <a:lnTo>
                      <a:pt x="16660" y="3661"/>
                    </a:lnTo>
                    <a:lnTo>
                      <a:pt x="16572" y="3364"/>
                    </a:lnTo>
                    <a:lnTo>
                      <a:pt x="16467" y="3066"/>
                    </a:lnTo>
                    <a:lnTo>
                      <a:pt x="16362" y="2803"/>
                    </a:lnTo>
                    <a:lnTo>
                      <a:pt x="16240" y="2540"/>
                    </a:lnTo>
                    <a:lnTo>
                      <a:pt x="16117" y="2295"/>
                    </a:lnTo>
                    <a:lnTo>
                      <a:pt x="15977" y="2050"/>
                    </a:lnTo>
                    <a:lnTo>
                      <a:pt x="15819" y="1822"/>
                    </a:lnTo>
                    <a:lnTo>
                      <a:pt x="15661" y="1612"/>
                    </a:lnTo>
                    <a:lnTo>
                      <a:pt x="15504" y="1419"/>
                    </a:lnTo>
                    <a:lnTo>
                      <a:pt x="15329" y="1226"/>
                    </a:lnTo>
                    <a:lnTo>
                      <a:pt x="15136" y="1051"/>
                    </a:lnTo>
                    <a:lnTo>
                      <a:pt x="14943" y="894"/>
                    </a:lnTo>
                    <a:lnTo>
                      <a:pt x="14733" y="736"/>
                    </a:lnTo>
                    <a:lnTo>
                      <a:pt x="14523" y="596"/>
                    </a:lnTo>
                    <a:lnTo>
                      <a:pt x="14313" y="491"/>
                    </a:lnTo>
                    <a:lnTo>
                      <a:pt x="14085" y="368"/>
                    </a:lnTo>
                    <a:lnTo>
                      <a:pt x="13857" y="280"/>
                    </a:lnTo>
                    <a:lnTo>
                      <a:pt x="13612" y="193"/>
                    </a:lnTo>
                    <a:lnTo>
                      <a:pt x="13367" y="123"/>
                    </a:lnTo>
                    <a:lnTo>
                      <a:pt x="13121" y="70"/>
                    </a:lnTo>
                    <a:lnTo>
                      <a:pt x="12859" y="35"/>
                    </a:lnTo>
                    <a:lnTo>
                      <a:pt x="12578" y="18"/>
                    </a:lnTo>
                    <a:lnTo>
                      <a:pt x="12315" y="0"/>
                    </a:lnTo>
                    <a:close/>
                  </a:path>
                </a:pathLst>
              </a:custGeom>
              <a:solidFill>
                <a:srgbClr val="2BB0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38"/>
              <p:cNvSpPr/>
              <p:nvPr/>
            </p:nvSpPr>
            <p:spPr>
              <a:xfrm>
                <a:off x="5005149" y="3911131"/>
                <a:ext cx="325576" cy="453625"/>
              </a:xfrm>
              <a:custGeom>
                <a:avLst/>
                <a:gdLst/>
                <a:ahLst/>
                <a:cxnLst/>
                <a:rect l="l" t="t" r="r" b="b"/>
                <a:pathLst>
                  <a:path w="14208" h="19796" extrusionOk="0">
                    <a:moveTo>
                      <a:pt x="10827" y="0"/>
                    </a:moveTo>
                    <a:lnTo>
                      <a:pt x="10984" y="316"/>
                    </a:lnTo>
                    <a:lnTo>
                      <a:pt x="11107" y="666"/>
                    </a:lnTo>
                    <a:lnTo>
                      <a:pt x="11230" y="1034"/>
                    </a:lnTo>
                    <a:lnTo>
                      <a:pt x="11317" y="1419"/>
                    </a:lnTo>
                    <a:lnTo>
                      <a:pt x="11387" y="1822"/>
                    </a:lnTo>
                    <a:lnTo>
                      <a:pt x="11440" y="2243"/>
                    </a:lnTo>
                    <a:lnTo>
                      <a:pt x="11475" y="2698"/>
                    </a:lnTo>
                    <a:lnTo>
                      <a:pt x="11475" y="3171"/>
                    </a:lnTo>
                    <a:lnTo>
                      <a:pt x="11475" y="3644"/>
                    </a:lnTo>
                    <a:lnTo>
                      <a:pt x="11440" y="4134"/>
                    </a:lnTo>
                    <a:lnTo>
                      <a:pt x="11387" y="4607"/>
                    </a:lnTo>
                    <a:lnTo>
                      <a:pt x="11317" y="5115"/>
                    </a:lnTo>
                    <a:lnTo>
                      <a:pt x="11230" y="5606"/>
                    </a:lnTo>
                    <a:lnTo>
                      <a:pt x="11125" y="6096"/>
                    </a:lnTo>
                    <a:lnTo>
                      <a:pt x="11002" y="6605"/>
                    </a:lnTo>
                    <a:lnTo>
                      <a:pt x="10862" y="7095"/>
                    </a:lnTo>
                    <a:lnTo>
                      <a:pt x="10704" y="7603"/>
                    </a:lnTo>
                    <a:lnTo>
                      <a:pt x="10529" y="8094"/>
                    </a:lnTo>
                    <a:lnTo>
                      <a:pt x="10336" y="8584"/>
                    </a:lnTo>
                    <a:lnTo>
                      <a:pt x="10126" y="9075"/>
                    </a:lnTo>
                    <a:lnTo>
                      <a:pt x="9898" y="9565"/>
                    </a:lnTo>
                    <a:lnTo>
                      <a:pt x="9671" y="10056"/>
                    </a:lnTo>
                    <a:lnTo>
                      <a:pt x="9408" y="10529"/>
                    </a:lnTo>
                    <a:lnTo>
                      <a:pt x="9145" y="11002"/>
                    </a:lnTo>
                    <a:lnTo>
                      <a:pt x="8882" y="11475"/>
                    </a:lnTo>
                    <a:lnTo>
                      <a:pt x="8584" y="11930"/>
                    </a:lnTo>
                    <a:lnTo>
                      <a:pt x="8287" y="12368"/>
                    </a:lnTo>
                    <a:lnTo>
                      <a:pt x="7971" y="12806"/>
                    </a:lnTo>
                    <a:lnTo>
                      <a:pt x="7656" y="13226"/>
                    </a:lnTo>
                    <a:lnTo>
                      <a:pt x="7323" y="13647"/>
                    </a:lnTo>
                    <a:lnTo>
                      <a:pt x="6973" y="14050"/>
                    </a:lnTo>
                    <a:lnTo>
                      <a:pt x="6622" y="14435"/>
                    </a:lnTo>
                    <a:lnTo>
                      <a:pt x="6255" y="14803"/>
                    </a:lnTo>
                    <a:lnTo>
                      <a:pt x="5887" y="15171"/>
                    </a:lnTo>
                    <a:lnTo>
                      <a:pt x="5519" y="15504"/>
                    </a:lnTo>
                    <a:lnTo>
                      <a:pt x="5133" y="15836"/>
                    </a:lnTo>
                    <a:lnTo>
                      <a:pt x="4730" y="16134"/>
                    </a:lnTo>
                    <a:lnTo>
                      <a:pt x="4345" y="16432"/>
                    </a:lnTo>
                    <a:lnTo>
                      <a:pt x="3942" y="16695"/>
                    </a:lnTo>
                    <a:lnTo>
                      <a:pt x="3522" y="16940"/>
                    </a:lnTo>
                    <a:lnTo>
                      <a:pt x="3101" y="17168"/>
                    </a:lnTo>
                    <a:lnTo>
                      <a:pt x="2663" y="17378"/>
                    </a:lnTo>
                    <a:lnTo>
                      <a:pt x="2243" y="17553"/>
                    </a:lnTo>
                    <a:lnTo>
                      <a:pt x="1840" y="17693"/>
                    </a:lnTo>
                    <a:lnTo>
                      <a:pt x="1420" y="17816"/>
                    </a:lnTo>
                    <a:lnTo>
                      <a:pt x="1034" y="17886"/>
                    </a:lnTo>
                    <a:lnTo>
                      <a:pt x="631" y="17939"/>
                    </a:lnTo>
                    <a:lnTo>
                      <a:pt x="263" y="17956"/>
                    </a:lnTo>
                    <a:lnTo>
                      <a:pt x="1" y="17956"/>
                    </a:lnTo>
                    <a:lnTo>
                      <a:pt x="141" y="18219"/>
                    </a:lnTo>
                    <a:lnTo>
                      <a:pt x="316" y="18464"/>
                    </a:lnTo>
                    <a:lnTo>
                      <a:pt x="439" y="18622"/>
                    </a:lnTo>
                    <a:lnTo>
                      <a:pt x="561" y="18762"/>
                    </a:lnTo>
                    <a:lnTo>
                      <a:pt x="684" y="18902"/>
                    </a:lnTo>
                    <a:lnTo>
                      <a:pt x="824" y="19042"/>
                    </a:lnTo>
                    <a:lnTo>
                      <a:pt x="982" y="19147"/>
                    </a:lnTo>
                    <a:lnTo>
                      <a:pt x="1139" y="19270"/>
                    </a:lnTo>
                    <a:lnTo>
                      <a:pt x="1297" y="19358"/>
                    </a:lnTo>
                    <a:lnTo>
                      <a:pt x="1455" y="19445"/>
                    </a:lnTo>
                    <a:lnTo>
                      <a:pt x="1630" y="19533"/>
                    </a:lnTo>
                    <a:lnTo>
                      <a:pt x="1805" y="19603"/>
                    </a:lnTo>
                    <a:lnTo>
                      <a:pt x="1980" y="19655"/>
                    </a:lnTo>
                    <a:lnTo>
                      <a:pt x="2173" y="19708"/>
                    </a:lnTo>
                    <a:lnTo>
                      <a:pt x="2366" y="19743"/>
                    </a:lnTo>
                    <a:lnTo>
                      <a:pt x="2576" y="19778"/>
                    </a:lnTo>
                    <a:lnTo>
                      <a:pt x="2786" y="19796"/>
                    </a:lnTo>
                    <a:lnTo>
                      <a:pt x="2996" y="19796"/>
                    </a:lnTo>
                    <a:lnTo>
                      <a:pt x="3364" y="19778"/>
                    </a:lnTo>
                    <a:lnTo>
                      <a:pt x="3749" y="19725"/>
                    </a:lnTo>
                    <a:lnTo>
                      <a:pt x="4152" y="19655"/>
                    </a:lnTo>
                    <a:lnTo>
                      <a:pt x="4555" y="19533"/>
                    </a:lnTo>
                    <a:lnTo>
                      <a:pt x="4976" y="19393"/>
                    </a:lnTo>
                    <a:lnTo>
                      <a:pt x="5396" y="19217"/>
                    </a:lnTo>
                    <a:lnTo>
                      <a:pt x="5817" y="19007"/>
                    </a:lnTo>
                    <a:lnTo>
                      <a:pt x="6255" y="18780"/>
                    </a:lnTo>
                    <a:lnTo>
                      <a:pt x="6657" y="18534"/>
                    </a:lnTo>
                    <a:lnTo>
                      <a:pt x="7060" y="18254"/>
                    </a:lnTo>
                    <a:lnTo>
                      <a:pt x="7463" y="17974"/>
                    </a:lnTo>
                    <a:lnTo>
                      <a:pt x="7849" y="17658"/>
                    </a:lnTo>
                    <a:lnTo>
                      <a:pt x="8234" y="17343"/>
                    </a:lnTo>
                    <a:lnTo>
                      <a:pt x="8619" y="16993"/>
                    </a:lnTo>
                    <a:lnTo>
                      <a:pt x="8987" y="16642"/>
                    </a:lnTo>
                    <a:lnTo>
                      <a:pt x="9338" y="16274"/>
                    </a:lnTo>
                    <a:lnTo>
                      <a:pt x="9706" y="15889"/>
                    </a:lnTo>
                    <a:lnTo>
                      <a:pt x="10038" y="15486"/>
                    </a:lnTo>
                    <a:lnTo>
                      <a:pt x="10371" y="15066"/>
                    </a:lnTo>
                    <a:lnTo>
                      <a:pt x="10704" y="14645"/>
                    </a:lnTo>
                    <a:lnTo>
                      <a:pt x="11002" y="14207"/>
                    </a:lnTo>
                    <a:lnTo>
                      <a:pt x="11317" y="13752"/>
                    </a:lnTo>
                    <a:lnTo>
                      <a:pt x="11597" y="13296"/>
                    </a:lnTo>
                    <a:lnTo>
                      <a:pt x="11878" y="12841"/>
                    </a:lnTo>
                    <a:lnTo>
                      <a:pt x="12141" y="12368"/>
                    </a:lnTo>
                    <a:lnTo>
                      <a:pt x="12386" y="11895"/>
                    </a:lnTo>
                    <a:lnTo>
                      <a:pt x="12631" y="11404"/>
                    </a:lnTo>
                    <a:lnTo>
                      <a:pt x="12841" y="10914"/>
                    </a:lnTo>
                    <a:lnTo>
                      <a:pt x="13051" y="10423"/>
                    </a:lnTo>
                    <a:lnTo>
                      <a:pt x="13244" y="9933"/>
                    </a:lnTo>
                    <a:lnTo>
                      <a:pt x="13419" y="9442"/>
                    </a:lnTo>
                    <a:lnTo>
                      <a:pt x="13577" y="8934"/>
                    </a:lnTo>
                    <a:lnTo>
                      <a:pt x="13717" y="8444"/>
                    </a:lnTo>
                    <a:lnTo>
                      <a:pt x="13857" y="7936"/>
                    </a:lnTo>
                    <a:lnTo>
                      <a:pt x="13962" y="7445"/>
                    </a:lnTo>
                    <a:lnTo>
                      <a:pt x="14050" y="6937"/>
                    </a:lnTo>
                    <a:lnTo>
                      <a:pt x="14120" y="6447"/>
                    </a:lnTo>
                    <a:lnTo>
                      <a:pt x="14173" y="5956"/>
                    </a:lnTo>
                    <a:lnTo>
                      <a:pt x="14208" y="5483"/>
                    </a:lnTo>
                    <a:lnTo>
                      <a:pt x="14208" y="5010"/>
                    </a:lnTo>
                    <a:lnTo>
                      <a:pt x="14190" y="4450"/>
                    </a:lnTo>
                    <a:lnTo>
                      <a:pt x="14155" y="3924"/>
                    </a:lnTo>
                    <a:lnTo>
                      <a:pt x="14085" y="3434"/>
                    </a:lnTo>
                    <a:lnTo>
                      <a:pt x="13980" y="2978"/>
                    </a:lnTo>
                    <a:lnTo>
                      <a:pt x="13857" y="2540"/>
                    </a:lnTo>
                    <a:lnTo>
                      <a:pt x="13700" y="2137"/>
                    </a:lnTo>
                    <a:lnTo>
                      <a:pt x="13524" y="1770"/>
                    </a:lnTo>
                    <a:lnTo>
                      <a:pt x="13314" y="1419"/>
                    </a:lnTo>
                    <a:lnTo>
                      <a:pt x="13087" y="1121"/>
                    </a:lnTo>
                    <a:lnTo>
                      <a:pt x="12824" y="859"/>
                    </a:lnTo>
                    <a:lnTo>
                      <a:pt x="12701" y="736"/>
                    </a:lnTo>
                    <a:lnTo>
                      <a:pt x="12543" y="613"/>
                    </a:lnTo>
                    <a:lnTo>
                      <a:pt x="12403" y="508"/>
                    </a:lnTo>
                    <a:lnTo>
                      <a:pt x="12246" y="421"/>
                    </a:lnTo>
                    <a:lnTo>
                      <a:pt x="12088" y="333"/>
                    </a:lnTo>
                    <a:lnTo>
                      <a:pt x="11930" y="263"/>
                    </a:lnTo>
                    <a:lnTo>
                      <a:pt x="11755" y="193"/>
                    </a:lnTo>
                    <a:lnTo>
                      <a:pt x="11580" y="140"/>
                    </a:lnTo>
                    <a:lnTo>
                      <a:pt x="11405" y="88"/>
                    </a:lnTo>
                    <a:lnTo>
                      <a:pt x="11212" y="53"/>
                    </a:lnTo>
                    <a:lnTo>
                      <a:pt x="10827" y="0"/>
                    </a:lnTo>
                    <a:close/>
                  </a:path>
                </a:pathLst>
              </a:custGeom>
              <a:solidFill>
                <a:srgbClr val="1798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3" name="Google Shape;2773;p38"/>
            <p:cNvGrpSpPr/>
            <p:nvPr/>
          </p:nvGrpSpPr>
          <p:grpSpPr>
            <a:xfrm>
              <a:off x="6223496" y="1436703"/>
              <a:ext cx="1057798" cy="1106347"/>
              <a:chOff x="6223496" y="1436703"/>
              <a:chExt cx="1057798" cy="1106347"/>
            </a:xfrm>
          </p:grpSpPr>
          <p:sp>
            <p:nvSpPr>
              <p:cNvPr id="2774" name="Google Shape;2774;p38"/>
              <p:cNvSpPr/>
              <p:nvPr/>
            </p:nvSpPr>
            <p:spPr>
              <a:xfrm>
                <a:off x="6270862" y="1463605"/>
                <a:ext cx="660777" cy="872305"/>
              </a:xfrm>
              <a:custGeom>
                <a:avLst/>
                <a:gdLst/>
                <a:ahLst/>
                <a:cxnLst/>
                <a:rect l="l" t="t" r="r" b="b"/>
                <a:pathLst>
                  <a:path w="28836" h="38067" extrusionOk="0">
                    <a:moveTo>
                      <a:pt x="28835" y="0"/>
                    </a:moveTo>
                    <a:lnTo>
                      <a:pt x="1" y="16660"/>
                    </a:lnTo>
                    <a:lnTo>
                      <a:pt x="1" y="38067"/>
                    </a:lnTo>
                    <a:lnTo>
                      <a:pt x="28835" y="21407"/>
                    </a:lnTo>
                    <a:lnTo>
                      <a:pt x="28835" y="0"/>
                    </a:lnTo>
                    <a:close/>
                  </a:path>
                </a:pathLst>
              </a:custGeom>
              <a:solidFill>
                <a:srgbClr val="AAE4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38"/>
              <p:cNvSpPr/>
              <p:nvPr/>
            </p:nvSpPr>
            <p:spPr>
              <a:xfrm>
                <a:off x="6270862" y="1869850"/>
                <a:ext cx="660777" cy="466068"/>
              </a:xfrm>
              <a:custGeom>
                <a:avLst/>
                <a:gdLst/>
                <a:ahLst/>
                <a:cxnLst/>
                <a:rect l="l" t="t" r="r" b="b"/>
                <a:pathLst>
                  <a:path w="28836" h="20339" extrusionOk="0">
                    <a:moveTo>
                      <a:pt x="16310" y="0"/>
                    </a:moveTo>
                    <a:lnTo>
                      <a:pt x="1" y="20339"/>
                    </a:lnTo>
                    <a:lnTo>
                      <a:pt x="16468" y="1314"/>
                    </a:lnTo>
                    <a:lnTo>
                      <a:pt x="28835" y="3679"/>
                    </a:lnTo>
                    <a:lnTo>
                      <a:pt x="16310" y="0"/>
                    </a:lnTo>
                    <a:close/>
                  </a:path>
                </a:pathLst>
              </a:custGeom>
              <a:solidFill>
                <a:srgbClr val="6CDC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38"/>
              <p:cNvSpPr/>
              <p:nvPr/>
            </p:nvSpPr>
            <p:spPr>
              <a:xfrm>
                <a:off x="6270862" y="1463605"/>
                <a:ext cx="660777" cy="517856"/>
              </a:xfrm>
              <a:custGeom>
                <a:avLst/>
                <a:gdLst/>
                <a:ahLst/>
                <a:cxnLst/>
                <a:rect l="l" t="t" r="r" b="b"/>
                <a:pathLst>
                  <a:path w="28836" h="22599" extrusionOk="0">
                    <a:moveTo>
                      <a:pt x="28835" y="0"/>
                    </a:moveTo>
                    <a:lnTo>
                      <a:pt x="1" y="16660"/>
                    </a:lnTo>
                    <a:lnTo>
                      <a:pt x="16468" y="22598"/>
                    </a:lnTo>
                    <a:lnTo>
                      <a:pt x="28835" y="0"/>
                    </a:lnTo>
                    <a:close/>
                  </a:path>
                </a:pathLst>
              </a:custGeom>
              <a:solidFill>
                <a:srgbClr val="6CDC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8"/>
              <p:cNvSpPr/>
              <p:nvPr/>
            </p:nvSpPr>
            <p:spPr>
              <a:xfrm>
                <a:off x="6270862" y="1463605"/>
                <a:ext cx="660777" cy="490564"/>
              </a:xfrm>
              <a:custGeom>
                <a:avLst/>
                <a:gdLst/>
                <a:ahLst/>
                <a:cxnLst/>
                <a:rect l="l" t="t" r="r" b="b"/>
                <a:pathLst>
                  <a:path w="28836" h="21408" extrusionOk="0">
                    <a:moveTo>
                      <a:pt x="28835" y="0"/>
                    </a:moveTo>
                    <a:lnTo>
                      <a:pt x="1" y="16660"/>
                    </a:lnTo>
                    <a:lnTo>
                      <a:pt x="16468" y="21407"/>
                    </a:lnTo>
                    <a:lnTo>
                      <a:pt x="28835" y="0"/>
                    </a:lnTo>
                    <a:close/>
                  </a:path>
                </a:pathLst>
              </a:custGeom>
              <a:solidFill>
                <a:srgbClr val="AAE4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8"/>
              <p:cNvSpPr/>
              <p:nvPr/>
            </p:nvSpPr>
            <p:spPr>
              <a:xfrm>
                <a:off x="6223496" y="1436703"/>
                <a:ext cx="708142" cy="408666"/>
              </a:xfrm>
              <a:custGeom>
                <a:avLst/>
                <a:gdLst/>
                <a:ahLst/>
                <a:cxnLst/>
                <a:rect l="l" t="t" r="r" b="b"/>
                <a:pathLst>
                  <a:path w="30903" h="17834" extrusionOk="0">
                    <a:moveTo>
                      <a:pt x="28835" y="0"/>
                    </a:moveTo>
                    <a:lnTo>
                      <a:pt x="1" y="16643"/>
                    </a:lnTo>
                    <a:lnTo>
                      <a:pt x="2068" y="17834"/>
                    </a:lnTo>
                    <a:lnTo>
                      <a:pt x="30902" y="1174"/>
                    </a:lnTo>
                    <a:lnTo>
                      <a:pt x="28835" y="0"/>
                    </a:lnTo>
                    <a:close/>
                  </a:path>
                </a:pathLst>
              </a:custGeom>
              <a:solidFill>
                <a:srgbClr val="00B4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8"/>
              <p:cNvSpPr/>
              <p:nvPr/>
            </p:nvSpPr>
            <p:spPr>
              <a:xfrm>
                <a:off x="6223496" y="1818061"/>
                <a:ext cx="47388" cy="51785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2599" extrusionOk="0">
                    <a:moveTo>
                      <a:pt x="1" y="1"/>
                    </a:moveTo>
                    <a:lnTo>
                      <a:pt x="1" y="21407"/>
                    </a:lnTo>
                    <a:lnTo>
                      <a:pt x="2068" y="22599"/>
                    </a:lnTo>
                    <a:lnTo>
                      <a:pt x="2068" y="11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77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8"/>
              <p:cNvSpPr/>
              <p:nvPr/>
            </p:nvSpPr>
            <p:spPr>
              <a:xfrm>
                <a:off x="6386471" y="1559942"/>
                <a:ext cx="660777" cy="872328"/>
              </a:xfrm>
              <a:custGeom>
                <a:avLst/>
                <a:gdLst/>
                <a:ahLst/>
                <a:cxnLst/>
                <a:rect l="l" t="t" r="r" b="b"/>
                <a:pathLst>
                  <a:path w="28836" h="38068" extrusionOk="0">
                    <a:moveTo>
                      <a:pt x="28835" y="0"/>
                    </a:moveTo>
                    <a:lnTo>
                      <a:pt x="1" y="16660"/>
                    </a:lnTo>
                    <a:lnTo>
                      <a:pt x="1" y="38067"/>
                    </a:lnTo>
                    <a:lnTo>
                      <a:pt x="28835" y="21407"/>
                    </a:lnTo>
                    <a:lnTo>
                      <a:pt x="28835" y="0"/>
                    </a:lnTo>
                    <a:close/>
                  </a:path>
                </a:pathLst>
              </a:custGeom>
              <a:solidFill>
                <a:srgbClr val="AAE4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38"/>
              <p:cNvSpPr/>
              <p:nvPr/>
            </p:nvSpPr>
            <p:spPr>
              <a:xfrm>
                <a:off x="6386471" y="1966186"/>
                <a:ext cx="660777" cy="466091"/>
              </a:xfrm>
              <a:custGeom>
                <a:avLst/>
                <a:gdLst/>
                <a:ahLst/>
                <a:cxnLst/>
                <a:rect l="l" t="t" r="r" b="b"/>
                <a:pathLst>
                  <a:path w="28836" h="20340" extrusionOk="0">
                    <a:moveTo>
                      <a:pt x="16310" y="1"/>
                    </a:moveTo>
                    <a:lnTo>
                      <a:pt x="1" y="20339"/>
                    </a:lnTo>
                    <a:lnTo>
                      <a:pt x="16468" y="1314"/>
                    </a:lnTo>
                    <a:lnTo>
                      <a:pt x="28835" y="3679"/>
                    </a:lnTo>
                    <a:lnTo>
                      <a:pt x="16310" y="1"/>
                    </a:lnTo>
                    <a:close/>
                  </a:path>
                </a:pathLst>
              </a:custGeom>
              <a:solidFill>
                <a:srgbClr val="6CDC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38"/>
              <p:cNvSpPr/>
              <p:nvPr/>
            </p:nvSpPr>
            <p:spPr>
              <a:xfrm>
                <a:off x="6386471" y="1559942"/>
                <a:ext cx="660777" cy="517856"/>
              </a:xfrm>
              <a:custGeom>
                <a:avLst/>
                <a:gdLst/>
                <a:ahLst/>
                <a:cxnLst/>
                <a:rect l="l" t="t" r="r" b="b"/>
                <a:pathLst>
                  <a:path w="28836" h="22599" extrusionOk="0">
                    <a:moveTo>
                      <a:pt x="28835" y="0"/>
                    </a:moveTo>
                    <a:lnTo>
                      <a:pt x="1" y="16660"/>
                    </a:lnTo>
                    <a:lnTo>
                      <a:pt x="16468" y="22599"/>
                    </a:lnTo>
                    <a:lnTo>
                      <a:pt x="28835" y="0"/>
                    </a:lnTo>
                    <a:close/>
                  </a:path>
                </a:pathLst>
              </a:custGeom>
              <a:solidFill>
                <a:srgbClr val="6CDC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38"/>
              <p:cNvSpPr/>
              <p:nvPr/>
            </p:nvSpPr>
            <p:spPr>
              <a:xfrm>
                <a:off x="6386471" y="1559942"/>
                <a:ext cx="660777" cy="490564"/>
              </a:xfrm>
              <a:custGeom>
                <a:avLst/>
                <a:gdLst/>
                <a:ahLst/>
                <a:cxnLst/>
                <a:rect l="l" t="t" r="r" b="b"/>
                <a:pathLst>
                  <a:path w="28836" h="21408" extrusionOk="0">
                    <a:moveTo>
                      <a:pt x="28835" y="0"/>
                    </a:moveTo>
                    <a:lnTo>
                      <a:pt x="1" y="16660"/>
                    </a:lnTo>
                    <a:lnTo>
                      <a:pt x="16468" y="21407"/>
                    </a:lnTo>
                    <a:lnTo>
                      <a:pt x="28835" y="0"/>
                    </a:lnTo>
                    <a:close/>
                  </a:path>
                </a:pathLst>
              </a:custGeom>
              <a:solidFill>
                <a:srgbClr val="AAE4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38"/>
              <p:cNvSpPr/>
              <p:nvPr/>
            </p:nvSpPr>
            <p:spPr>
              <a:xfrm>
                <a:off x="6339105" y="1533039"/>
                <a:ext cx="708142" cy="408689"/>
              </a:xfrm>
              <a:custGeom>
                <a:avLst/>
                <a:gdLst/>
                <a:ahLst/>
                <a:cxnLst/>
                <a:rect l="l" t="t" r="r" b="b"/>
                <a:pathLst>
                  <a:path w="30903" h="17835" extrusionOk="0">
                    <a:moveTo>
                      <a:pt x="28835" y="1"/>
                    </a:moveTo>
                    <a:lnTo>
                      <a:pt x="1" y="16643"/>
                    </a:lnTo>
                    <a:lnTo>
                      <a:pt x="2068" y="17834"/>
                    </a:lnTo>
                    <a:lnTo>
                      <a:pt x="30902" y="1174"/>
                    </a:lnTo>
                    <a:lnTo>
                      <a:pt x="28835" y="1"/>
                    </a:lnTo>
                    <a:close/>
                  </a:path>
                </a:pathLst>
              </a:custGeom>
              <a:solidFill>
                <a:srgbClr val="00B4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38"/>
              <p:cNvSpPr/>
              <p:nvPr/>
            </p:nvSpPr>
            <p:spPr>
              <a:xfrm>
                <a:off x="6339105" y="1914397"/>
                <a:ext cx="47388" cy="517879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2600" extrusionOk="0">
                    <a:moveTo>
                      <a:pt x="1" y="1"/>
                    </a:moveTo>
                    <a:lnTo>
                      <a:pt x="1" y="21408"/>
                    </a:lnTo>
                    <a:lnTo>
                      <a:pt x="2068" y="22599"/>
                    </a:lnTo>
                    <a:lnTo>
                      <a:pt x="2068" y="11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77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38"/>
              <p:cNvSpPr/>
              <p:nvPr/>
            </p:nvSpPr>
            <p:spPr>
              <a:xfrm>
                <a:off x="6497267" y="1670738"/>
                <a:ext cx="660777" cy="872305"/>
              </a:xfrm>
              <a:custGeom>
                <a:avLst/>
                <a:gdLst/>
                <a:ahLst/>
                <a:cxnLst/>
                <a:rect l="l" t="t" r="r" b="b"/>
                <a:pathLst>
                  <a:path w="28836" h="38067" extrusionOk="0">
                    <a:moveTo>
                      <a:pt x="28835" y="0"/>
                    </a:moveTo>
                    <a:lnTo>
                      <a:pt x="1" y="16660"/>
                    </a:lnTo>
                    <a:lnTo>
                      <a:pt x="1" y="38067"/>
                    </a:lnTo>
                    <a:lnTo>
                      <a:pt x="28835" y="21407"/>
                    </a:lnTo>
                    <a:lnTo>
                      <a:pt x="28835" y="0"/>
                    </a:lnTo>
                    <a:close/>
                  </a:path>
                </a:pathLst>
              </a:custGeom>
              <a:solidFill>
                <a:srgbClr val="AAE4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38"/>
              <p:cNvSpPr/>
              <p:nvPr/>
            </p:nvSpPr>
            <p:spPr>
              <a:xfrm>
                <a:off x="6497267" y="2076982"/>
                <a:ext cx="660777" cy="466068"/>
              </a:xfrm>
              <a:custGeom>
                <a:avLst/>
                <a:gdLst/>
                <a:ahLst/>
                <a:cxnLst/>
                <a:rect l="l" t="t" r="r" b="b"/>
                <a:pathLst>
                  <a:path w="28836" h="20339" extrusionOk="0">
                    <a:moveTo>
                      <a:pt x="16310" y="1"/>
                    </a:moveTo>
                    <a:lnTo>
                      <a:pt x="1" y="20339"/>
                    </a:lnTo>
                    <a:lnTo>
                      <a:pt x="16468" y="1314"/>
                    </a:lnTo>
                    <a:lnTo>
                      <a:pt x="28835" y="3679"/>
                    </a:lnTo>
                    <a:lnTo>
                      <a:pt x="28835" y="3679"/>
                    </a:lnTo>
                    <a:lnTo>
                      <a:pt x="16310" y="1"/>
                    </a:lnTo>
                    <a:close/>
                  </a:path>
                </a:pathLst>
              </a:custGeom>
              <a:solidFill>
                <a:srgbClr val="6CDC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38"/>
              <p:cNvSpPr/>
              <p:nvPr/>
            </p:nvSpPr>
            <p:spPr>
              <a:xfrm>
                <a:off x="6497267" y="1670738"/>
                <a:ext cx="660777" cy="517856"/>
              </a:xfrm>
              <a:custGeom>
                <a:avLst/>
                <a:gdLst/>
                <a:ahLst/>
                <a:cxnLst/>
                <a:rect l="l" t="t" r="r" b="b"/>
                <a:pathLst>
                  <a:path w="28836" h="22599" extrusionOk="0">
                    <a:moveTo>
                      <a:pt x="28835" y="0"/>
                    </a:moveTo>
                    <a:lnTo>
                      <a:pt x="1" y="16660"/>
                    </a:lnTo>
                    <a:lnTo>
                      <a:pt x="16468" y="22599"/>
                    </a:lnTo>
                    <a:lnTo>
                      <a:pt x="28835" y="0"/>
                    </a:lnTo>
                    <a:close/>
                  </a:path>
                </a:pathLst>
              </a:custGeom>
              <a:solidFill>
                <a:srgbClr val="6CDC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38"/>
              <p:cNvSpPr/>
              <p:nvPr/>
            </p:nvSpPr>
            <p:spPr>
              <a:xfrm>
                <a:off x="6497267" y="1670738"/>
                <a:ext cx="660777" cy="490564"/>
              </a:xfrm>
              <a:custGeom>
                <a:avLst/>
                <a:gdLst/>
                <a:ahLst/>
                <a:cxnLst/>
                <a:rect l="l" t="t" r="r" b="b"/>
                <a:pathLst>
                  <a:path w="28836" h="21408" extrusionOk="0">
                    <a:moveTo>
                      <a:pt x="28835" y="0"/>
                    </a:moveTo>
                    <a:lnTo>
                      <a:pt x="1" y="16660"/>
                    </a:lnTo>
                    <a:lnTo>
                      <a:pt x="16468" y="21407"/>
                    </a:lnTo>
                    <a:lnTo>
                      <a:pt x="28835" y="0"/>
                    </a:lnTo>
                    <a:close/>
                  </a:path>
                </a:pathLst>
              </a:custGeom>
              <a:solidFill>
                <a:srgbClr val="AAE4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38"/>
              <p:cNvSpPr/>
              <p:nvPr/>
            </p:nvSpPr>
            <p:spPr>
              <a:xfrm>
                <a:off x="6449901" y="1643445"/>
                <a:ext cx="708142" cy="409079"/>
              </a:xfrm>
              <a:custGeom>
                <a:avLst/>
                <a:gdLst/>
                <a:ahLst/>
                <a:cxnLst/>
                <a:rect l="l" t="t" r="r" b="b"/>
                <a:pathLst>
                  <a:path w="30903" h="17852" extrusionOk="0">
                    <a:moveTo>
                      <a:pt x="28835" y="0"/>
                    </a:moveTo>
                    <a:lnTo>
                      <a:pt x="1" y="16660"/>
                    </a:lnTo>
                    <a:lnTo>
                      <a:pt x="2068" y="17851"/>
                    </a:lnTo>
                    <a:lnTo>
                      <a:pt x="30902" y="1191"/>
                    </a:lnTo>
                    <a:lnTo>
                      <a:pt x="28835" y="0"/>
                    </a:lnTo>
                    <a:close/>
                  </a:path>
                </a:pathLst>
              </a:custGeom>
              <a:solidFill>
                <a:srgbClr val="00B4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38"/>
              <p:cNvSpPr/>
              <p:nvPr/>
            </p:nvSpPr>
            <p:spPr>
              <a:xfrm>
                <a:off x="6449901" y="2025193"/>
                <a:ext cx="47388" cy="51785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2599" extrusionOk="0">
                    <a:moveTo>
                      <a:pt x="1" y="1"/>
                    </a:moveTo>
                    <a:lnTo>
                      <a:pt x="1" y="21408"/>
                    </a:lnTo>
                    <a:lnTo>
                      <a:pt x="2068" y="22599"/>
                    </a:lnTo>
                    <a:lnTo>
                      <a:pt x="2068" y="11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77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38"/>
              <p:cNvSpPr/>
              <p:nvPr/>
            </p:nvSpPr>
            <p:spPr>
              <a:xfrm>
                <a:off x="7088991" y="1985870"/>
                <a:ext cx="150941" cy="208343"/>
              </a:xfrm>
              <a:custGeom>
                <a:avLst/>
                <a:gdLst/>
                <a:ahLst/>
                <a:cxnLst/>
                <a:rect l="l" t="t" r="r" b="b"/>
                <a:pathLst>
                  <a:path w="6587" h="9092" extrusionOk="0">
                    <a:moveTo>
                      <a:pt x="5168" y="0"/>
                    </a:moveTo>
                    <a:lnTo>
                      <a:pt x="4905" y="35"/>
                    </a:lnTo>
                    <a:lnTo>
                      <a:pt x="4607" y="105"/>
                    </a:lnTo>
                    <a:lnTo>
                      <a:pt x="4292" y="228"/>
                    </a:lnTo>
                    <a:lnTo>
                      <a:pt x="3959" y="403"/>
                    </a:lnTo>
                    <a:lnTo>
                      <a:pt x="3591" y="596"/>
                    </a:lnTo>
                    <a:lnTo>
                      <a:pt x="3224" y="841"/>
                    </a:lnTo>
                    <a:lnTo>
                      <a:pt x="2873" y="1104"/>
                    </a:lnTo>
                    <a:lnTo>
                      <a:pt x="2523" y="1419"/>
                    </a:lnTo>
                    <a:lnTo>
                      <a:pt x="2190" y="1752"/>
                    </a:lnTo>
                    <a:lnTo>
                      <a:pt x="1875" y="2120"/>
                    </a:lnTo>
                    <a:lnTo>
                      <a:pt x="1577" y="2505"/>
                    </a:lnTo>
                    <a:lnTo>
                      <a:pt x="1297" y="2890"/>
                    </a:lnTo>
                    <a:lnTo>
                      <a:pt x="1051" y="3311"/>
                    </a:lnTo>
                    <a:lnTo>
                      <a:pt x="806" y="3749"/>
                    </a:lnTo>
                    <a:lnTo>
                      <a:pt x="613" y="4187"/>
                    </a:lnTo>
                    <a:lnTo>
                      <a:pt x="421" y="4625"/>
                    </a:lnTo>
                    <a:lnTo>
                      <a:pt x="281" y="5080"/>
                    </a:lnTo>
                    <a:lnTo>
                      <a:pt x="158" y="5536"/>
                    </a:lnTo>
                    <a:lnTo>
                      <a:pt x="70" y="5974"/>
                    </a:lnTo>
                    <a:lnTo>
                      <a:pt x="18" y="6412"/>
                    </a:lnTo>
                    <a:lnTo>
                      <a:pt x="0" y="6850"/>
                    </a:lnTo>
                    <a:lnTo>
                      <a:pt x="0" y="7252"/>
                    </a:lnTo>
                    <a:lnTo>
                      <a:pt x="35" y="7620"/>
                    </a:lnTo>
                    <a:lnTo>
                      <a:pt x="105" y="7936"/>
                    </a:lnTo>
                    <a:lnTo>
                      <a:pt x="193" y="8233"/>
                    </a:lnTo>
                    <a:lnTo>
                      <a:pt x="298" y="8479"/>
                    </a:lnTo>
                    <a:lnTo>
                      <a:pt x="421" y="8671"/>
                    </a:lnTo>
                    <a:lnTo>
                      <a:pt x="491" y="8759"/>
                    </a:lnTo>
                    <a:lnTo>
                      <a:pt x="578" y="8847"/>
                    </a:lnTo>
                    <a:lnTo>
                      <a:pt x="648" y="8917"/>
                    </a:lnTo>
                    <a:lnTo>
                      <a:pt x="754" y="8969"/>
                    </a:lnTo>
                    <a:lnTo>
                      <a:pt x="841" y="9004"/>
                    </a:lnTo>
                    <a:lnTo>
                      <a:pt x="946" y="9057"/>
                    </a:lnTo>
                    <a:lnTo>
                      <a:pt x="1051" y="9074"/>
                    </a:lnTo>
                    <a:lnTo>
                      <a:pt x="1174" y="9092"/>
                    </a:lnTo>
                    <a:lnTo>
                      <a:pt x="1419" y="9092"/>
                    </a:lnTo>
                    <a:lnTo>
                      <a:pt x="1682" y="9057"/>
                    </a:lnTo>
                    <a:lnTo>
                      <a:pt x="1962" y="8987"/>
                    </a:lnTo>
                    <a:lnTo>
                      <a:pt x="2278" y="8864"/>
                    </a:lnTo>
                    <a:lnTo>
                      <a:pt x="2628" y="8706"/>
                    </a:lnTo>
                    <a:lnTo>
                      <a:pt x="2978" y="8514"/>
                    </a:lnTo>
                    <a:lnTo>
                      <a:pt x="3346" y="8286"/>
                    </a:lnTo>
                    <a:lnTo>
                      <a:pt x="3714" y="8023"/>
                    </a:lnTo>
                    <a:lnTo>
                      <a:pt x="4047" y="7708"/>
                    </a:lnTo>
                    <a:lnTo>
                      <a:pt x="4380" y="7375"/>
                    </a:lnTo>
                    <a:lnTo>
                      <a:pt x="4695" y="7025"/>
                    </a:lnTo>
                    <a:lnTo>
                      <a:pt x="4993" y="6639"/>
                    </a:lnTo>
                    <a:lnTo>
                      <a:pt x="5273" y="6236"/>
                    </a:lnTo>
                    <a:lnTo>
                      <a:pt x="5536" y="5834"/>
                    </a:lnTo>
                    <a:lnTo>
                      <a:pt x="5764" y="5396"/>
                    </a:lnTo>
                    <a:lnTo>
                      <a:pt x="5974" y="4958"/>
                    </a:lnTo>
                    <a:lnTo>
                      <a:pt x="6149" y="4502"/>
                    </a:lnTo>
                    <a:lnTo>
                      <a:pt x="6307" y="4047"/>
                    </a:lnTo>
                    <a:lnTo>
                      <a:pt x="6429" y="3609"/>
                    </a:lnTo>
                    <a:lnTo>
                      <a:pt x="6517" y="3153"/>
                    </a:lnTo>
                    <a:lnTo>
                      <a:pt x="6569" y="2698"/>
                    </a:lnTo>
                    <a:lnTo>
                      <a:pt x="6587" y="2260"/>
                    </a:lnTo>
                    <a:lnTo>
                      <a:pt x="6569" y="1857"/>
                    </a:lnTo>
                    <a:lnTo>
                      <a:pt x="6534" y="1489"/>
                    </a:lnTo>
                    <a:lnTo>
                      <a:pt x="6482" y="1156"/>
                    </a:lnTo>
                    <a:lnTo>
                      <a:pt x="6394" y="858"/>
                    </a:lnTo>
                    <a:lnTo>
                      <a:pt x="6289" y="613"/>
                    </a:lnTo>
                    <a:lnTo>
                      <a:pt x="6167" y="420"/>
                    </a:lnTo>
                    <a:lnTo>
                      <a:pt x="6096" y="333"/>
                    </a:lnTo>
                    <a:lnTo>
                      <a:pt x="6009" y="245"/>
                    </a:lnTo>
                    <a:lnTo>
                      <a:pt x="5939" y="175"/>
                    </a:lnTo>
                    <a:lnTo>
                      <a:pt x="5834" y="123"/>
                    </a:lnTo>
                    <a:lnTo>
                      <a:pt x="5746" y="70"/>
                    </a:lnTo>
                    <a:lnTo>
                      <a:pt x="5641" y="35"/>
                    </a:lnTo>
                    <a:lnTo>
                      <a:pt x="5536" y="18"/>
                    </a:lnTo>
                    <a:lnTo>
                      <a:pt x="54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38"/>
              <p:cNvSpPr/>
              <p:nvPr/>
            </p:nvSpPr>
            <p:spPr>
              <a:xfrm>
                <a:off x="7104642" y="1987864"/>
                <a:ext cx="156166" cy="222825"/>
              </a:xfrm>
              <a:custGeom>
                <a:avLst/>
                <a:gdLst/>
                <a:ahLst/>
                <a:cxnLst/>
                <a:rect l="l" t="t" r="r" b="b"/>
                <a:pathLst>
                  <a:path w="6815" h="9724" extrusionOk="0">
                    <a:moveTo>
                      <a:pt x="5081" y="1"/>
                    </a:moveTo>
                    <a:lnTo>
                      <a:pt x="0" y="8847"/>
                    </a:lnTo>
                    <a:lnTo>
                      <a:pt x="1542" y="9723"/>
                    </a:lnTo>
                    <a:lnTo>
                      <a:pt x="6815" y="999"/>
                    </a:lnTo>
                    <a:lnTo>
                      <a:pt x="508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38"/>
              <p:cNvSpPr/>
              <p:nvPr/>
            </p:nvSpPr>
            <p:spPr>
              <a:xfrm>
                <a:off x="7115871" y="2003125"/>
                <a:ext cx="165423" cy="213178"/>
              </a:xfrm>
              <a:custGeom>
                <a:avLst/>
                <a:gdLst/>
                <a:ahLst/>
                <a:cxnLst/>
                <a:rect l="l" t="t" r="r" b="b"/>
                <a:pathLst>
                  <a:path w="7219" h="9303" extrusionOk="0">
                    <a:moveTo>
                      <a:pt x="5169" y="0"/>
                    </a:moveTo>
                    <a:lnTo>
                      <a:pt x="5011" y="18"/>
                    </a:lnTo>
                    <a:lnTo>
                      <a:pt x="4853" y="35"/>
                    </a:lnTo>
                    <a:lnTo>
                      <a:pt x="4678" y="70"/>
                    </a:lnTo>
                    <a:lnTo>
                      <a:pt x="4328" y="175"/>
                    </a:lnTo>
                    <a:lnTo>
                      <a:pt x="3978" y="316"/>
                    </a:lnTo>
                    <a:lnTo>
                      <a:pt x="3610" y="526"/>
                    </a:lnTo>
                    <a:lnTo>
                      <a:pt x="3242" y="754"/>
                    </a:lnTo>
                    <a:lnTo>
                      <a:pt x="2874" y="1034"/>
                    </a:lnTo>
                    <a:lnTo>
                      <a:pt x="2541" y="1349"/>
                    </a:lnTo>
                    <a:lnTo>
                      <a:pt x="2208" y="1682"/>
                    </a:lnTo>
                    <a:lnTo>
                      <a:pt x="1893" y="2032"/>
                    </a:lnTo>
                    <a:lnTo>
                      <a:pt x="1595" y="2418"/>
                    </a:lnTo>
                    <a:lnTo>
                      <a:pt x="1315" y="2821"/>
                    </a:lnTo>
                    <a:lnTo>
                      <a:pt x="1052" y="3241"/>
                    </a:lnTo>
                    <a:lnTo>
                      <a:pt x="824" y="3662"/>
                    </a:lnTo>
                    <a:lnTo>
                      <a:pt x="614" y="4100"/>
                    </a:lnTo>
                    <a:lnTo>
                      <a:pt x="439" y="4555"/>
                    </a:lnTo>
                    <a:lnTo>
                      <a:pt x="281" y="5010"/>
                    </a:lnTo>
                    <a:lnTo>
                      <a:pt x="159" y="5448"/>
                    </a:lnTo>
                    <a:lnTo>
                      <a:pt x="71" y="5904"/>
                    </a:lnTo>
                    <a:lnTo>
                      <a:pt x="18" y="6342"/>
                    </a:lnTo>
                    <a:lnTo>
                      <a:pt x="1" y="6780"/>
                    </a:lnTo>
                    <a:lnTo>
                      <a:pt x="18" y="7183"/>
                    </a:lnTo>
                    <a:lnTo>
                      <a:pt x="89" y="7551"/>
                    </a:lnTo>
                    <a:lnTo>
                      <a:pt x="176" y="7901"/>
                    </a:lnTo>
                    <a:lnTo>
                      <a:pt x="229" y="8059"/>
                    </a:lnTo>
                    <a:lnTo>
                      <a:pt x="299" y="8199"/>
                    </a:lnTo>
                    <a:lnTo>
                      <a:pt x="369" y="8356"/>
                    </a:lnTo>
                    <a:lnTo>
                      <a:pt x="439" y="8479"/>
                    </a:lnTo>
                    <a:lnTo>
                      <a:pt x="526" y="8602"/>
                    </a:lnTo>
                    <a:lnTo>
                      <a:pt x="632" y="8707"/>
                    </a:lnTo>
                    <a:lnTo>
                      <a:pt x="737" y="8812"/>
                    </a:lnTo>
                    <a:lnTo>
                      <a:pt x="842" y="8917"/>
                    </a:lnTo>
                    <a:lnTo>
                      <a:pt x="947" y="8987"/>
                    </a:lnTo>
                    <a:lnTo>
                      <a:pt x="1070" y="9075"/>
                    </a:lnTo>
                    <a:lnTo>
                      <a:pt x="1192" y="9127"/>
                    </a:lnTo>
                    <a:lnTo>
                      <a:pt x="1332" y="9180"/>
                    </a:lnTo>
                    <a:lnTo>
                      <a:pt x="1455" y="9232"/>
                    </a:lnTo>
                    <a:lnTo>
                      <a:pt x="1613" y="9267"/>
                    </a:lnTo>
                    <a:lnTo>
                      <a:pt x="1753" y="9285"/>
                    </a:lnTo>
                    <a:lnTo>
                      <a:pt x="1910" y="9302"/>
                    </a:lnTo>
                    <a:lnTo>
                      <a:pt x="2051" y="9302"/>
                    </a:lnTo>
                    <a:lnTo>
                      <a:pt x="2208" y="9285"/>
                    </a:lnTo>
                    <a:lnTo>
                      <a:pt x="2541" y="9232"/>
                    </a:lnTo>
                    <a:lnTo>
                      <a:pt x="2891" y="9145"/>
                    </a:lnTo>
                    <a:lnTo>
                      <a:pt x="3259" y="8987"/>
                    </a:lnTo>
                    <a:lnTo>
                      <a:pt x="3627" y="8794"/>
                    </a:lnTo>
                    <a:lnTo>
                      <a:pt x="3995" y="8567"/>
                    </a:lnTo>
                    <a:lnTo>
                      <a:pt x="4345" y="8304"/>
                    </a:lnTo>
                    <a:lnTo>
                      <a:pt x="4696" y="7988"/>
                    </a:lnTo>
                    <a:lnTo>
                      <a:pt x="5029" y="7656"/>
                    </a:lnTo>
                    <a:lnTo>
                      <a:pt x="5344" y="7305"/>
                    </a:lnTo>
                    <a:lnTo>
                      <a:pt x="5624" y="6920"/>
                    </a:lnTo>
                    <a:lnTo>
                      <a:pt x="5904" y="6535"/>
                    </a:lnTo>
                    <a:lnTo>
                      <a:pt x="6167" y="6114"/>
                    </a:lnTo>
                    <a:lnTo>
                      <a:pt x="6395" y="5676"/>
                    </a:lnTo>
                    <a:lnTo>
                      <a:pt x="6605" y="5238"/>
                    </a:lnTo>
                    <a:lnTo>
                      <a:pt x="6780" y="4783"/>
                    </a:lnTo>
                    <a:lnTo>
                      <a:pt x="6938" y="4345"/>
                    </a:lnTo>
                    <a:lnTo>
                      <a:pt x="7061" y="3889"/>
                    </a:lnTo>
                    <a:lnTo>
                      <a:pt x="7148" y="3434"/>
                    </a:lnTo>
                    <a:lnTo>
                      <a:pt x="7201" y="2978"/>
                    </a:lnTo>
                    <a:lnTo>
                      <a:pt x="7218" y="2540"/>
                    </a:lnTo>
                    <a:lnTo>
                      <a:pt x="7201" y="2137"/>
                    </a:lnTo>
                    <a:lnTo>
                      <a:pt x="7148" y="1752"/>
                    </a:lnTo>
                    <a:lnTo>
                      <a:pt x="7061" y="1402"/>
                    </a:lnTo>
                    <a:lnTo>
                      <a:pt x="7008" y="1244"/>
                    </a:lnTo>
                    <a:lnTo>
                      <a:pt x="6938" y="1086"/>
                    </a:lnTo>
                    <a:lnTo>
                      <a:pt x="6868" y="946"/>
                    </a:lnTo>
                    <a:lnTo>
                      <a:pt x="6780" y="824"/>
                    </a:lnTo>
                    <a:lnTo>
                      <a:pt x="6693" y="701"/>
                    </a:lnTo>
                    <a:lnTo>
                      <a:pt x="6605" y="578"/>
                    </a:lnTo>
                    <a:lnTo>
                      <a:pt x="6500" y="473"/>
                    </a:lnTo>
                    <a:lnTo>
                      <a:pt x="6395" y="386"/>
                    </a:lnTo>
                    <a:lnTo>
                      <a:pt x="6290" y="298"/>
                    </a:lnTo>
                    <a:lnTo>
                      <a:pt x="6167" y="228"/>
                    </a:lnTo>
                    <a:lnTo>
                      <a:pt x="6045" y="158"/>
                    </a:lnTo>
                    <a:lnTo>
                      <a:pt x="5904" y="105"/>
                    </a:lnTo>
                    <a:lnTo>
                      <a:pt x="5764" y="70"/>
                    </a:lnTo>
                    <a:lnTo>
                      <a:pt x="5624" y="35"/>
                    </a:lnTo>
                    <a:lnTo>
                      <a:pt x="5484" y="18"/>
                    </a:lnTo>
                    <a:lnTo>
                      <a:pt x="53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38"/>
              <p:cNvSpPr/>
              <p:nvPr/>
            </p:nvSpPr>
            <p:spPr>
              <a:xfrm>
                <a:off x="7152421" y="2038049"/>
                <a:ext cx="92347" cy="143333"/>
              </a:xfrm>
              <a:custGeom>
                <a:avLst/>
                <a:gdLst/>
                <a:ahLst/>
                <a:cxnLst/>
                <a:rect l="l" t="t" r="r" b="b"/>
                <a:pathLst>
                  <a:path w="4030" h="6255" extrusionOk="0">
                    <a:moveTo>
                      <a:pt x="3258" y="0"/>
                    </a:moveTo>
                    <a:lnTo>
                      <a:pt x="3101" y="35"/>
                    </a:lnTo>
                    <a:lnTo>
                      <a:pt x="2943" y="88"/>
                    </a:lnTo>
                    <a:lnTo>
                      <a:pt x="2768" y="141"/>
                    </a:lnTo>
                    <a:lnTo>
                      <a:pt x="2558" y="228"/>
                    </a:lnTo>
                    <a:lnTo>
                      <a:pt x="2365" y="333"/>
                    </a:lnTo>
                    <a:lnTo>
                      <a:pt x="2137" y="456"/>
                    </a:lnTo>
                    <a:lnTo>
                      <a:pt x="1787" y="666"/>
                    </a:lnTo>
                    <a:lnTo>
                      <a:pt x="1454" y="911"/>
                    </a:lnTo>
                    <a:lnTo>
                      <a:pt x="1139" y="1192"/>
                    </a:lnTo>
                    <a:lnTo>
                      <a:pt x="981" y="1332"/>
                    </a:lnTo>
                    <a:lnTo>
                      <a:pt x="841" y="1472"/>
                    </a:lnTo>
                    <a:lnTo>
                      <a:pt x="718" y="1647"/>
                    </a:lnTo>
                    <a:lnTo>
                      <a:pt x="596" y="1805"/>
                    </a:lnTo>
                    <a:lnTo>
                      <a:pt x="491" y="1980"/>
                    </a:lnTo>
                    <a:lnTo>
                      <a:pt x="385" y="2155"/>
                    </a:lnTo>
                    <a:lnTo>
                      <a:pt x="298" y="2348"/>
                    </a:lnTo>
                    <a:lnTo>
                      <a:pt x="210" y="2540"/>
                    </a:lnTo>
                    <a:lnTo>
                      <a:pt x="158" y="2751"/>
                    </a:lnTo>
                    <a:lnTo>
                      <a:pt x="105" y="2961"/>
                    </a:lnTo>
                    <a:lnTo>
                      <a:pt x="1191" y="2611"/>
                    </a:lnTo>
                    <a:lnTo>
                      <a:pt x="1209" y="2470"/>
                    </a:lnTo>
                    <a:lnTo>
                      <a:pt x="1261" y="2330"/>
                    </a:lnTo>
                    <a:lnTo>
                      <a:pt x="1331" y="2190"/>
                    </a:lnTo>
                    <a:lnTo>
                      <a:pt x="1419" y="2032"/>
                    </a:lnTo>
                    <a:lnTo>
                      <a:pt x="1524" y="1892"/>
                    </a:lnTo>
                    <a:lnTo>
                      <a:pt x="1664" y="1752"/>
                    </a:lnTo>
                    <a:lnTo>
                      <a:pt x="1839" y="1612"/>
                    </a:lnTo>
                    <a:lnTo>
                      <a:pt x="2032" y="1489"/>
                    </a:lnTo>
                    <a:lnTo>
                      <a:pt x="2207" y="1402"/>
                    </a:lnTo>
                    <a:lnTo>
                      <a:pt x="2365" y="1332"/>
                    </a:lnTo>
                    <a:lnTo>
                      <a:pt x="2488" y="1314"/>
                    </a:lnTo>
                    <a:lnTo>
                      <a:pt x="2593" y="1314"/>
                    </a:lnTo>
                    <a:lnTo>
                      <a:pt x="2680" y="1349"/>
                    </a:lnTo>
                    <a:lnTo>
                      <a:pt x="2750" y="1419"/>
                    </a:lnTo>
                    <a:lnTo>
                      <a:pt x="2785" y="1507"/>
                    </a:lnTo>
                    <a:lnTo>
                      <a:pt x="2803" y="1630"/>
                    </a:lnTo>
                    <a:lnTo>
                      <a:pt x="2785" y="1770"/>
                    </a:lnTo>
                    <a:lnTo>
                      <a:pt x="2750" y="1910"/>
                    </a:lnTo>
                    <a:lnTo>
                      <a:pt x="2680" y="2050"/>
                    </a:lnTo>
                    <a:lnTo>
                      <a:pt x="2593" y="2190"/>
                    </a:lnTo>
                    <a:lnTo>
                      <a:pt x="2488" y="2330"/>
                    </a:lnTo>
                    <a:lnTo>
                      <a:pt x="2347" y="2453"/>
                    </a:lnTo>
                    <a:lnTo>
                      <a:pt x="2190" y="2576"/>
                    </a:lnTo>
                    <a:lnTo>
                      <a:pt x="1997" y="2698"/>
                    </a:lnTo>
                    <a:lnTo>
                      <a:pt x="1489" y="2996"/>
                    </a:lnTo>
                    <a:lnTo>
                      <a:pt x="1489" y="3854"/>
                    </a:lnTo>
                    <a:lnTo>
                      <a:pt x="2050" y="3521"/>
                    </a:lnTo>
                    <a:lnTo>
                      <a:pt x="2225" y="3434"/>
                    </a:lnTo>
                    <a:lnTo>
                      <a:pt x="2383" y="3364"/>
                    </a:lnTo>
                    <a:lnTo>
                      <a:pt x="2523" y="3329"/>
                    </a:lnTo>
                    <a:lnTo>
                      <a:pt x="2645" y="3329"/>
                    </a:lnTo>
                    <a:lnTo>
                      <a:pt x="2733" y="3364"/>
                    </a:lnTo>
                    <a:lnTo>
                      <a:pt x="2768" y="3399"/>
                    </a:lnTo>
                    <a:lnTo>
                      <a:pt x="2803" y="3434"/>
                    </a:lnTo>
                    <a:lnTo>
                      <a:pt x="2838" y="3539"/>
                    </a:lnTo>
                    <a:lnTo>
                      <a:pt x="2856" y="3662"/>
                    </a:lnTo>
                    <a:lnTo>
                      <a:pt x="2838" y="3819"/>
                    </a:lnTo>
                    <a:lnTo>
                      <a:pt x="2803" y="3977"/>
                    </a:lnTo>
                    <a:lnTo>
                      <a:pt x="2733" y="4117"/>
                    </a:lnTo>
                    <a:lnTo>
                      <a:pt x="2645" y="4275"/>
                    </a:lnTo>
                    <a:lnTo>
                      <a:pt x="2540" y="4432"/>
                    </a:lnTo>
                    <a:lnTo>
                      <a:pt x="2383" y="4573"/>
                    </a:lnTo>
                    <a:lnTo>
                      <a:pt x="2225" y="4695"/>
                    </a:lnTo>
                    <a:lnTo>
                      <a:pt x="2032" y="4818"/>
                    </a:lnTo>
                    <a:lnTo>
                      <a:pt x="1839" y="4923"/>
                    </a:lnTo>
                    <a:lnTo>
                      <a:pt x="1664" y="4993"/>
                    </a:lnTo>
                    <a:lnTo>
                      <a:pt x="1524" y="5011"/>
                    </a:lnTo>
                    <a:lnTo>
                      <a:pt x="1384" y="5011"/>
                    </a:lnTo>
                    <a:lnTo>
                      <a:pt x="1279" y="4975"/>
                    </a:lnTo>
                    <a:lnTo>
                      <a:pt x="1191" y="4905"/>
                    </a:lnTo>
                    <a:lnTo>
                      <a:pt x="1104" y="4800"/>
                    </a:lnTo>
                    <a:lnTo>
                      <a:pt x="1051" y="4678"/>
                    </a:lnTo>
                    <a:lnTo>
                      <a:pt x="0" y="5571"/>
                    </a:lnTo>
                    <a:lnTo>
                      <a:pt x="53" y="5729"/>
                    </a:lnTo>
                    <a:lnTo>
                      <a:pt x="105" y="5851"/>
                    </a:lnTo>
                    <a:lnTo>
                      <a:pt x="175" y="5956"/>
                    </a:lnTo>
                    <a:lnTo>
                      <a:pt x="263" y="6044"/>
                    </a:lnTo>
                    <a:lnTo>
                      <a:pt x="368" y="6132"/>
                    </a:lnTo>
                    <a:lnTo>
                      <a:pt x="473" y="6184"/>
                    </a:lnTo>
                    <a:lnTo>
                      <a:pt x="596" y="6219"/>
                    </a:lnTo>
                    <a:lnTo>
                      <a:pt x="718" y="6237"/>
                    </a:lnTo>
                    <a:lnTo>
                      <a:pt x="858" y="6254"/>
                    </a:lnTo>
                    <a:lnTo>
                      <a:pt x="999" y="6237"/>
                    </a:lnTo>
                    <a:lnTo>
                      <a:pt x="1156" y="6219"/>
                    </a:lnTo>
                    <a:lnTo>
                      <a:pt x="1331" y="6167"/>
                    </a:lnTo>
                    <a:lnTo>
                      <a:pt x="1507" y="6097"/>
                    </a:lnTo>
                    <a:lnTo>
                      <a:pt x="1682" y="6027"/>
                    </a:lnTo>
                    <a:lnTo>
                      <a:pt x="1875" y="5939"/>
                    </a:lnTo>
                    <a:lnTo>
                      <a:pt x="2085" y="5834"/>
                    </a:lnTo>
                    <a:lnTo>
                      <a:pt x="2295" y="5694"/>
                    </a:lnTo>
                    <a:lnTo>
                      <a:pt x="2523" y="5554"/>
                    </a:lnTo>
                    <a:lnTo>
                      <a:pt x="2715" y="5396"/>
                    </a:lnTo>
                    <a:lnTo>
                      <a:pt x="2908" y="5238"/>
                    </a:lnTo>
                    <a:lnTo>
                      <a:pt x="3083" y="5081"/>
                    </a:lnTo>
                    <a:lnTo>
                      <a:pt x="3241" y="4923"/>
                    </a:lnTo>
                    <a:lnTo>
                      <a:pt x="3381" y="4748"/>
                    </a:lnTo>
                    <a:lnTo>
                      <a:pt x="3521" y="4573"/>
                    </a:lnTo>
                    <a:lnTo>
                      <a:pt x="3626" y="4397"/>
                    </a:lnTo>
                    <a:lnTo>
                      <a:pt x="3731" y="4222"/>
                    </a:lnTo>
                    <a:lnTo>
                      <a:pt x="3819" y="4047"/>
                    </a:lnTo>
                    <a:lnTo>
                      <a:pt x="3907" y="3872"/>
                    </a:lnTo>
                    <a:lnTo>
                      <a:pt x="3959" y="3679"/>
                    </a:lnTo>
                    <a:lnTo>
                      <a:pt x="3994" y="3504"/>
                    </a:lnTo>
                    <a:lnTo>
                      <a:pt x="4029" y="3329"/>
                    </a:lnTo>
                    <a:lnTo>
                      <a:pt x="4029" y="3154"/>
                    </a:lnTo>
                    <a:lnTo>
                      <a:pt x="4029" y="3031"/>
                    </a:lnTo>
                    <a:lnTo>
                      <a:pt x="4012" y="2908"/>
                    </a:lnTo>
                    <a:lnTo>
                      <a:pt x="3977" y="2803"/>
                    </a:lnTo>
                    <a:lnTo>
                      <a:pt x="3942" y="2698"/>
                    </a:lnTo>
                    <a:lnTo>
                      <a:pt x="3907" y="2628"/>
                    </a:lnTo>
                    <a:lnTo>
                      <a:pt x="3854" y="2558"/>
                    </a:lnTo>
                    <a:lnTo>
                      <a:pt x="3784" y="2505"/>
                    </a:lnTo>
                    <a:lnTo>
                      <a:pt x="3714" y="2470"/>
                    </a:lnTo>
                    <a:lnTo>
                      <a:pt x="3644" y="2435"/>
                    </a:lnTo>
                    <a:lnTo>
                      <a:pt x="3556" y="2418"/>
                    </a:lnTo>
                    <a:lnTo>
                      <a:pt x="3381" y="2418"/>
                    </a:lnTo>
                    <a:lnTo>
                      <a:pt x="3188" y="2470"/>
                    </a:lnTo>
                    <a:lnTo>
                      <a:pt x="2978" y="2540"/>
                    </a:lnTo>
                    <a:lnTo>
                      <a:pt x="2978" y="2505"/>
                    </a:lnTo>
                    <a:lnTo>
                      <a:pt x="3136" y="2383"/>
                    </a:lnTo>
                    <a:lnTo>
                      <a:pt x="3311" y="2225"/>
                    </a:lnTo>
                    <a:lnTo>
                      <a:pt x="3486" y="2032"/>
                    </a:lnTo>
                    <a:lnTo>
                      <a:pt x="3644" y="1805"/>
                    </a:lnTo>
                    <a:lnTo>
                      <a:pt x="3784" y="1577"/>
                    </a:lnTo>
                    <a:lnTo>
                      <a:pt x="3889" y="1314"/>
                    </a:lnTo>
                    <a:lnTo>
                      <a:pt x="3924" y="1174"/>
                    </a:lnTo>
                    <a:lnTo>
                      <a:pt x="3959" y="1016"/>
                    </a:lnTo>
                    <a:lnTo>
                      <a:pt x="3977" y="876"/>
                    </a:lnTo>
                    <a:lnTo>
                      <a:pt x="3994" y="719"/>
                    </a:lnTo>
                    <a:lnTo>
                      <a:pt x="3977" y="578"/>
                    </a:lnTo>
                    <a:lnTo>
                      <a:pt x="3959" y="438"/>
                    </a:lnTo>
                    <a:lnTo>
                      <a:pt x="3924" y="333"/>
                    </a:lnTo>
                    <a:lnTo>
                      <a:pt x="3872" y="228"/>
                    </a:lnTo>
                    <a:lnTo>
                      <a:pt x="3801" y="141"/>
                    </a:lnTo>
                    <a:lnTo>
                      <a:pt x="3731" y="88"/>
                    </a:lnTo>
                    <a:lnTo>
                      <a:pt x="3626" y="35"/>
                    </a:lnTo>
                    <a:lnTo>
                      <a:pt x="3521" y="18"/>
                    </a:lnTo>
                    <a:lnTo>
                      <a:pt x="33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6" name="Google Shape;2796;p38"/>
            <p:cNvGrpSpPr/>
            <p:nvPr/>
          </p:nvGrpSpPr>
          <p:grpSpPr>
            <a:xfrm>
              <a:off x="4960189" y="2104687"/>
              <a:ext cx="754307" cy="1030478"/>
              <a:chOff x="4960189" y="2104687"/>
              <a:chExt cx="754307" cy="1030478"/>
            </a:xfrm>
          </p:grpSpPr>
          <p:sp>
            <p:nvSpPr>
              <p:cNvPr id="2797" name="Google Shape;2797;p38"/>
              <p:cNvSpPr/>
              <p:nvPr/>
            </p:nvSpPr>
            <p:spPr>
              <a:xfrm>
                <a:off x="5658675" y="271607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60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38"/>
              <p:cNvSpPr/>
              <p:nvPr/>
            </p:nvSpPr>
            <p:spPr>
              <a:xfrm>
                <a:off x="5658675" y="271607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38"/>
              <p:cNvSpPr/>
              <p:nvPr/>
            </p:nvSpPr>
            <p:spPr>
              <a:xfrm>
                <a:off x="5630581" y="2153267"/>
                <a:ext cx="83915" cy="643499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28082" extrusionOk="0">
                    <a:moveTo>
                      <a:pt x="3662" y="0"/>
                    </a:moveTo>
                    <a:lnTo>
                      <a:pt x="1" y="2102"/>
                    </a:lnTo>
                    <a:lnTo>
                      <a:pt x="1" y="28081"/>
                    </a:lnTo>
                    <a:lnTo>
                      <a:pt x="3662" y="25962"/>
                    </a:lnTo>
                    <a:lnTo>
                      <a:pt x="3662" y="0"/>
                    </a:lnTo>
                    <a:close/>
                  </a:path>
                </a:pathLst>
              </a:custGeom>
              <a:solidFill>
                <a:srgbClr val="6CDC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8"/>
              <p:cNvSpPr/>
              <p:nvPr/>
            </p:nvSpPr>
            <p:spPr>
              <a:xfrm>
                <a:off x="5547077" y="2153267"/>
                <a:ext cx="83525" cy="643499"/>
              </a:xfrm>
              <a:custGeom>
                <a:avLst/>
                <a:gdLst/>
                <a:ahLst/>
                <a:cxnLst/>
                <a:rect l="l" t="t" r="r" b="b"/>
                <a:pathLst>
                  <a:path w="3645" h="28082" extrusionOk="0">
                    <a:moveTo>
                      <a:pt x="1" y="0"/>
                    </a:moveTo>
                    <a:lnTo>
                      <a:pt x="1" y="25962"/>
                    </a:lnTo>
                    <a:lnTo>
                      <a:pt x="3645" y="28081"/>
                    </a:lnTo>
                    <a:lnTo>
                      <a:pt x="3645" y="21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B4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8"/>
              <p:cNvSpPr/>
              <p:nvPr/>
            </p:nvSpPr>
            <p:spPr>
              <a:xfrm>
                <a:off x="5547077" y="2104687"/>
                <a:ext cx="167417" cy="96770"/>
              </a:xfrm>
              <a:custGeom>
                <a:avLst/>
                <a:gdLst/>
                <a:ahLst/>
                <a:cxnLst/>
                <a:rect l="l" t="t" r="r" b="b"/>
                <a:pathLst>
                  <a:path w="7306" h="4223" extrusionOk="0">
                    <a:moveTo>
                      <a:pt x="3645" y="0"/>
                    </a:moveTo>
                    <a:lnTo>
                      <a:pt x="1" y="2120"/>
                    </a:lnTo>
                    <a:lnTo>
                      <a:pt x="3645" y="4222"/>
                    </a:lnTo>
                    <a:lnTo>
                      <a:pt x="7306" y="2120"/>
                    </a:lnTo>
                    <a:lnTo>
                      <a:pt x="3645" y="0"/>
                    </a:lnTo>
                    <a:close/>
                  </a:path>
                </a:pathLst>
              </a:custGeom>
              <a:solidFill>
                <a:srgbClr val="AAE4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8"/>
              <p:cNvSpPr/>
              <p:nvPr/>
            </p:nvSpPr>
            <p:spPr>
              <a:xfrm>
                <a:off x="5435089" y="2506508"/>
                <a:ext cx="83915" cy="403052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17589" extrusionOk="0">
                    <a:moveTo>
                      <a:pt x="3662" y="1"/>
                    </a:moveTo>
                    <a:lnTo>
                      <a:pt x="0" y="2103"/>
                    </a:lnTo>
                    <a:lnTo>
                      <a:pt x="0" y="17589"/>
                    </a:lnTo>
                    <a:lnTo>
                      <a:pt x="3662" y="15469"/>
                    </a:lnTo>
                    <a:lnTo>
                      <a:pt x="3662" y="1"/>
                    </a:lnTo>
                    <a:close/>
                  </a:path>
                </a:pathLst>
              </a:custGeom>
              <a:solidFill>
                <a:srgbClr val="00B4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8"/>
              <p:cNvSpPr/>
              <p:nvPr/>
            </p:nvSpPr>
            <p:spPr>
              <a:xfrm>
                <a:off x="5351585" y="2506508"/>
                <a:ext cx="83525" cy="403052"/>
              </a:xfrm>
              <a:custGeom>
                <a:avLst/>
                <a:gdLst/>
                <a:ahLst/>
                <a:cxnLst/>
                <a:rect l="l" t="t" r="r" b="b"/>
                <a:pathLst>
                  <a:path w="3645" h="17589" extrusionOk="0">
                    <a:moveTo>
                      <a:pt x="1" y="1"/>
                    </a:moveTo>
                    <a:lnTo>
                      <a:pt x="1" y="15469"/>
                    </a:lnTo>
                    <a:lnTo>
                      <a:pt x="3644" y="17589"/>
                    </a:lnTo>
                    <a:lnTo>
                      <a:pt x="3644" y="210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77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8"/>
              <p:cNvSpPr/>
              <p:nvPr/>
            </p:nvSpPr>
            <p:spPr>
              <a:xfrm>
                <a:off x="5351585" y="2457950"/>
                <a:ext cx="167417" cy="96747"/>
              </a:xfrm>
              <a:custGeom>
                <a:avLst/>
                <a:gdLst/>
                <a:ahLst/>
                <a:cxnLst/>
                <a:rect l="l" t="t" r="r" b="b"/>
                <a:pathLst>
                  <a:path w="7306" h="4222" extrusionOk="0">
                    <a:moveTo>
                      <a:pt x="3644" y="0"/>
                    </a:moveTo>
                    <a:lnTo>
                      <a:pt x="1" y="2120"/>
                    </a:lnTo>
                    <a:lnTo>
                      <a:pt x="3644" y="4222"/>
                    </a:lnTo>
                    <a:lnTo>
                      <a:pt x="7306" y="2120"/>
                    </a:lnTo>
                    <a:lnTo>
                      <a:pt x="3644" y="0"/>
                    </a:lnTo>
                    <a:close/>
                  </a:path>
                </a:pathLst>
              </a:custGeom>
              <a:solidFill>
                <a:srgbClr val="6CDC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8"/>
              <p:cNvSpPr/>
              <p:nvPr/>
            </p:nvSpPr>
            <p:spPr>
              <a:xfrm>
                <a:off x="5239597" y="2408568"/>
                <a:ext cx="83915" cy="613801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26786" extrusionOk="0">
                    <a:moveTo>
                      <a:pt x="3661" y="0"/>
                    </a:moveTo>
                    <a:lnTo>
                      <a:pt x="0" y="2103"/>
                    </a:lnTo>
                    <a:lnTo>
                      <a:pt x="0" y="26785"/>
                    </a:lnTo>
                    <a:lnTo>
                      <a:pt x="3661" y="24666"/>
                    </a:lnTo>
                    <a:lnTo>
                      <a:pt x="3661" y="0"/>
                    </a:lnTo>
                    <a:close/>
                  </a:path>
                </a:pathLst>
              </a:custGeom>
              <a:solidFill>
                <a:srgbClr val="0077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8"/>
              <p:cNvSpPr/>
              <p:nvPr/>
            </p:nvSpPr>
            <p:spPr>
              <a:xfrm>
                <a:off x="5156093" y="2408568"/>
                <a:ext cx="83525" cy="613801"/>
              </a:xfrm>
              <a:custGeom>
                <a:avLst/>
                <a:gdLst/>
                <a:ahLst/>
                <a:cxnLst/>
                <a:rect l="l" t="t" r="r" b="b"/>
                <a:pathLst>
                  <a:path w="3645" h="26786" extrusionOk="0">
                    <a:moveTo>
                      <a:pt x="0" y="0"/>
                    </a:moveTo>
                    <a:lnTo>
                      <a:pt x="0" y="24666"/>
                    </a:lnTo>
                    <a:lnTo>
                      <a:pt x="3644" y="26785"/>
                    </a:lnTo>
                    <a:lnTo>
                      <a:pt x="3644" y="2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3F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8"/>
              <p:cNvSpPr/>
              <p:nvPr/>
            </p:nvSpPr>
            <p:spPr>
              <a:xfrm>
                <a:off x="5156093" y="2359987"/>
                <a:ext cx="167417" cy="96770"/>
              </a:xfrm>
              <a:custGeom>
                <a:avLst/>
                <a:gdLst/>
                <a:ahLst/>
                <a:cxnLst/>
                <a:rect l="l" t="t" r="r" b="b"/>
                <a:pathLst>
                  <a:path w="7306" h="4223" extrusionOk="0">
                    <a:moveTo>
                      <a:pt x="3644" y="1"/>
                    </a:moveTo>
                    <a:lnTo>
                      <a:pt x="0" y="2120"/>
                    </a:lnTo>
                    <a:lnTo>
                      <a:pt x="3644" y="4223"/>
                    </a:lnTo>
                    <a:lnTo>
                      <a:pt x="7305" y="2120"/>
                    </a:lnTo>
                    <a:lnTo>
                      <a:pt x="3644" y="1"/>
                    </a:lnTo>
                    <a:close/>
                  </a:path>
                </a:pathLst>
              </a:custGeom>
              <a:solidFill>
                <a:srgbClr val="00B4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8"/>
              <p:cNvSpPr/>
              <p:nvPr/>
            </p:nvSpPr>
            <p:spPr>
              <a:xfrm>
                <a:off x="5044082" y="2860987"/>
                <a:ext cx="83938" cy="274178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11965" extrusionOk="0">
                    <a:moveTo>
                      <a:pt x="3662" y="0"/>
                    </a:moveTo>
                    <a:lnTo>
                      <a:pt x="1" y="2120"/>
                    </a:lnTo>
                    <a:lnTo>
                      <a:pt x="1" y="11965"/>
                    </a:lnTo>
                    <a:lnTo>
                      <a:pt x="3662" y="9863"/>
                    </a:lnTo>
                    <a:lnTo>
                      <a:pt x="3662" y="0"/>
                    </a:lnTo>
                    <a:close/>
                  </a:path>
                </a:pathLst>
              </a:custGeom>
              <a:solidFill>
                <a:srgbClr val="023F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38"/>
              <p:cNvSpPr/>
              <p:nvPr/>
            </p:nvSpPr>
            <p:spPr>
              <a:xfrm>
                <a:off x="4960189" y="2860987"/>
                <a:ext cx="83915" cy="274178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11965" extrusionOk="0">
                    <a:moveTo>
                      <a:pt x="1" y="0"/>
                    </a:moveTo>
                    <a:lnTo>
                      <a:pt x="18" y="9863"/>
                    </a:lnTo>
                    <a:lnTo>
                      <a:pt x="3662" y="11965"/>
                    </a:lnTo>
                    <a:lnTo>
                      <a:pt x="3662" y="21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608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38"/>
              <p:cNvSpPr/>
              <p:nvPr/>
            </p:nvSpPr>
            <p:spPr>
              <a:xfrm>
                <a:off x="4960189" y="2812818"/>
                <a:ext cx="167829" cy="96747"/>
              </a:xfrm>
              <a:custGeom>
                <a:avLst/>
                <a:gdLst/>
                <a:ahLst/>
                <a:cxnLst/>
                <a:rect l="l" t="t" r="r" b="b"/>
                <a:pathLst>
                  <a:path w="7324" h="4222" extrusionOk="0">
                    <a:moveTo>
                      <a:pt x="3662" y="0"/>
                    </a:moveTo>
                    <a:lnTo>
                      <a:pt x="1" y="2102"/>
                    </a:lnTo>
                    <a:lnTo>
                      <a:pt x="3662" y="4222"/>
                    </a:lnTo>
                    <a:lnTo>
                      <a:pt x="7323" y="2102"/>
                    </a:lnTo>
                    <a:lnTo>
                      <a:pt x="3662" y="0"/>
                    </a:lnTo>
                    <a:close/>
                  </a:path>
                </a:pathLst>
              </a:custGeom>
              <a:solidFill>
                <a:srgbClr val="0077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1" name="Google Shape;2811;p38"/>
            <p:cNvGrpSpPr/>
            <p:nvPr/>
          </p:nvGrpSpPr>
          <p:grpSpPr>
            <a:xfrm>
              <a:off x="7475162" y="1067375"/>
              <a:ext cx="760711" cy="722199"/>
              <a:chOff x="7475162" y="1067375"/>
              <a:chExt cx="760711" cy="722199"/>
            </a:xfrm>
          </p:grpSpPr>
          <p:sp>
            <p:nvSpPr>
              <p:cNvPr id="2812" name="Google Shape;2812;p38"/>
              <p:cNvSpPr/>
              <p:nvPr/>
            </p:nvSpPr>
            <p:spPr>
              <a:xfrm>
                <a:off x="7475162" y="1067375"/>
                <a:ext cx="760709" cy="721800"/>
              </a:xfrm>
              <a:custGeom>
                <a:avLst/>
                <a:gdLst/>
                <a:ahLst/>
                <a:cxnLst/>
                <a:rect l="l" t="t" r="r" b="b"/>
                <a:pathLst>
                  <a:path w="33197" h="31499" extrusionOk="0">
                    <a:moveTo>
                      <a:pt x="22143" y="1"/>
                    </a:moveTo>
                    <a:lnTo>
                      <a:pt x="21618" y="36"/>
                    </a:lnTo>
                    <a:lnTo>
                      <a:pt x="21075" y="71"/>
                    </a:lnTo>
                    <a:lnTo>
                      <a:pt x="20532" y="141"/>
                    </a:lnTo>
                    <a:lnTo>
                      <a:pt x="19988" y="229"/>
                    </a:lnTo>
                    <a:lnTo>
                      <a:pt x="19428" y="334"/>
                    </a:lnTo>
                    <a:lnTo>
                      <a:pt x="18867" y="456"/>
                    </a:lnTo>
                    <a:lnTo>
                      <a:pt x="18307" y="597"/>
                    </a:lnTo>
                    <a:lnTo>
                      <a:pt x="17729" y="772"/>
                    </a:lnTo>
                    <a:lnTo>
                      <a:pt x="17151" y="964"/>
                    </a:lnTo>
                    <a:lnTo>
                      <a:pt x="16590" y="1175"/>
                    </a:lnTo>
                    <a:lnTo>
                      <a:pt x="15994" y="1402"/>
                    </a:lnTo>
                    <a:lnTo>
                      <a:pt x="15416" y="1665"/>
                    </a:lnTo>
                    <a:lnTo>
                      <a:pt x="14821" y="1945"/>
                    </a:lnTo>
                    <a:lnTo>
                      <a:pt x="14243" y="2261"/>
                    </a:lnTo>
                    <a:lnTo>
                      <a:pt x="13647" y="2594"/>
                    </a:lnTo>
                    <a:lnTo>
                      <a:pt x="12491" y="3259"/>
                    </a:lnTo>
                    <a:lnTo>
                      <a:pt x="11405" y="3942"/>
                    </a:lnTo>
                    <a:lnTo>
                      <a:pt x="10389" y="4608"/>
                    </a:lnTo>
                    <a:lnTo>
                      <a:pt x="9425" y="5291"/>
                    </a:lnTo>
                    <a:lnTo>
                      <a:pt x="8952" y="5642"/>
                    </a:lnTo>
                    <a:lnTo>
                      <a:pt x="8514" y="5992"/>
                    </a:lnTo>
                    <a:lnTo>
                      <a:pt x="8059" y="6360"/>
                    </a:lnTo>
                    <a:lnTo>
                      <a:pt x="7638" y="6710"/>
                    </a:lnTo>
                    <a:lnTo>
                      <a:pt x="7218" y="7078"/>
                    </a:lnTo>
                    <a:lnTo>
                      <a:pt x="6797" y="7464"/>
                    </a:lnTo>
                    <a:lnTo>
                      <a:pt x="6395" y="7849"/>
                    </a:lnTo>
                    <a:lnTo>
                      <a:pt x="6009" y="8234"/>
                    </a:lnTo>
                    <a:lnTo>
                      <a:pt x="5606" y="8637"/>
                    </a:lnTo>
                    <a:lnTo>
                      <a:pt x="5221" y="9058"/>
                    </a:lnTo>
                    <a:lnTo>
                      <a:pt x="4853" y="9496"/>
                    </a:lnTo>
                    <a:lnTo>
                      <a:pt x="4468" y="9934"/>
                    </a:lnTo>
                    <a:lnTo>
                      <a:pt x="4100" y="10389"/>
                    </a:lnTo>
                    <a:lnTo>
                      <a:pt x="3732" y="10862"/>
                    </a:lnTo>
                    <a:lnTo>
                      <a:pt x="3364" y="11335"/>
                    </a:lnTo>
                    <a:lnTo>
                      <a:pt x="2996" y="11843"/>
                    </a:lnTo>
                    <a:lnTo>
                      <a:pt x="2260" y="12894"/>
                    </a:lnTo>
                    <a:lnTo>
                      <a:pt x="1507" y="14033"/>
                    </a:lnTo>
                    <a:lnTo>
                      <a:pt x="771" y="15242"/>
                    </a:lnTo>
                    <a:lnTo>
                      <a:pt x="1" y="16555"/>
                    </a:lnTo>
                    <a:lnTo>
                      <a:pt x="333" y="16748"/>
                    </a:lnTo>
                    <a:lnTo>
                      <a:pt x="684" y="16941"/>
                    </a:lnTo>
                    <a:lnTo>
                      <a:pt x="1034" y="17151"/>
                    </a:lnTo>
                    <a:lnTo>
                      <a:pt x="1384" y="17344"/>
                    </a:lnTo>
                    <a:lnTo>
                      <a:pt x="1735" y="17554"/>
                    </a:lnTo>
                    <a:lnTo>
                      <a:pt x="2068" y="17747"/>
                    </a:lnTo>
                    <a:lnTo>
                      <a:pt x="2418" y="17939"/>
                    </a:lnTo>
                    <a:lnTo>
                      <a:pt x="2768" y="18150"/>
                    </a:lnTo>
                    <a:lnTo>
                      <a:pt x="3119" y="18342"/>
                    </a:lnTo>
                    <a:lnTo>
                      <a:pt x="4993" y="19428"/>
                    </a:lnTo>
                    <a:lnTo>
                      <a:pt x="7481" y="20865"/>
                    </a:lnTo>
                    <a:lnTo>
                      <a:pt x="7831" y="21075"/>
                    </a:lnTo>
                    <a:lnTo>
                      <a:pt x="8181" y="21268"/>
                    </a:lnTo>
                    <a:lnTo>
                      <a:pt x="8514" y="21478"/>
                    </a:lnTo>
                    <a:lnTo>
                      <a:pt x="8532" y="21460"/>
                    </a:lnTo>
                    <a:lnTo>
                      <a:pt x="8865" y="21671"/>
                    </a:lnTo>
                    <a:lnTo>
                      <a:pt x="9215" y="21863"/>
                    </a:lnTo>
                    <a:lnTo>
                      <a:pt x="9565" y="22074"/>
                    </a:lnTo>
                    <a:lnTo>
                      <a:pt x="9916" y="22266"/>
                    </a:lnTo>
                    <a:lnTo>
                      <a:pt x="10249" y="22476"/>
                    </a:lnTo>
                    <a:lnTo>
                      <a:pt x="12491" y="23755"/>
                    </a:lnTo>
                    <a:lnTo>
                      <a:pt x="12824" y="23965"/>
                    </a:lnTo>
                    <a:lnTo>
                      <a:pt x="13174" y="24158"/>
                    </a:lnTo>
                    <a:lnTo>
                      <a:pt x="13524" y="24351"/>
                    </a:lnTo>
                    <a:lnTo>
                      <a:pt x="13875" y="24561"/>
                    </a:lnTo>
                    <a:lnTo>
                      <a:pt x="14155" y="24719"/>
                    </a:lnTo>
                    <a:lnTo>
                      <a:pt x="13962" y="25069"/>
                    </a:lnTo>
                    <a:lnTo>
                      <a:pt x="13787" y="25419"/>
                    </a:lnTo>
                    <a:lnTo>
                      <a:pt x="13647" y="25787"/>
                    </a:lnTo>
                    <a:lnTo>
                      <a:pt x="13524" y="26155"/>
                    </a:lnTo>
                    <a:lnTo>
                      <a:pt x="13419" y="26523"/>
                    </a:lnTo>
                    <a:lnTo>
                      <a:pt x="13349" y="26891"/>
                    </a:lnTo>
                    <a:lnTo>
                      <a:pt x="13314" y="27259"/>
                    </a:lnTo>
                    <a:lnTo>
                      <a:pt x="13297" y="27627"/>
                    </a:lnTo>
                    <a:lnTo>
                      <a:pt x="13314" y="27995"/>
                    </a:lnTo>
                    <a:lnTo>
                      <a:pt x="13367" y="28327"/>
                    </a:lnTo>
                    <a:lnTo>
                      <a:pt x="13402" y="28485"/>
                    </a:lnTo>
                    <a:lnTo>
                      <a:pt x="13454" y="28625"/>
                    </a:lnTo>
                    <a:lnTo>
                      <a:pt x="13507" y="28765"/>
                    </a:lnTo>
                    <a:lnTo>
                      <a:pt x="13577" y="28906"/>
                    </a:lnTo>
                    <a:lnTo>
                      <a:pt x="13647" y="29011"/>
                    </a:lnTo>
                    <a:lnTo>
                      <a:pt x="13735" y="29133"/>
                    </a:lnTo>
                    <a:lnTo>
                      <a:pt x="13822" y="29238"/>
                    </a:lnTo>
                    <a:lnTo>
                      <a:pt x="13910" y="29326"/>
                    </a:lnTo>
                    <a:lnTo>
                      <a:pt x="14015" y="29396"/>
                    </a:lnTo>
                    <a:lnTo>
                      <a:pt x="14120" y="29484"/>
                    </a:lnTo>
                    <a:lnTo>
                      <a:pt x="14225" y="29536"/>
                    </a:lnTo>
                    <a:lnTo>
                      <a:pt x="14348" y="29589"/>
                    </a:lnTo>
                    <a:lnTo>
                      <a:pt x="14505" y="29711"/>
                    </a:lnTo>
                    <a:lnTo>
                      <a:pt x="14698" y="29799"/>
                    </a:lnTo>
                    <a:lnTo>
                      <a:pt x="14856" y="29904"/>
                    </a:lnTo>
                    <a:lnTo>
                      <a:pt x="15031" y="29992"/>
                    </a:lnTo>
                    <a:lnTo>
                      <a:pt x="15206" y="30097"/>
                    </a:lnTo>
                    <a:lnTo>
                      <a:pt x="15381" y="30184"/>
                    </a:lnTo>
                    <a:lnTo>
                      <a:pt x="15556" y="30307"/>
                    </a:lnTo>
                    <a:lnTo>
                      <a:pt x="15732" y="30395"/>
                    </a:lnTo>
                    <a:lnTo>
                      <a:pt x="15889" y="30500"/>
                    </a:lnTo>
                    <a:lnTo>
                      <a:pt x="16082" y="30587"/>
                    </a:lnTo>
                    <a:lnTo>
                      <a:pt x="16240" y="30710"/>
                    </a:lnTo>
                    <a:lnTo>
                      <a:pt x="16432" y="30798"/>
                    </a:lnTo>
                    <a:lnTo>
                      <a:pt x="16590" y="30903"/>
                    </a:lnTo>
                    <a:lnTo>
                      <a:pt x="16765" y="30990"/>
                    </a:lnTo>
                    <a:lnTo>
                      <a:pt x="16940" y="31095"/>
                    </a:lnTo>
                    <a:lnTo>
                      <a:pt x="17116" y="31183"/>
                    </a:lnTo>
                    <a:lnTo>
                      <a:pt x="17221" y="31270"/>
                    </a:lnTo>
                    <a:lnTo>
                      <a:pt x="17326" y="31323"/>
                    </a:lnTo>
                    <a:lnTo>
                      <a:pt x="17448" y="31393"/>
                    </a:lnTo>
                    <a:lnTo>
                      <a:pt x="17571" y="31428"/>
                    </a:lnTo>
                    <a:lnTo>
                      <a:pt x="17694" y="31463"/>
                    </a:lnTo>
                    <a:lnTo>
                      <a:pt x="17816" y="31481"/>
                    </a:lnTo>
                    <a:lnTo>
                      <a:pt x="17956" y="31498"/>
                    </a:lnTo>
                    <a:lnTo>
                      <a:pt x="18237" y="31498"/>
                    </a:lnTo>
                    <a:lnTo>
                      <a:pt x="18394" y="31481"/>
                    </a:lnTo>
                    <a:lnTo>
                      <a:pt x="18552" y="31446"/>
                    </a:lnTo>
                    <a:lnTo>
                      <a:pt x="18692" y="31411"/>
                    </a:lnTo>
                    <a:lnTo>
                      <a:pt x="19025" y="31288"/>
                    </a:lnTo>
                    <a:lnTo>
                      <a:pt x="19358" y="31113"/>
                    </a:lnTo>
                    <a:lnTo>
                      <a:pt x="19656" y="30920"/>
                    </a:lnTo>
                    <a:lnTo>
                      <a:pt x="19936" y="30692"/>
                    </a:lnTo>
                    <a:lnTo>
                      <a:pt x="20234" y="30447"/>
                    </a:lnTo>
                    <a:lnTo>
                      <a:pt x="20497" y="30184"/>
                    </a:lnTo>
                    <a:lnTo>
                      <a:pt x="20759" y="29887"/>
                    </a:lnTo>
                    <a:lnTo>
                      <a:pt x="20987" y="29589"/>
                    </a:lnTo>
                    <a:lnTo>
                      <a:pt x="21215" y="29256"/>
                    </a:lnTo>
                    <a:lnTo>
                      <a:pt x="21425" y="28923"/>
                    </a:lnTo>
                    <a:lnTo>
                      <a:pt x="21618" y="28573"/>
                    </a:lnTo>
                    <a:lnTo>
                      <a:pt x="21793" y="28205"/>
                    </a:lnTo>
                    <a:lnTo>
                      <a:pt x="21933" y="27837"/>
                    </a:lnTo>
                    <a:lnTo>
                      <a:pt x="22056" y="27469"/>
                    </a:lnTo>
                    <a:lnTo>
                      <a:pt x="22161" y="27101"/>
                    </a:lnTo>
                    <a:lnTo>
                      <a:pt x="22231" y="26733"/>
                    </a:lnTo>
                    <a:lnTo>
                      <a:pt x="22283" y="26365"/>
                    </a:lnTo>
                    <a:lnTo>
                      <a:pt x="22283" y="26015"/>
                    </a:lnTo>
                    <a:lnTo>
                      <a:pt x="22283" y="25682"/>
                    </a:lnTo>
                    <a:lnTo>
                      <a:pt x="22231" y="25367"/>
                    </a:lnTo>
                    <a:lnTo>
                      <a:pt x="22161" y="25069"/>
                    </a:lnTo>
                    <a:lnTo>
                      <a:pt x="22056" y="24824"/>
                    </a:lnTo>
                    <a:lnTo>
                      <a:pt x="21933" y="24596"/>
                    </a:lnTo>
                    <a:lnTo>
                      <a:pt x="21793" y="24403"/>
                    </a:lnTo>
                    <a:lnTo>
                      <a:pt x="21618" y="24246"/>
                    </a:lnTo>
                    <a:lnTo>
                      <a:pt x="21425" y="24123"/>
                    </a:lnTo>
                    <a:lnTo>
                      <a:pt x="21337" y="24088"/>
                    </a:lnTo>
                    <a:lnTo>
                      <a:pt x="21250" y="24071"/>
                    </a:lnTo>
                    <a:lnTo>
                      <a:pt x="21162" y="24001"/>
                    </a:lnTo>
                    <a:lnTo>
                      <a:pt x="21075" y="23930"/>
                    </a:lnTo>
                    <a:lnTo>
                      <a:pt x="20987" y="23895"/>
                    </a:lnTo>
                    <a:lnTo>
                      <a:pt x="20899" y="23860"/>
                    </a:lnTo>
                    <a:lnTo>
                      <a:pt x="20812" y="23790"/>
                    </a:lnTo>
                    <a:lnTo>
                      <a:pt x="20724" y="23738"/>
                    </a:lnTo>
                    <a:lnTo>
                      <a:pt x="20637" y="23703"/>
                    </a:lnTo>
                    <a:lnTo>
                      <a:pt x="20549" y="23668"/>
                    </a:lnTo>
                    <a:lnTo>
                      <a:pt x="20479" y="23598"/>
                    </a:lnTo>
                    <a:lnTo>
                      <a:pt x="20391" y="23528"/>
                    </a:lnTo>
                    <a:lnTo>
                      <a:pt x="20304" y="23493"/>
                    </a:lnTo>
                    <a:lnTo>
                      <a:pt x="20199" y="23457"/>
                    </a:lnTo>
                    <a:lnTo>
                      <a:pt x="20129" y="23387"/>
                    </a:lnTo>
                    <a:lnTo>
                      <a:pt x="20041" y="23335"/>
                    </a:lnTo>
                    <a:lnTo>
                      <a:pt x="19953" y="23300"/>
                    </a:lnTo>
                    <a:lnTo>
                      <a:pt x="19866" y="23265"/>
                    </a:lnTo>
                    <a:lnTo>
                      <a:pt x="19778" y="23195"/>
                    </a:lnTo>
                    <a:lnTo>
                      <a:pt x="19691" y="23125"/>
                    </a:lnTo>
                    <a:lnTo>
                      <a:pt x="19603" y="23090"/>
                    </a:lnTo>
                    <a:lnTo>
                      <a:pt x="19515" y="23072"/>
                    </a:lnTo>
                    <a:lnTo>
                      <a:pt x="19428" y="23002"/>
                    </a:lnTo>
                    <a:lnTo>
                      <a:pt x="19340" y="22932"/>
                    </a:lnTo>
                    <a:lnTo>
                      <a:pt x="19253" y="22897"/>
                    </a:lnTo>
                    <a:lnTo>
                      <a:pt x="19165" y="22862"/>
                    </a:lnTo>
                    <a:lnTo>
                      <a:pt x="19078" y="22792"/>
                    </a:lnTo>
                    <a:lnTo>
                      <a:pt x="18990" y="22739"/>
                    </a:lnTo>
                    <a:lnTo>
                      <a:pt x="18902" y="22704"/>
                    </a:lnTo>
                    <a:lnTo>
                      <a:pt x="18815" y="22669"/>
                    </a:lnTo>
                    <a:lnTo>
                      <a:pt x="18745" y="22599"/>
                    </a:lnTo>
                    <a:lnTo>
                      <a:pt x="18657" y="22529"/>
                    </a:lnTo>
                    <a:lnTo>
                      <a:pt x="18570" y="22494"/>
                    </a:lnTo>
                    <a:lnTo>
                      <a:pt x="18482" y="22459"/>
                    </a:lnTo>
                    <a:lnTo>
                      <a:pt x="18394" y="22389"/>
                    </a:lnTo>
                    <a:lnTo>
                      <a:pt x="18307" y="22336"/>
                    </a:lnTo>
                    <a:lnTo>
                      <a:pt x="18289" y="22336"/>
                    </a:lnTo>
                    <a:lnTo>
                      <a:pt x="18552" y="22126"/>
                    </a:lnTo>
                    <a:lnTo>
                      <a:pt x="18815" y="21933"/>
                    </a:lnTo>
                    <a:lnTo>
                      <a:pt x="19078" y="21758"/>
                    </a:lnTo>
                    <a:lnTo>
                      <a:pt x="19358" y="21601"/>
                    </a:lnTo>
                    <a:lnTo>
                      <a:pt x="19621" y="21443"/>
                    </a:lnTo>
                    <a:lnTo>
                      <a:pt x="19901" y="21320"/>
                    </a:lnTo>
                    <a:lnTo>
                      <a:pt x="20164" y="21198"/>
                    </a:lnTo>
                    <a:lnTo>
                      <a:pt x="20426" y="21110"/>
                    </a:lnTo>
                    <a:lnTo>
                      <a:pt x="20672" y="21022"/>
                    </a:lnTo>
                    <a:lnTo>
                      <a:pt x="20934" y="20970"/>
                    </a:lnTo>
                    <a:lnTo>
                      <a:pt x="21180" y="20917"/>
                    </a:lnTo>
                    <a:lnTo>
                      <a:pt x="21425" y="20882"/>
                    </a:lnTo>
                    <a:lnTo>
                      <a:pt x="21880" y="20882"/>
                    </a:lnTo>
                    <a:lnTo>
                      <a:pt x="22108" y="20900"/>
                    </a:lnTo>
                    <a:lnTo>
                      <a:pt x="22318" y="20935"/>
                    </a:lnTo>
                    <a:lnTo>
                      <a:pt x="22529" y="20987"/>
                    </a:lnTo>
                    <a:lnTo>
                      <a:pt x="22721" y="21058"/>
                    </a:lnTo>
                    <a:lnTo>
                      <a:pt x="22914" y="21128"/>
                    </a:lnTo>
                    <a:lnTo>
                      <a:pt x="23107" y="21233"/>
                    </a:lnTo>
                    <a:lnTo>
                      <a:pt x="25139" y="17712"/>
                    </a:lnTo>
                    <a:lnTo>
                      <a:pt x="24964" y="17624"/>
                    </a:lnTo>
                    <a:lnTo>
                      <a:pt x="24771" y="17536"/>
                    </a:lnTo>
                    <a:lnTo>
                      <a:pt x="24788" y="17519"/>
                    </a:lnTo>
                    <a:lnTo>
                      <a:pt x="24613" y="17414"/>
                    </a:lnTo>
                    <a:lnTo>
                      <a:pt x="24421" y="17344"/>
                    </a:lnTo>
                    <a:lnTo>
                      <a:pt x="24438" y="17309"/>
                    </a:lnTo>
                    <a:lnTo>
                      <a:pt x="24263" y="17221"/>
                    </a:lnTo>
                    <a:lnTo>
                      <a:pt x="24088" y="17133"/>
                    </a:lnTo>
                    <a:lnTo>
                      <a:pt x="24088" y="17116"/>
                    </a:lnTo>
                    <a:lnTo>
                      <a:pt x="23912" y="17028"/>
                    </a:lnTo>
                    <a:lnTo>
                      <a:pt x="23737" y="16941"/>
                    </a:lnTo>
                    <a:lnTo>
                      <a:pt x="23755" y="16906"/>
                    </a:lnTo>
                    <a:lnTo>
                      <a:pt x="23562" y="16818"/>
                    </a:lnTo>
                    <a:lnTo>
                      <a:pt x="23387" y="16748"/>
                    </a:lnTo>
                    <a:lnTo>
                      <a:pt x="23404" y="16713"/>
                    </a:lnTo>
                    <a:lnTo>
                      <a:pt x="23229" y="16625"/>
                    </a:lnTo>
                    <a:lnTo>
                      <a:pt x="23037" y="16538"/>
                    </a:lnTo>
                    <a:lnTo>
                      <a:pt x="23054" y="16520"/>
                    </a:lnTo>
                    <a:lnTo>
                      <a:pt x="22879" y="16415"/>
                    </a:lnTo>
                    <a:lnTo>
                      <a:pt x="22686" y="16345"/>
                    </a:lnTo>
                    <a:lnTo>
                      <a:pt x="22704" y="16310"/>
                    </a:lnTo>
                    <a:lnTo>
                      <a:pt x="22529" y="16223"/>
                    </a:lnTo>
                    <a:lnTo>
                      <a:pt x="22353" y="16135"/>
                    </a:lnTo>
                    <a:lnTo>
                      <a:pt x="22371" y="16117"/>
                    </a:lnTo>
                    <a:lnTo>
                      <a:pt x="22178" y="16030"/>
                    </a:lnTo>
                    <a:lnTo>
                      <a:pt x="22003" y="15942"/>
                    </a:lnTo>
                    <a:lnTo>
                      <a:pt x="22021" y="15907"/>
                    </a:lnTo>
                    <a:lnTo>
                      <a:pt x="21705" y="15750"/>
                    </a:lnTo>
                    <a:lnTo>
                      <a:pt x="21390" y="15609"/>
                    </a:lnTo>
                    <a:lnTo>
                      <a:pt x="21057" y="15504"/>
                    </a:lnTo>
                    <a:lnTo>
                      <a:pt x="20707" y="15417"/>
                    </a:lnTo>
                    <a:lnTo>
                      <a:pt x="20356" y="15364"/>
                    </a:lnTo>
                    <a:lnTo>
                      <a:pt x="19988" y="15329"/>
                    </a:lnTo>
                    <a:lnTo>
                      <a:pt x="19603" y="15329"/>
                    </a:lnTo>
                    <a:lnTo>
                      <a:pt x="19218" y="15347"/>
                    </a:lnTo>
                    <a:lnTo>
                      <a:pt x="18815" y="15382"/>
                    </a:lnTo>
                    <a:lnTo>
                      <a:pt x="18394" y="15469"/>
                    </a:lnTo>
                    <a:lnTo>
                      <a:pt x="17974" y="15574"/>
                    </a:lnTo>
                    <a:lnTo>
                      <a:pt x="17553" y="15697"/>
                    </a:lnTo>
                    <a:lnTo>
                      <a:pt x="17116" y="15872"/>
                    </a:lnTo>
                    <a:lnTo>
                      <a:pt x="16678" y="16047"/>
                    </a:lnTo>
                    <a:lnTo>
                      <a:pt x="16222" y="16275"/>
                    </a:lnTo>
                    <a:lnTo>
                      <a:pt x="15767" y="16520"/>
                    </a:lnTo>
                    <a:lnTo>
                      <a:pt x="15276" y="16818"/>
                    </a:lnTo>
                    <a:lnTo>
                      <a:pt x="15697" y="16468"/>
                    </a:lnTo>
                    <a:lnTo>
                      <a:pt x="16135" y="16117"/>
                    </a:lnTo>
                    <a:lnTo>
                      <a:pt x="16555" y="15785"/>
                    </a:lnTo>
                    <a:lnTo>
                      <a:pt x="17010" y="15452"/>
                    </a:lnTo>
                    <a:lnTo>
                      <a:pt x="17466" y="15136"/>
                    </a:lnTo>
                    <a:lnTo>
                      <a:pt x="17921" y="14821"/>
                    </a:lnTo>
                    <a:lnTo>
                      <a:pt x="18412" y="14523"/>
                    </a:lnTo>
                    <a:lnTo>
                      <a:pt x="18885" y="14243"/>
                    </a:lnTo>
                    <a:lnTo>
                      <a:pt x="19515" y="13893"/>
                    </a:lnTo>
                    <a:lnTo>
                      <a:pt x="20146" y="13612"/>
                    </a:lnTo>
                    <a:lnTo>
                      <a:pt x="20742" y="13367"/>
                    </a:lnTo>
                    <a:lnTo>
                      <a:pt x="21337" y="13157"/>
                    </a:lnTo>
                    <a:lnTo>
                      <a:pt x="21915" y="13017"/>
                    </a:lnTo>
                    <a:lnTo>
                      <a:pt x="22476" y="12894"/>
                    </a:lnTo>
                    <a:lnTo>
                      <a:pt x="23019" y="12824"/>
                    </a:lnTo>
                    <a:lnTo>
                      <a:pt x="23562" y="12807"/>
                    </a:lnTo>
                    <a:lnTo>
                      <a:pt x="24088" y="12807"/>
                    </a:lnTo>
                    <a:lnTo>
                      <a:pt x="24578" y="12859"/>
                    </a:lnTo>
                    <a:lnTo>
                      <a:pt x="25086" y="12929"/>
                    </a:lnTo>
                    <a:lnTo>
                      <a:pt x="25559" y="13052"/>
                    </a:lnTo>
                    <a:lnTo>
                      <a:pt x="26032" y="13192"/>
                    </a:lnTo>
                    <a:lnTo>
                      <a:pt x="26488" y="13367"/>
                    </a:lnTo>
                    <a:lnTo>
                      <a:pt x="26926" y="13577"/>
                    </a:lnTo>
                    <a:lnTo>
                      <a:pt x="27346" y="13805"/>
                    </a:lnTo>
                    <a:lnTo>
                      <a:pt x="29150" y="10669"/>
                    </a:lnTo>
                    <a:lnTo>
                      <a:pt x="28800" y="10477"/>
                    </a:lnTo>
                    <a:lnTo>
                      <a:pt x="28450" y="10284"/>
                    </a:lnTo>
                    <a:lnTo>
                      <a:pt x="28467" y="10266"/>
                    </a:lnTo>
                    <a:lnTo>
                      <a:pt x="28117" y="10074"/>
                    </a:lnTo>
                    <a:lnTo>
                      <a:pt x="27766" y="9881"/>
                    </a:lnTo>
                    <a:lnTo>
                      <a:pt x="27766" y="9864"/>
                    </a:lnTo>
                    <a:lnTo>
                      <a:pt x="27416" y="9671"/>
                    </a:lnTo>
                    <a:lnTo>
                      <a:pt x="27066" y="9478"/>
                    </a:lnTo>
                    <a:lnTo>
                      <a:pt x="27083" y="9478"/>
                    </a:lnTo>
                    <a:lnTo>
                      <a:pt x="26733" y="9285"/>
                    </a:lnTo>
                    <a:lnTo>
                      <a:pt x="26733" y="9268"/>
                    </a:lnTo>
                    <a:lnTo>
                      <a:pt x="26383" y="9075"/>
                    </a:lnTo>
                    <a:lnTo>
                      <a:pt x="26032" y="8883"/>
                    </a:lnTo>
                    <a:lnTo>
                      <a:pt x="26032" y="8865"/>
                    </a:lnTo>
                    <a:lnTo>
                      <a:pt x="25612" y="8637"/>
                    </a:lnTo>
                    <a:lnTo>
                      <a:pt x="25174" y="8410"/>
                    </a:lnTo>
                    <a:lnTo>
                      <a:pt x="24718" y="8217"/>
                    </a:lnTo>
                    <a:lnTo>
                      <a:pt x="24245" y="8024"/>
                    </a:lnTo>
                    <a:lnTo>
                      <a:pt x="23755" y="7866"/>
                    </a:lnTo>
                    <a:lnTo>
                      <a:pt x="23264" y="7709"/>
                    </a:lnTo>
                    <a:lnTo>
                      <a:pt x="22739" y="7586"/>
                    </a:lnTo>
                    <a:lnTo>
                      <a:pt x="22231" y="7481"/>
                    </a:lnTo>
                    <a:lnTo>
                      <a:pt x="21688" y="7411"/>
                    </a:lnTo>
                    <a:lnTo>
                      <a:pt x="21145" y="7358"/>
                    </a:lnTo>
                    <a:lnTo>
                      <a:pt x="20602" y="7323"/>
                    </a:lnTo>
                    <a:lnTo>
                      <a:pt x="20041" y="7323"/>
                    </a:lnTo>
                    <a:lnTo>
                      <a:pt x="19480" y="7358"/>
                    </a:lnTo>
                    <a:lnTo>
                      <a:pt x="18920" y="7429"/>
                    </a:lnTo>
                    <a:lnTo>
                      <a:pt x="18359" y="7534"/>
                    </a:lnTo>
                    <a:lnTo>
                      <a:pt x="17781" y="7656"/>
                    </a:lnTo>
                    <a:lnTo>
                      <a:pt x="18254" y="7411"/>
                    </a:lnTo>
                    <a:lnTo>
                      <a:pt x="18745" y="7183"/>
                    </a:lnTo>
                    <a:lnTo>
                      <a:pt x="19218" y="6973"/>
                    </a:lnTo>
                    <a:lnTo>
                      <a:pt x="19691" y="6780"/>
                    </a:lnTo>
                    <a:lnTo>
                      <a:pt x="20164" y="6605"/>
                    </a:lnTo>
                    <a:lnTo>
                      <a:pt x="20637" y="6448"/>
                    </a:lnTo>
                    <a:lnTo>
                      <a:pt x="21092" y="6307"/>
                    </a:lnTo>
                    <a:lnTo>
                      <a:pt x="21548" y="6185"/>
                    </a:lnTo>
                    <a:lnTo>
                      <a:pt x="22003" y="6080"/>
                    </a:lnTo>
                    <a:lnTo>
                      <a:pt x="22459" y="5975"/>
                    </a:lnTo>
                    <a:lnTo>
                      <a:pt x="22914" y="5904"/>
                    </a:lnTo>
                    <a:lnTo>
                      <a:pt x="23352" y="5852"/>
                    </a:lnTo>
                    <a:lnTo>
                      <a:pt x="23790" y="5817"/>
                    </a:lnTo>
                    <a:lnTo>
                      <a:pt x="24228" y="5782"/>
                    </a:lnTo>
                    <a:lnTo>
                      <a:pt x="24648" y="5764"/>
                    </a:lnTo>
                    <a:lnTo>
                      <a:pt x="25086" y="5764"/>
                    </a:lnTo>
                    <a:lnTo>
                      <a:pt x="25507" y="5782"/>
                    </a:lnTo>
                    <a:lnTo>
                      <a:pt x="25910" y="5817"/>
                    </a:lnTo>
                    <a:lnTo>
                      <a:pt x="26312" y="5852"/>
                    </a:lnTo>
                    <a:lnTo>
                      <a:pt x="26715" y="5904"/>
                    </a:lnTo>
                    <a:lnTo>
                      <a:pt x="27118" y="5975"/>
                    </a:lnTo>
                    <a:lnTo>
                      <a:pt x="27504" y="6062"/>
                    </a:lnTo>
                    <a:lnTo>
                      <a:pt x="27889" y="6150"/>
                    </a:lnTo>
                    <a:lnTo>
                      <a:pt x="28274" y="6255"/>
                    </a:lnTo>
                    <a:lnTo>
                      <a:pt x="28642" y="6360"/>
                    </a:lnTo>
                    <a:lnTo>
                      <a:pt x="29010" y="6500"/>
                    </a:lnTo>
                    <a:lnTo>
                      <a:pt x="29378" y="6623"/>
                    </a:lnTo>
                    <a:lnTo>
                      <a:pt x="29728" y="6780"/>
                    </a:lnTo>
                    <a:lnTo>
                      <a:pt x="30061" y="6921"/>
                    </a:lnTo>
                    <a:lnTo>
                      <a:pt x="30412" y="7096"/>
                    </a:lnTo>
                    <a:lnTo>
                      <a:pt x="30727" y="7253"/>
                    </a:lnTo>
                    <a:lnTo>
                      <a:pt x="31060" y="7446"/>
                    </a:lnTo>
                    <a:lnTo>
                      <a:pt x="33197" y="3750"/>
                    </a:lnTo>
                    <a:lnTo>
                      <a:pt x="32829" y="3557"/>
                    </a:lnTo>
                    <a:lnTo>
                      <a:pt x="32847" y="3557"/>
                    </a:lnTo>
                    <a:lnTo>
                      <a:pt x="32496" y="3364"/>
                    </a:lnTo>
                    <a:lnTo>
                      <a:pt x="32496" y="3347"/>
                    </a:lnTo>
                    <a:lnTo>
                      <a:pt x="32146" y="3172"/>
                    </a:lnTo>
                    <a:lnTo>
                      <a:pt x="32146" y="3154"/>
                    </a:lnTo>
                    <a:lnTo>
                      <a:pt x="31796" y="2961"/>
                    </a:lnTo>
                    <a:lnTo>
                      <a:pt x="31445" y="2769"/>
                    </a:lnTo>
                    <a:lnTo>
                      <a:pt x="31463" y="2751"/>
                    </a:lnTo>
                    <a:lnTo>
                      <a:pt x="31112" y="2559"/>
                    </a:lnTo>
                    <a:lnTo>
                      <a:pt x="30762" y="2366"/>
                    </a:lnTo>
                    <a:lnTo>
                      <a:pt x="30762" y="2348"/>
                    </a:lnTo>
                    <a:lnTo>
                      <a:pt x="30412" y="2156"/>
                    </a:lnTo>
                    <a:lnTo>
                      <a:pt x="30061" y="1963"/>
                    </a:lnTo>
                    <a:lnTo>
                      <a:pt x="30079" y="1963"/>
                    </a:lnTo>
                    <a:lnTo>
                      <a:pt x="29676" y="1735"/>
                    </a:lnTo>
                    <a:lnTo>
                      <a:pt x="29273" y="1525"/>
                    </a:lnTo>
                    <a:lnTo>
                      <a:pt x="28853" y="1332"/>
                    </a:lnTo>
                    <a:lnTo>
                      <a:pt x="28432" y="1140"/>
                    </a:lnTo>
                    <a:lnTo>
                      <a:pt x="27994" y="964"/>
                    </a:lnTo>
                    <a:lnTo>
                      <a:pt x="27556" y="807"/>
                    </a:lnTo>
                    <a:lnTo>
                      <a:pt x="27101" y="649"/>
                    </a:lnTo>
                    <a:lnTo>
                      <a:pt x="26645" y="526"/>
                    </a:lnTo>
                    <a:lnTo>
                      <a:pt x="26172" y="404"/>
                    </a:lnTo>
                    <a:lnTo>
                      <a:pt x="25699" y="299"/>
                    </a:lnTo>
                    <a:lnTo>
                      <a:pt x="25209" y="211"/>
                    </a:lnTo>
                    <a:lnTo>
                      <a:pt x="24718" y="124"/>
                    </a:lnTo>
                    <a:lnTo>
                      <a:pt x="24210" y="71"/>
                    </a:lnTo>
                    <a:lnTo>
                      <a:pt x="23720" y="36"/>
                    </a:lnTo>
                    <a:lnTo>
                      <a:pt x="23194" y="1"/>
                    </a:lnTo>
                    <a:close/>
                  </a:path>
                </a:pathLst>
              </a:custGeom>
              <a:solidFill>
                <a:srgbClr val="ADD0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8"/>
              <p:cNvSpPr/>
              <p:nvPr/>
            </p:nvSpPr>
            <p:spPr>
              <a:xfrm>
                <a:off x="7851297" y="1615741"/>
                <a:ext cx="134511" cy="173833"/>
              </a:xfrm>
              <a:custGeom>
                <a:avLst/>
                <a:gdLst/>
                <a:ahLst/>
                <a:cxnLst/>
                <a:rect l="l" t="t" r="r" b="b"/>
                <a:pathLst>
                  <a:path w="5870" h="7586" extrusionOk="0">
                    <a:moveTo>
                      <a:pt x="4083" y="0"/>
                    </a:moveTo>
                    <a:lnTo>
                      <a:pt x="3802" y="35"/>
                    </a:lnTo>
                    <a:lnTo>
                      <a:pt x="3522" y="123"/>
                    </a:lnTo>
                    <a:lnTo>
                      <a:pt x="3242" y="228"/>
                    </a:lnTo>
                    <a:lnTo>
                      <a:pt x="2944" y="386"/>
                    </a:lnTo>
                    <a:lnTo>
                      <a:pt x="2629" y="579"/>
                    </a:lnTo>
                    <a:lnTo>
                      <a:pt x="2348" y="806"/>
                    </a:lnTo>
                    <a:lnTo>
                      <a:pt x="2068" y="1052"/>
                    </a:lnTo>
                    <a:lnTo>
                      <a:pt x="1788" y="1314"/>
                    </a:lnTo>
                    <a:lnTo>
                      <a:pt x="1525" y="1612"/>
                    </a:lnTo>
                    <a:lnTo>
                      <a:pt x="1297" y="1927"/>
                    </a:lnTo>
                    <a:lnTo>
                      <a:pt x="1069" y="2243"/>
                    </a:lnTo>
                    <a:lnTo>
                      <a:pt x="859" y="2593"/>
                    </a:lnTo>
                    <a:lnTo>
                      <a:pt x="667" y="2943"/>
                    </a:lnTo>
                    <a:lnTo>
                      <a:pt x="491" y="3294"/>
                    </a:lnTo>
                    <a:lnTo>
                      <a:pt x="351" y="3662"/>
                    </a:lnTo>
                    <a:lnTo>
                      <a:pt x="229" y="4030"/>
                    </a:lnTo>
                    <a:lnTo>
                      <a:pt x="123" y="4397"/>
                    </a:lnTo>
                    <a:lnTo>
                      <a:pt x="53" y="4765"/>
                    </a:lnTo>
                    <a:lnTo>
                      <a:pt x="18" y="5133"/>
                    </a:lnTo>
                    <a:lnTo>
                      <a:pt x="1" y="5484"/>
                    </a:lnTo>
                    <a:lnTo>
                      <a:pt x="18" y="5816"/>
                    </a:lnTo>
                    <a:lnTo>
                      <a:pt x="53" y="6132"/>
                    </a:lnTo>
                    <a:lnTo>
                      <a:pt x="123" y="6412"/>
                    </a:lnTo>
                    <a:lnTo>
                      <a:pt x="229" y="6675"/>
                    </a:lnTo>
                    <a:lnTo>
                      <a:pt x="351" y="6903"/>
                    </a:lnTo>
                    <a:lnTo>
                      <a:pt x="491" y="7095"/>
                    </a:lnTo>
                    <a:lnTo>
                      <a:pt x="667" y="7253"/>
                    </a:lnTo>
                    <a:lnTo>
                      <a:pt x="859" y="7393"/>
                    </a:lnTo>
                    <a:lnTo>
                      <a:pt x="1069" y="7481"/>
                    </a:lnTo>
                    <a:lnTo>
                      <a:pt x="1297" y="7551"/>
                    </a:lnTo>
                    <a:lnTo>
                      <a:pt x="1542" y="7586"/>
                    </a:lnTo>
                    <a:lnTo>
                      <a:pt x="1788" y="7568"/>
                    </a:lnTo>
                    <a:lnTo>
                      <a:pt x="2068" y="7533"/>
                    </a:lnTo>
                    <a:lnTo>
                      <a:pt x="2348" y="7463"/>
                    </a:lnTo>
                    <a:lnTo>
                      <a:pt x="2629" y="7340"/>
                    </a:lnTo>
                    <a:lnTo>
                      <a:pt x="2944" y="7183"/>
                    </a:lnTo>
                    <a:lnTo>
                      <a:pt x="3242" y="6990"/>
                    </a:lnTo>
                    <a:lnTo>
                      <a:pt x="3522" y="6762"/>
                    </a:lnTo>
                    <a:lnTo>
                      <a:pt x="3820" y="6517"/>
                    </a:lnTo>
                    <a:lnTo>
                      <a:pt x="4083" y="6254"/>
                    </a:lnTo>
                    <a:lnTo>
                      <a:pt x="4345" y="5957"/>
                    </a:lnTo>
                    <a:lnTo>
                      <a:pt x="4573" y="5659"/>
                    </a:lnTo>
                    <a:lnTo>
                      <a:pt x="4801" y="5326"/>
                    </a:lnTo>
                    <a:lnTo>
                      <a:pt x="5011" y="4993"/>
                    </a:lnTo>
                    <a:lnTo>
                      <a:pt x="5204" y="4643"/>
                    </a:lnTo>
                    <a:lnTo>
                      <a:pt x="5379" y="4275"/>
                    </a:lnTo>
                    <a:lnTo>
                      <a:pt x="5519" y="3907"/>
                    </a:lnTo>
                    <a:lnTo>
                      <a:pt x="5642" y="3539"/>
                    </a:lnTo>
                    <a:lnTo>
                      <a:pt x="5747" y="3171"/>
                    </a:lnTo>
                    <a:lnTo>
                      <a:pt x="5817" y="2803"/>
                    </a:lnTo>
                    <a:lnTo>
                      <a:pt x="5869" y="2435"/>
                    </a:lnTo>
                    <a:lnTo>
                      <a:pt x="5869" y="2085"/>
                    </a:lnTo>
                    <a:lnTo>
                      <a:pt x="5869" y="1752"/>
                    </a:lnTo>
                    <a:lnTo>
                      <a:pt x="5817" y="1437"/>
                    </a:lnTo>
                    <a:lnTo>
                      <a:pt x="5747" y="1139"/>
                    </a:lnTo>
                    <a:lnTo>
                      <a:pt x="5642" y="894"/>
                    </a:lnTo>
                    <a:lnTo>
                      <a:pt x="5519" y="666"/>
                    </a:lnTo>
                    <a:lnTo>
                      <a:pt x="5379" y="473"/>
                    </a:lnTo>
                    <a:lnTo>
                      <a:pt x="5204" y="316"/>
                    </a:lnTo>
                    <a:lnTo>
                      <a:pt x="5011" y="193"/>
                    </a:lnTo>
                    <a:lnTo>
                      <a:pt x="4801" y="106"/>
                    </a:lnTo>
                    <a:lnTo>
                      <a:pt x="4573" y="35"/>
                    </a:lnTo>
                    <a:lnTo>
                      <a:pt x="4328" y="0"/>
                    </a:lnTo>
                    <a:close/>
                  </a:path>
                </a:pathLst>
              </a:custGeom>
              <a:solidFill>
                <a:srgbClr val="F4F8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8"/>
              <p:cNvSpPr/>
              <p:nvPr/>
            </p:nvSpPr>
            <p:spPr>
              <a:xfrm>
                <a:off x="7775424" y="1459572"/>
                <a:ext cx="275805" cy="193517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8445" extrusionOk="0">
                    <a:moveTo>
                      <a:pt x="9618" y="1"/>
                    </a:moveTo>
                    <a:lnTo>
                      <a:pt x="9233" y="18"/>
                    </a:lnTo>
                    <a:lnTo>
                      <a:pt x="8830" y="71"/>
                    </a:lnTo>
                    <a:lnTo>
                      <a:pt x="8410" y="141"/>
                    </a:lnTo>
                    <a:lnTo>
                      <a:pt x="7989" y="246"/>
                    </a:lnTo>
                    <a:lnTo>
                      <a:pt x="7569" y="386"/>
                    </a:lnTo>
                    <a:lnTo>
                      <a:pt x="7131" y="544"/>
                    </a:lnTo>
                    <a:lnTo>
                      <a:pt x="6693" y="737"/>
                    </a:lnTo>
                    <a:lnTo>
                      <a:pt x="6237" y="964"/>
                    </a:lnTo>
                    <a:lnTo>
                      <a:pt x="5782" y="1210"/>
                    </a:lnTo>
                    <a:lnTo>
                      <a:pt x="5344" y="1472"/>
                    </a:lnTo>
                    <a:lnTo>
                      <a:pt x="4906" y="1753"/>
                    </a:lnTo>
                    <a:lnTo>
                      <a:pt x="4486" y="2033"/>
                    </a:lnTo>
                    <a:lnTo>
                      <a:pt x="4083" y="2313"/>
                    </a:lnTo>
                    <a:lnTo>
                      <a:pt x="3697" y="2611"/>
                    </a:lnTo>
                    <a:lnTo>
                      <a:pt x="3312" y="2926"/>
                    </a:lnTo>
                    <a:lnTo>
                      <a:pt x="2944" y="3259"/>
                    </a:lnTo>
                    <a:lnTo>
                      <a:pt x="2576" y="3592"/>
                    </a:lnTo>
                    <a:lnTo>
                      <a:pt x="2226" y="3943"/>
                    </a:lnTo>
                    <a:lnTo>
                      <a:pt x="1893" y="4328"/>
                    </a:lnTo>
                    <a:lnTo>
                      <a:pt x="1560" y="4713"/>
                    </a:lnTo>
                    <a:lnTo>
                      <a:pt x="1245" y="5116"/>
                    </a:lnTo>
                    <a:lnTo>
                      <a:pt x="929" y="5554"/>
                    </a:lnTo>
                    <a:lnTo>
                      <a:pt x="614" y="6010"/>
                    </a:lnTo>
                    <a:lnTo>
                      <a:pt x="299" y="6500"/>
                    </a:lnTo>
                    <a:lnTo>
                      <a:pt x="1" y="6991"/>
                    </a:lnTo>
                    <a:lnTo>
                      <a:pt x="2506" y="8445"/>
                    </a:lnTo>
                    <a:lnTo>
                      <a:pt x="2874" y="7831"/>
                    </a:lnTo>
                    <a:lnTo>
                      <a:pt x="3277" y="7236"/>
                    </a:lnTo>
                    <a:lnTo>
                      <a:pt x="3715" y="6675"/>
                    </a:lnTo>
                    <a:lnTo>
                      <a:pt x="3942" y="6413"/>
                    </a:lnTo>
                    <a:lnTo>
                      <a:pt x="4188" y="6150"/>
                    </a:lnTo>
                    <a:lnTo>
                      <a:pt x="4433" y="5905"/>
                    </a:lnTo>
                    <a:lnTo>
                      <a:pt x="4678" y="5677"/>
                    </a:lnTo>
                    <a:lnTo>
                      <a:pt x="4923" y="5449"/>
                    </a:lnTo>
                    <a:lnTo>
                      <a:pt x="5186" y="5221"/>
                    </a:lnTo>
                    <a:lnTo>
                      <a:pt x="5449" y="5011"/>
                    </a:lnTo>
                    <a:lnTo>
                      <a:pt x="5712" y="4836"/>
                    </a:lnTo>
                    <a:lnTo>
                      <a:pt x="5975" y="4643"/>
                    </a:lnTo>
                    <a:lnTo>
                      <a:pt x="6255" y="4486"/>
                    </a:lnTo>
                    <a:lnTo>
                      <a:pt x="6518" y="4328"/>
                    </a:lnTo>
                    <a:lnTo>
                      <a:pt x="6798" y="4205"/>
                    </a:lnTo>
                    <a:lnTo>
                      <a:pt x="7061" y="4083"/>
                    </a:lnTo>
                    <a:lnTo>
                      <a:pt x="7323" y="3995"/>
                    </a:lnTo>
                    <a:lnTo>
                      <a:pt x="7569" y="3907"/>
                    </a:lnTo>
                    <a:lnTo>
                      <a:pt x="7831" y="3855"/>
                    </a:lnTo>
                    <a:lnTo>
                      <a:pt x="8077" y="3802"/>
                    </a:lnTo>
                    <a:lnTo>
                      <a:pt x="8322" y="3767"/>
                    </a:lnTo>
                    <a:lnTo>
                      <a:pt x="8777" y="3767"/>
                    </a:lnTo>
                    <a:lnTo>
                      <a:pt x="9005" y="3785"/>
                    </a:lnTo>
                    <a:lnTo>
                      <a:pt x="9215" y="3820"/>
                    </a:lnTo>
                    <a:lnTo>
                      <a:pt x="9426" y="3872"/>
                    </a:lnTo>
                    <a:lnTo>
                      <a:pt x="9618" y="3943"/>
                    </a:lnTo>
                    <a:lnTo>
                      <a:pt x="9811" y="4013"/>
                    </a:lnTo>
                    <a:lnTo>
                      <a:pt x="10004" y="4118"/>
                    </a:lnTo>
                    <a:lnTo>
                      <a:pt x="12036" y="597"/>
                    </a:lnTo>
                    <a:lnTo>
                      <a:pt x="11720" y="439"/>
                    </a:lnTo>
                    <a:lnTo>
                      <a:pt x="11405" y="299"/>
                    </a:lnTo>
                    <a:lnTo>
                      <a:pt x="11072" y="194"/>
                    </a:lnTo>
                    <a:lnTo>
                      <a:pt x="10722" y="106"/>
                    </a:lnTo>
                    <a:lnTo>
                      <a:pt x="10372" y="36"/>
                    </a:lnTo>
                    <a:lnTo>
                      <a:pt x="10004" y="18"/>
                    </a:lnTo>
                    <a:lnTo>
                      <a:pt x="9618" y="1"/>
                    </a:lnTo>
                    <a:close/>
                  </a:path>
                </a:pathLst>
              </a:custGeom>
              <a:solidFill>
                <a:srgbClr val="F4F8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8"/>
              <p:cNvSpPr/>
              <p:nvPr/>
            </p:nvSpPr>
            <p:spPr>
              <a:xfrm>
                <a:off x="7661030" y="1276134"/>
                <a:ext cx="482132" cy="310727"/>
              </a:xfrm>
              <a:custGeom>
                <a:avLst/>
                <a:gdLst/>
                <a:ahLst/>
                <a:cxnLst/>
                <a:rect l="l" t="t" r="r" b="b"/>
                <a:pathLst>
                  <a:path w="21040" h="13560" extrusionOk="0">
                    <a:moveTo>
                      <a:pt x="15241" y="0"/>
                    </a:moveTo>
                    <a:lnTo>
                      <a:pt x="14873" y="18"/>
                    </a:lnTo>
                    <a:lnTo>
                      <a:pt x="14505" y="35"/>
                    </a:lnTo>
                    <a:lnTo>
                      <a:pt x="14137" y="88"/>
                    </a:lnTo>
                    <a:lnTo>
                      <a:pt x="13769" y="140"/>
                    </a:lnTo>
                    <a:lnTo>
                      <a:pt x="13402" y="193"/>
                    </a:lnTo>
                    <a:lnTo>
                      <a:pt x="13034" y="281"/>
                    </a:lnTo>
                    <a:lnTo>
                      <a:pt x="12666" y="368"/>
                    </a:lnTo>
                    <a:lnTo>
                      <a:pt x="12298" y="491"/>
                    </a:lnTo>
                    <a:lnTo>
                      <a:pt x="11913" y="613"/>
                    </a:lnTo>
                    <a:lnTo>
                      <a:pt x="11545" y="754"/>
                    </a:lnTo>
                    <a:lnTo>
                      <a:pt x="11159" y="911"/>
                    </a:lnTo>
                    <a:lnTo>
                      <a:pt x="10791" y="1086"/>
                    </a:lnTo>
                    <a:lnTo>
                      <a:pt x="10423" y="1279"/>
                    </a:lnTo>
                    <a:lnTo>
                      <a:pt x="10056" y="1489"/>
                    </a:lnTo>
                    <a:lnTo>
                      <a:pt x="9250" y="1980"/>
                    </a:lnTo>
                    <a:lnTo>
                      <a:pt x="8479" y="2488"/>
                    </a:lnTo>
                    <a:lnTo>
                      <a:pt x="7743" y="2996"/>
                    </a:lnTo>
                    <a:lnTo>
                      <a:pt x="7043" y="3539"/>
                    </a:lnTo>
                    <a:lnTo>
                      <a:pt x="6359" y="4099"/>
                    </a:lnTo>
                    <a:lnTo>
                      <a:pt x="5711" y="4678"/>
                    </a:lnTo>
                    <a:lnTo>
                      <a:pt x="5081" y="5273"/>
                    </a:lnTo>
                    <a:lnTo>
                      <a:pt x="4467" y="5904"/>
                    </a:lnTo>
                    <a:lnTo>
                      <a:pt x="3872" y="6552"/>
                    </a:lnTo>
                    <a:lnTo>
                      <a:pt x="3294" y="7253"/>
                    </a:lnTo>
                    <a:lnTo>
                      <a:pt x="2716" y="7971"/>
                    </a:lnTo>
                    <a:lnTo>
                      <a:pt x="2173" y="8724"/>
                    </a:lnTo>
                    <a:lnTo>
                      <a:pt x="1612" y="9513"/>
                    </a:lnTo>
                    <a:lnTo>
                      <a:pt x="1069" y="10336"/>
                    </a:lnTo>
                    <a:lnTo>
                      <a:pt x="526" y="11212"/>
                    </a:lnTo>
                    <a:lnTo>
                      <a:pt x="0" y="12123"/>
                    </a:lnTo>
                    <a:lnTo>
                      <a:pt x="2488" y="13559"/>
                    </a:lnTo>
                    <a:lnTo>
                      <a:pt x="2908" y="12841"/>
                    </a:lnTo>
                    <a:lnTo>
                      <a:pt x="3346" y="12158"/>
                    </a:lnTo>
                    <a:lnTo>
                      <a:pt x="3802" y="11510"/>
                    </a:lnTo>
                    <a:lnTo>
                      <a:pt x="4257" y="10879"/>
                    </a:lnTo>
                    <a:lnTo>
                      <a:pt x="4713" y="10283"/>
                    </a:lnTo>
                    <a:lnTo>
                      <a:pt x="5203" y="9705"/>
                    </a:lnTo>
                    <a:lnTo>
                      <a:pt x="5694" y="9162"/>
                    </a:lnTo>
                    <a:lnTo>
                      <a:pt x="6202" y="8637"/>
                    </a:lnTo>
                    <a:lnTo>
                      <a:pt x="6710" y="8129"/>
                    </a:lnTo>
                    <a:lnTo>
                      <a:pt x="7253" y="7638"/>
                    </a:lnTo>
                    <a:lnTo>
                      <a:pt x="7796" y="7183"/>
                    </a:lnTo>
                    <a:lnTo>
                      <a:pt x="8356" y="6745"/>
                    </a:lnTo>
                    <a:lnTo>
                      <a:pt x="8934" y="6307"/>
                    </a:lnTo>
                    <a:lnTo>
                      <a:pt x="9530" y="5904"/>
                    </a:lnTo>
                    <a:lnTo>
                      <a:pt x="10143" y="5501"/>
                    </a:lnTo>
                    <a:lnTo>
                      <a:pt x="10774" y="5133"/>
                    </a:lnTo>
                    <a:lnTo>
                      <a:pt x="11404" y="4783"/>
                    </a:lnTo>
                    <a:lnTo>
                      <a:pt x="12035" y="4502"/>
                    </a:lnTo>
                    <a:lnTo>
                      <a:pt x="12631" y="4257"/>
                    </a:lnTo>
                    <a:lnTo>
                      <a:pt x="13226" y="4047"/>
                    </a:lnTo>
                    <a:lnTo>
                      <a:pt x="13804" y="3907"/>
                    </a:lnTo>
                    <a:lnTo>
                      <a:pt x="14365" y="3784"/>
                    </a:lnTo>
                    <a:lnTo>
                      <a:pt x="14908" y="3714"/>
                    </a:lnTo>
                    <a:lnTo>
                      <a:pt x="15451" y="3697"/>
                    </a:lnTo>
                    <a:lnTo>
                      <a:pt x="15977" y="3697"/>
                    </a:lnTo>
                    <a:lnTo>
                      <a:pt x="16467" y="3749"/>
                    </a:lnTo>
                    <a:lnTo>
                      <a:pt x="16975" y="3819"/>
                    </a:lnTo>
                    <a:lnTo>
                      <a:pt x="17448" y="3942"/>
                    </a:lnTo>
                    <a:lnTo>
                      <a:pt x="17921" y="4082"/>
                    </a:lnTo>
                    <a:lnTo>
                      <a:pt x="18377" y="4257"/>
                    </a:lnTo>
                    <a:lnTo>
                      <a:pt x="18815" y="4467"/>
                    </a:lnTo>
                    <a:lnTo>
                      <a:pt x="19235" y="4695"/>
                    </a:lnTo>
                    <a:lnTo>
                      <a:pt x="21039" y="1559"/>
                    </a:lnTo>
                    <a:lnTo>
                      <a:pt x="20496" y="1262"/>
                    </a:lnTo>
                    <a:lnTo>
                      <a:pt x="19901" y="981"/>
                    </a:lnTo>
                    <a:lnTo>
                      <a:pt x="19305" y="736"/>
                    </a:lnTo>
                    <a:lnTo>
                      <a:pt x="18674" y="508"/>
                    </a:lnTo>
                    <a:lnTo>
                      <a:pt x="18009" y="333"/>
                    </a:lnTo>
                    <a:lnTo>
                      <a:pt x="17676" y="246"/>
                    </a:lnTo>
                    <a:lnTo>
                      <a:pt x="17343" y="193"/>
                    </a:lnTo>
                    <a:lnTo>
                      <a:pt x="17010" y="123"/>
                    </a:lnTo>
                    <a:lnTo>
                      <a:pt x="16660" y="88"/>
                    </a:lnTo>
                    <a:lnTo>
                      <a:pt x="16310" y="53"/>
                    </a:lnTo>
                    <a:lnTo>
                      <a:pt x="15959" y="18"/>
                    </a:lnTo>
                    <a:lnTo>
                      <a:pt x="15591" y="0"/>
                    </a:lnTo>
                    <a:close/>
                  </a:path>
                </a:pathLst>
              </a:custGeom>
              <a:solidFill>
                <a:srgbClr val="F4F8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8"/>
              <p:cNvSpPr/>
              <p:nvPr/>
            </p:nvSpPr>
            <p:spPr>
              <a:xfrm>
                <a:off x="7546613" y="1108325"/>
                <a:ext cx="689260" cy="412287"/>
              </a:xfrm>
              <a:custGeom>
                <a:avLst/>
                <a:gdLst/>
                <a:ahLst/>
                <a:cxnLst/>
                <a:rect l="l" t="t" r="r" b="b"/>
                <a:pathLst>
                  <a:path w="30079" h="17992" extrusionOk="0">
                    <a:moveTo>
                      <a:pt x="22669" y="1"/>
                    </a:moveTo>
                    <a:lnTo>
                      <a:pt x="22143" y="18"/>
                    </a:lnTo>
                    <a:lnTo>
                      <a:pt x="21618" y="36"/>
                    </a:lnTo>
                    <a:lnTo>
                      <a:pt x="21075" y="88"/>
                    </a:lnTo>
                    <a:lnTo>
                      <a:pt x="20532" y="158"/>
                    </a:lnTo>
                    <a:lnTo>
                      <a:pt x="19989" y="246"/>
                    </a:lnTo>
                    <a:lnTo>
                      <a:pt x="19428" y="334"/>
                    </a:lnTo>
                    <a:lnTo>
                      <a:pt x="18868" y="474"/>
                    </a:lnTo>
                    <a:lnTo>
                      <a:pt x="18307" y="614"/>
                    </a:lnTo>
                    <a:lnTo>
                      <a:pt x="17729" y="789"/>
                    </a:lnTo>
                    <a:lnTo>
                      <a:pt x="17151" y="964"/>
                    </a:lnTo>
                    <a:lnTo>
                      <a:pt x="16590" y="1192"/>
                    </a:lnTo>
                    <a:lnTo>
                      <a:pt x="15995" y="1420"/>
                    </a:lnTo>
                    <a:lnTo>
                      <a:pt x="15416" y="1682"/>
                    </a:lnTo>
                    <a:lnTo>
                      <a:pt x="14821" y="1963"/>
                    </a:lnTo>
                    <a:lnTo>
                      <a:pt x="14243" y="2261"/>
                    </a:lnTo>
                    <a:lnTo>
                      <a:pt x="13647" y="2593"/>
                    </a:lnTo>
                    <a:lnTo>
                      <a:pt x="12491" y="3277"/>
                    </a:lnTo>
                    <a:lnTo>
                      <a:pt x="11405" y="3960"/>
                    </a:lnTo>
                    <a:lnTo>
                      <a:pt x="10389" y="4625"/>
                    </a:lnTo>
                    <a:lnTo>
                      <a:pt x="9425" y="5309"/>
                    </a:lnTo>
                    <a:lnTo>
                      <a:pt x="8952" y="5659"/>
                    </a:lnTo>
                    <a:lnTo>
                      <a:pt x="8514" y="6009"/>
                    </a:lnTo>
                    <a:lnTo>
                      <a:pt x="8059" y="6360"/>
                    </a:lnTo>
                    <a:lnTo>
                      <a:pt x="7639" y="6728"/>
                    </a:lnTo>
                    <a:lnTo>
                      <a:pt x="7218" y="7096"/>
                    </a:lnTo>
                    <a:lnTo>
                      <a:pt x="6798" y="7463"/>
                    </a:lnTo>
                    <a:lnTo>
                      <a:pt x="6395" y="7849"/>
                    </a:lnTo>
                    <a:lnTo>
                      <a:pt x="6009" y="8252"/>
                    </a:lnTo>
                    <a:lnTo>
                      <a:pt x="5606" y="8655"/>
                    </a:lnTo>
                    <a:lnTo>
                      <a:pt x="5221" y="9075"/>
                    </a:lnTo>
                    <a:lnTo>
                      <a:pt x="4853" y="9495"/>
                    </a:lnTo>
                    <a:lnTo>
                      <a:pt x="4468" y="9933"/>
                    </a:lnTo>
                    <a:lnTo>
                      <a:pt x="4100" y="10389"/>
                    </a:lnTo>
                    <a:lnTo>
                      <a:pt x="3732" y="10862"/>
                    </a:lnTo>
                    <a:lnTo>
                      <a:pt x="3364" y="11352"/>
                    </a:lnTo>
                    <a:lnTo>
                      <a:pt x="2996" y="11860"/>
                    </a:lnTo>
                    <a:lnTo>
                      <a:pt x="2261" y="12911"/>
                    </a:lnTo>
                    <a:lnTo>
                      <a:pt x="1507" y="14033"/>
                    </a:lnTo>
                    <a:lnTo>
                      <a:pt x="771" y="15259"/>
                    </a:lnTo>
                    <a:lnTo>
                      <a:pt x="1" y="16555"/>
                    </a:lnTo>
                    <a:lnTo>
                      <a:pt x="2488" y="17992"/>
                    </a:lnTo>
                    <a:lnTo>
                      <a:pt x="3136" y="16888"/>
                    </a:lnTo>
                    <a:lnTo>
                      <a:pt x="3785" y="15872"/>
                    </a:lnTo>
                    <a:lnTo>
                      <a:pt x="4415" y="14909"/>
                    </a:lnTo>
                    <a:lnTo>
                      <a:pt x="5046" y="14015"/>
                    </a:lnTo>
                    <a:lnTo>
                      <a:pt x="5677" y="13174"/>
                    </a:lnTo>
                    <a:lnTo>
                      <a:pt x="6307" y="12386"/>
                    </a:lnTo>
                    <a:lnTo>
                      <a:pt x="6955" y="11650"/>
                    </a:lnTo>
                    <a:lnTo>
                      <a:pt x="7621" y="10949"/>
                    </a:lnTo>
                    <a:lnTo>
                      <a:pt x="8322" y="10284"/>
                    </a:lnTo>
                    <a:lnTo>
                      <a:pt x="9022" y="9653"/>
                    </a:lnTo>
                    <a:lnTo>
                      <a:pt x="9776" y="9040"/>
                    </a:lnTo>
                    <a:lnTo>
                      <a:pt x="10564" y="8444"/>
                    </a:lnTo>
                    <a:lnTo>
                      <a:pt x="11387" y="7866"/>
                    </a:lnTo>
                    <a:lnTo>
                      <a:pt x="12263" y="7288"/>
                    </a:lnTo>
                    <a:lnTo>
                      <a:pt x="13174" y="6728"/>
                    </a:lnTo>
                    <a:lnTo>
                      <a:pt x="14155" y="6150"/>
                    </a:lnTo>
                    <a:lnTo>
                      <a:pt x="14646" y="5869"/>
                    </a:lnTo>
                    <a:lnTo>
                      <a:pt x="15154" y="5606"/>
                    </a:lnTo>
                    <a:lnTo>
                      <a:pt x="15644" y="5361"/>
                    </a:lnTo>
                    <a:lnTo>
                      <a:pt x="16135" y="5151"/>
                    </a:lnTo>
                    <a:lnTo>
                      <a:pt x="16625" y="4958"/>
                    </a:lnTo>
                    <a:lnTo>
                      <a:pt x="17116" y="4783"/>
                    </a:lnTo>
                    <a:lnTo>
                      <a:pt x="17606" y="4608"/>
                    </a:lnTo>
                    <a:lnTo>
                      <a:pt x="18079" y="4468"/>
                    </a:lnTo>
                    <a:lnTo>
                      <a:pt x="18552" y="4345"/>
                    </a:lnTo>
                    <a:lnTo>
                      <a:pt x="19025" y="4258"/>
                    </a:lnTo>
                    <a:lnTo>
                      <a:pt x="19481" y="4170"/>
                    </a:lnTo>
                    <a:lnTo>
                      <a:pt x="19954" y="4100"/>
                    </a:lnTo>
                    <a:lnTo>
                      <a:pt x="20409" y="4047"/>
                    </a:lnTo>
                    <a:lnTo>
                      <a:pt x="20847" y="3995"/>
                    </a:lnTo>
                    <a:lnTo>
                      <a:pt x="21303" y="3977"/>
                    </a:lnTo>
                    <a:lnTo>
                      <a:pt x="22178" y="3977"/>
                    </a:lnTo>
                    <a:lnTo>
                      <a:pt x="22599" y="4012"/>
                    </a:lnTo>
                    <a:lnTo>
                      <a:pt x="23037" y="4047"/>
                    </a:lnTo>
                    <a:lnTo>
                      <a:pt x="23457" y="4100"/>
                    </a:lnTo>
                    <a:lnTo>
                      <a:pt x="23860" y="4170"/>
                    </a:lnTo>
                    <a:lnTo>
                      <a:pt x="24263" y="4240"/>
                    </a:lnTo>
                    <a:lnTo>
                      <a:pt x="24666" y="4328"/>
                    </a:lnTo>
                    <a:lnTo>
                      <a:pt x="25051" y="4433"/>
                    </a:lnTo>
                    <a:lnTo>
                      <a:pt x="25437" y="4555"/>
                    </a:lnTo>
                    <a:lnTo>
                      <a:pt x="25822" y="4678"/>
                    </a:lnTo>
                    <a:lnTo>
                      <a:pt x="26190" y="4818"/>
                    </a:lnTo>
                    <a:lnTo>
                      <a:pt x="26558" y="4958"/>
                    </a:lnTo>
                    <a:lnTo>
                      <a:pt x="26908" y="5116"/>
                    </a:lnTo>
                    <a:lnTo>
                      <a:pt x="27259" y="5291"/>
                    </a:lnTo>
                    <a:lnTo>
                      <a:pt x="27609" y="5466"/>
                    </a:lnTo>
                    <a:lnTo>
                      <a:pt x="27942" y="5659"/>
                    </a:lnTo>
                    <a:lnTo>
                      <a:pt x="30079" y="1963"/>
                    </a:lnTo>
                    <a:lnTo>
                      <a:pt x="29676" y="1753"/>
                    </a:lnTo>
                    <a:lnTo>
                      <a:pt x="29273" y="1542"/>
                    </a:lnTo>
                    <a:lnTo>
                      <a:pt x="28853" y="1332"/>
                    </a:lnTo>
                    <a:lnTo>
                      <a:pt x="28432" y="1157"/>
                    </a:lnTo>
                    <a:lnTo>
                      <a:pt x="27994" y="982"/>
                    </a:lnTo>
                    <a:lnTo>
                      <a:pt x="27556" y="807"/>
                    </a:lnTo>
                    <a:lnTo>
                      <a:pt x="27101" y="666"/>
                    </a:lnTo>
                    <a:lnTo>
                      <a:pt x="26645" y="526"/>
                    </a:lnTo>
                    <a:lnTo>
                      <a:pt x="26173" y="404"/>
                    </a:lnTo>
                    <a:lnTo>
                      <a:pt x="25700" y="299"/>
                    </a:lnTo>
                    <a:lnTo>
                      <a:pt x="25209" y="211"/>
                    </a:lnTo>
                    <a:lnTo>
                      <a:pt x="24719" y="141"/>
                    </a:lnTo>
                    <a:lnTo>
                      <a:pt x="24210" y="88"/>
                    </a:lnTo>
                    <a:lnTo>
                      <a:pt x="23720" y="36"/>
                    </a:lnTo>
                    <a:lnTo>
                      <a:pt x="23194" y="18"/>
                    </a:lnTo>
                    <a:lnTo>
                      <a:pt x="22669" y="1"/>
                    </a:lnTo>
                    <a:close/>
                  </a:path>
                </a:pathLst>
              </a:custGeom>
              <a:solidFill>
                <a:srgbClr val="F4F8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7" name="Google Shape;2817;p38"/>
            <p:cNvGrpSpPr/>
            <p:nvPr/>
          </p:nvGrpSpPr>
          <p:grpSpPr>
            <a:xfrm>
              <a:off x="7371195" y="2384873"/>
              <a:ext cx="334399" cy="956220"/>
              <a:chOff x="7371195" y="2384873"/>
              <a:chExt cx="334399" cy="956220"/>
            </a:xfrm>
          </p:grpSpPr>
          <p:sp>
            <p:nvSpPr>
              <p:cNvPr id="2818" name="Google Shape;2818;p38"/>
              <p:cNvSpPr/>
              <p:nvPr/>
            </p:nvSpPr>
            <p:spPr>
              <a:xfrm>
                <a:off x="7405316" y="2404947"/>
                <a:ext cx="300278" cy="936146"/>
              </a:xfrm>
              <a:custGeom>
                <a:avLst/>
                <a:gdLst/>
                <a:ahLst/>
                <a:cxnLst/>
                <a:rect l="l" t="t" r="r" b="b"/>
                <a:pathLst>
                  <a:path w="13104" h="40853" extrusionOk="0">
                    <a:moveTo>
                      <a:pt x="12631" y="1"/>
                    </a:moveTo>
                    <a:lnTo>
                      <a:pt x="12491" y="18"/>
                    </a:lnTo>
                    <a:lnTo>
                      <a:pt x="12333" y="88"/>
                    </a:lnTo>
                    <a:lnTo>
                      <a:pt x="771" y="6780"/>
                    </a:lnTo>
                    <a:lnTo>
                      <a:pt x="614" y="6885"/>
                    </a:lnTo>
                    <a:lnTo>
                      <a:pt x="473" y="7008"/>
                    </a:lnTo>
                    <a:lnTo>
                      <a:pt x="333" y="7166"/>
                    </a:lnTo>
                    <a:lnTo>
                      <a:pt x="228" y="7341"/>
                    </a:lnTo>
                    <a:lnTo>
                      <a:pt x="141" y="7534"/>
                    </a:lnTo>
                    <a:lnTo>
                      <a:pt x="70" y="7709"/>
                    </a:lnTo>
                    <a:lnTo>
                      <a:pt x="18" y="7901"/>
                    </a:lnTo>
                    <a:lnTo>
                      <a:pt x="0" y="8094"/>
                    </a:lnTo>
                    <a:lnTo>
                      <a:pt x="0" y="40310"/>
                    </a:lnTo>
                    <a:lnTo>
                      <a:pt x="18" y="40467"/>
                    </a:lnTo>
                    <a:lnTo>
                      <a:pt x="53" y="40607"/>
                    </a:lnTo>
                    <a:lnTo>
                      <a:pt x="123" y="40713"/>
                    </a:lnTo>
                    <a:lnTo>
                      <a:pt x="228" y="40800"/>
                    </a:lnTo>
                    <a:lnTo>
                      <a:pt x="333" y="40835"/>
                    </a:lnTo>
                    <a:lnTo>
                      <a:pt x="456" y="40853"/>
                    </a:lnTo>
                    <a:lnTo>
                      <a:pt x="596" y="40818"/>
                    </a:lnTo>
                    <a:lnTo>
                      <a:pt x="754" y="40748"/>
                    </a:lnTo>
                    <a:lnTo>
                      <a:pt x="12333" y="34056"/>
                    </a:lnTo>
                    <a:lnTo>
                      <a:pt x="12491" y="33951"/>
                    </a:lnTo>
                    <a:lnTo>
                      <a:pt x="12631" y="33828"/>
                    </a:lnTo>
                    <a:lnTo>
                      <a:pt x="12753" y="33670"/>
                    </a:lnTo>
                    <a:lnTo>
                      <a:pt x="12859" y="33495"/>
                    </a:lnTo>
                    <a:lnTo>
                      <a:pt x="12964" y="33302"/>
                    </a:lnTo>
                    <a:lnTo>
                      <a:pt x="13034" y="33127"/>
                    </a:lnTo>
                    <a:lnTo>
                      <a:pt x="13069" y="32935"/>
                    </a:lnTo>
                    <a:lnTo>
                      <a:pt x="13086" y="32742"/>
                    </a:lnTo>
                    <a:lnTo>
                      <a:pt x="13104" y="526"/>
                    </a:lnTo>
                    <a:lnTo>
                      <a:pt x="13086" y="369"/>
                    </a:lnTo>
                    <a:lnTo>
                      <a:pt x="13034" y="229"/>
                    </a:lnTo>
                    <a:lnTo>
                      <a:pt x="12964" y="123"/>
                    </a:lnTo>
                    <a:lnTo>
                      <a:pt x="12876" y="36"/>
                    </a:lnTo>
                    <a:lnTo>
                      <a:pt x="12753" y="1"/>
                    </a:lnTo>
                    <a:close/>
                  </a:path>
                </a:pathLst>
              </a:custGeom>
              <a:solidFill>
                <a:srgbClr val="F4F8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8"/>
              <p:cNvSpPr/>
              <p:nvPr/>
            </p:nvSpPr>
            <p:spPr>
              <a:xfrm>
                <a:off x="7537790" y="2500894"/>
                <a:ext cx="60221" cy="41362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805" extrusionOk="0">
                    <a:moveTo>
                      <a:pt x="2523" y="1"/>
                    </a:moveTo>
                    <a:lnTo>
                      <a:pt x="2470" y="18"/>
                    </a:lnTo>
                    <a:lnTo>
                      <a:pt x="2383" y="53"/>
                    </a:lnTo>
                    <a:lnTo>
                      <a:pt x="246" y="1297"/>
                    </a:lnTo>
                    <a:lnTo>
                      <a:pt x="158" y="1385"/>
                    </a:lnTo>
                    <a:lnTo>
                      <a:pt x="70" y="1472"/>
                    </a:lnTo>
                    <a:lnTo>
                      <a:pt x="18" y="1577"/>
                    </a:lnTo>
                    <a:lnTo>
                      <a:pt x="0" y="1682"/>
                    </a:lnTo>
                    <a:lnTo>
                      <a:pt x="0" y="1735"/>
                    </a:lnTo>
                    <a:lnTo>
                      <a:pt x="18" y="1770"/>
                    </a:lnTo>
                    <a:lnTo>
                      <a:pt x="35" y="1787"/>
                    </a:lnTo>
                    <a:lnTo>
                      <a:pt x="70" y="1805"/>
                    </a:lnTo>
                    <a:lnTo>
                      <a:pt x="158" y="1805"/>
                    </a:lnTo>
                    <a:lnTo>
                      <a:pt x="246" y="1770"/>
                    </a:lnTo>
                    <a:lnTo>
                      <a:pt x="2383" y="526"/>
                    </a:lnTo>
                    <a:lnTo>
                      <a:pt x="2470" y="439"/>
                    </a:lnTo>
                    <a:lnTo>
                      <a:pt x="2558" y="351"/>
                    </a:lnTo>
                    <a:lnTo>
                      <a:pt x="2610" y="246"/>
                    </a:lnTo>
                    <a:lnTo>
                      <a:pt x="2628" y="141"/>
                    </a:lnTo>
                    <a:lnTo>
                      <a:pt x="2628" y="88"/>
                    </a:lnTo>
                    <a:lnTo>
                      <a:pt x="2610" y="53"/>
                    </a:lnTo>
                    <a:lnTo>
                      <a:pt x="2593" y="36"/>
                    </a:lnTo>
                    <a:lnTo>
                      <a:pt x="2558" y="18"/>
                    </a:lnTo>
                    <a:lnTo>
                      <a:pt x="2523" y="1"/>
                    </a:lnTo>
                    <a:close/>
                  </a:path>
                </a:pathLst>
              </a:custGeom>
              <a:solidFill>
                <a:srgbClr val="3C56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38"/>
              <p:cNvSpPr/>
              <p:nvPr/>
            </p:nvSpPr>
            <p:spPr>
              <a:xfrm>
                <a:off x="7549431" y="2491659"/>
                <a:ext cx="12053" cy="15674"/>
              </a:xfrm>
              <a:custGeom>
                <a:avLst/>
                <a:gdLst/>
                <a:ahLst/>
                <a:cxnLst/>
                <a:rect l="l" t="t" r="r" b="b"/>
                <a:pathLst>
                  <a:path w="526" h="684" extrusionOk="0">
                    <a:moveTo>
                      <a:pt x="316" y="1"/>
                    </a:moveTo>
                    <a:lnTo>
                      <a:pt x="263" y="36"/>
                    </a:lnTo>
                    <a:lnTo>
                      <a:pt x="158" y="123"/>
                    </a:lnTo>
                    <a:lnTo>
                      <a:pt x="70" y="228"/>
                    </a:lnTo>
                    <a:lnTo>
                      <a:pt x="18" y="351"/>
                    </a:lnTo>
                    <a:lnTo>
                      <a:pt x="0" y="491"/>
                    </a:lnTo>
                    <a:lnTo>
                      <a:pt x="0" y="544"/>
                    </a:lnTo>
                    <a:lnTo>
                      <a:pt x="18" y="596"/>
                    </a:lnTo>
                    <a:lnTo>
                      <a:pt x="35" y="631"/>
                    </a:lnTo>
                    <a:lnTo>
                      <a:pt x="70" y="666"/>
                    </a:lnTo>
                    <a:lnTo>
                      <a:pt x="105" y="684"/>
                    </a:lnTo>
                    <a:lnTo>
                      <a:pt x="158" y="684"/>
                    </a:lnTo>
                    <a:lnTo>
                      <a:pt x="211" y="666"/>
                    </a:lnTo>
                    <a:lnTo>
                      <a:pt x="263" y="649"/>
                    </a:lnTo>
                    <a:lnTo>
                      <a:pt x="368" y="561"/>
                    </a:lnTo>
                    <a:lnTo>
                      <a:pt x="456" y="439"/>
                    </a:lnTo>
                    <a:lnTo>
                      <a:pt x="508" y="316"/>
                    </a:lnTo>
                    <a:lnTo>
                      <a:pt x="526" y="176"/>
                    </a:lnTo>
                    <a:lnTo>
                      <a:pt x="526" y="123"/>
                    </a:lnTo>
                    <a:lnTo>
                      <a:pt x="508" y="71"/>
                    </a:lnTo>
                    <a:lnTo>
                      <a:pt x="473" y="36"/>
                    </a:lnTo>
                    <a:lnTo>
                      <a:pt x="456" y="18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rgbClr val="3C56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38"/>
              <p:cNvSpPr/>
              <p:nvPr/>
            </p:nvSpPr>
            <p:spPr>
              <a:xfrm>
                <a:off x="7522529" y="2538223"/>
                <a:ext cx="9258" cy="1207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527" extrusionOk="0">
                    <a:moveTo>
                      <a:pt x="281" y="1"/>
                    </a:moveTo>
                    <a:lnTo>
                      <a:pt x="211" y="18"/>
                    </a:lnTo>
                    <a:lnTo>
                      <a:pt x="123" y="88"/>
                    </a:lnTo>
                    <a:lnTo>
                      <a:pt x="53" y="176"/>
                    </a:lnTo>
                    <a:lnTo>
                      <a:pt x="18" y="281"/>
                    </a:lnTo>
                    <a:lnTo>
                      <a:pt x="1" y="386"/>
                    </a:lnTo>
                    <a:lnTo>
                      <a:pt x="18" y="456"/>
                    </a:lnTo>
                    <a:lnTo>
                      <a:pt x="36" y="491"/>
                    </a:lnTo>
                    <a:lnTo>
                      <a:pt x="53" y="509"/>
                    </a:lnTo>
                    <a:lnTo>
                      <a:pt x="88" y="526"/>
                    </a:lnTo>
                    <a:lnTo>
                      <a:pt x="123" y="526"/>
                    </a:lnTo>
                    <a:lnTo>
                      <a:pt x="211" y="491"/>
                    </a:lnTo>
                    <a:lnTo>
                      <a:pt x="281" y="439"/>
                    </a:lnTo>
                    <a:lnTo>
                      <a:pt x="351" y="351"/>
                    </a:lnTo>
                    <a:lnTo>
                      <a:pt x="386" y="246"/>
                    </a:lnTo>
                    <a:lnTo>
                      <a:pt x="404" y="141"/>
                    </a:lnTo>
                    <a:lnTo>
                      <a:pt x="386" y="53"/>
                    </a:lnTo>
                    <a:lnTo>
                      <a:pt x="369" y="36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C56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38"/>
              <p:cNvSpPr/>
              <p:nvPr/>
            </p:nvSpPr>
            <p:spPr>
              <a:xfrm>
                <a:off x="7418951" y="2473189"/>
                <a:ext cx="272597" cy="785618"/>
              </a:xfrm>
              <a:custGeom>
                <a:avLst/>
                <a:gdLst/>
                <a:ahLst/>
                <a:cxnLst/>
                <a:rect l="l" t="t" r="r" b="b"/>
                <a:pathLst>
                  <a:path w="11896" h="34284" extrusionOk="0">
                    <a:moveTo>
                      <a:pt x="11598" y="1"/>
                    </a:moveTo>
                    <a:lnTo>
                      <a:pt x="11493" y="18"/>
                    </a:lnTo>
                    <a:lnTo>
                      <a:pt x="11405" y="71"/>
                    </a:lnTo>
                    <a:lnTo>
                      <a:pt x="509" y="6342"/>
                    </a:lnTo>
                    <a:lnTo>
                      <a:pt x="404" y="6412"/>
                    </a:lnTo>
                    <a:lnTo>
                      <a:pt x="316" y="6500"/>
                    </a:lnTo>
                    <a:lnTo>
                      <a:pt x="229" y="6605"/>
                    </a:lnTo>
                    <a:lnTo>
                      <a:pt x="159" y="6728"/>
                    </a:lnTo>
                    <a:lnTo>
                      <a:pt x="89" y="6850"/>
                    </a:lnTo>
                    <a:lnTo>
                      <a:pt x="36" y="6973"/>
                    </a:lnTo>
                    <a:lnTo>
                      <a:pt x="19" y="7113"/>
                    </a:lnTo>
                    <a:lnTo>
                      <a:pt x="1" y="7236"/>
                    </a:lnTo>
                    <a:lnTo>
                      <a:pt x="1" y="9846"/>
                    </a:lnTo>
                    <a:lnTo>
                      <a:pt x="1" y="33916"/>
                    </a:lnTo>
                    <a:lnTo>
                      <a:pt x="1" y="34038"/>
                    </a:lnTo>
                    <a:lnTo>
                      <a:pt x="36" y="34126"/>
                    </a:lnTo>
                    <a:lnTo>
                      <a:pt x="89" y="34196"/>
                    </a:lnTo>
                    <a:lnTo>
                      <a:pt x="141" y="34248"/>
                    </a:lnTo>
                    <a:lnTo>
                      <a:pt x="229" y="34284"/>
                    </a:lnTo>
                    <a:lnTo>
                      <a:pt x="299" y="34284"/>
                    </a:lnTo>
                    <a:lnTo>
                      <a:pt x="404" y="34266"/>
                    </a:lnTo>
                    <a:lnTo>
                      <a:pt x="509" y="34213"/>
                    </a:lnTo>
                    <a:lnTo>
                      <a:pt x="11388" y="27925"/>
                    </a:lnTo>
                    <a:lnTo>
                      <a:pt x="11493" y="27854"/>
                    </a:lnTo>
                    <a:lnTo>
                      <a:pt x="11598" y="27767"/>
                    </a:lnTo>
                    <a:lnTo>
                      <a:pt x="11685" y="27662"/>
                    </a:lnTo>
                    <a:lnTo>
                      <a:pt x="11756" y="27539"/>
                    </a:lnTo>
                    <a:lnTo>
                      <a:pt x="11808" y="27416"/>
                    </a:lnTo>
                    <a:lnTo>
                      <a:pt x="11861" y="27294"/>
                    </a:lnTo>
                    <a:lnTo>
                      <a:pt x="11896" y="27171"/>
                    </a:lnTo>
                    <a:lnTo>
                      <a:pt x="11896" y="27049"/>
                    </a:lnTo>
                    <a:lnTo>
                      <a:pt x="11896" y="2979"/>
                    </a:lnTo>
                    <a:lnTo>
                      <a:pt x="11896" y="351"/>
                    </a:lnTo>
                    <a:lnTo>
                      <a:pt x="11896" y="246"/>
                    </a:lnTo>
                    <a:lnTo>
                      <a:pt x="11861" y="159"/>
                    </a:lnTo>
                    <a:lnTo>
                      <a:pt x="11826" y="71"/>
                    </a:lnTo>
                    <a:lnTo>
                      <a:pt x="11756" y="36"/>
                    </a:lnTo>
                    <a:lnTo>
                      <a:pt x="11685" y="1"/>
                    </a:lnTo>
                    <a:close/>
                  </a:path>
                </a:pathLst>
              </a:custGeom>
              <a:solidFill>
                <a:srgbClr val="6DD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38"/>
              <p:cNvSpPr/>
              <p:nvPr/>
            </p:nvSpPr>
            <p:spPr>
              <a:xfrm>
                <a:off x="7419363" y="2473189"/>
                <a:ext cx="272597" cy="785618"/>
              </a:xfrm>
              <a:custGeom>
                <a:avLst/>
                <a:gdLst/>
                <a:ahLst/>
                <a:cxnLst/>
                <a:rect l="l" t="t" r="r" b="b"/>
                <a:pathLst>
                  <a:path w="11896" h="34284" extrusionOk="0">
                    <a:moveTo>
                      <a:pt x="11562" y="1"/>
                    </a:moveTo>
                    <a:lnTo>
                      <a:pt x="11475" y="18"/>
                    </a:lnTo>
                    <a:lnTo>
                      <a:pt x="11492" y="88"/>
                    </a:lnTo>
                    <a:lnTo>
                      <a:pt x="11492" y="176"/>
                    </a:lnTo>
                    <a:lnTo>
                      <a:pt x="11492" y="26856"/>
                    </a:lnTo>
                    <a:lnTo>
                      <a:pt x="11475" y="26996"/>
                    </a:lnTo>
                    <a:lnTo>
                      <a:pt x="11440" y="27119"/>
                    </a:lnTo>
                    <a:lnTo>
                      <a:pt x="11405" y="27241"/>
                    </a:lnTo>
                    <a:lnTo>
                      <a:pt x="11335" y="27364"/>
                    </a:lnTo>
                    <a:lnTo>
                      <a:pt x="11265" y="27487"/>
                    </a:lnTo>
                    <a:lnTo>
                      <a:pt x="11177" y="27574"/>
                    </a:lnTo>
                    <a:lnTo>
                      <a:pt x="11072" y="27679"/>
                    </a:lnTo>
                    <a:lnTo>
                      <a:pt x="10984" y="27749"/>
                    </a:lnTo>
                    <a:lnTo>
                      <a:pt x="88" y="34021"/>
                    </a:lnTo>
                    <a:lnTo>
                      <a:pt x="1" y="34073"/>
                    </a:lnTo>
                    <a:lnTo>
                      <a:pt x="36" y="34143"/>
                    </a:lnTo>
                    <a:lnTo>
                      <a:pt x="71" y="34196"/>
                    </a:lnTo>
                    <a:lnTo>
                      <a:pt x="123" y="34248"/>
                    </a:lnTo>
                    <a:lnTo>
                      <a:pt x="176" y="34266"/>
                    </a:lnTo>
                    <a:lnTo>
                      <a:pt x="246" y="34284"/>
                    </a:lnTo>
                    <a:lnTo>
                      <a:pt x="316" y="34284"/>
                    </a:lnTo>
                    <a:lnTo>
                      <a:pt x="403" y="34248"/>
                    </a:lnTo>
                    <a:lnTo>
                      <a:pt x="491" y="34213"/>
                    </a:lnTo>
                    <a:lnTo>
                      <a:pt x="11370" y="27925"/>
                    </a:lnTo>
                    <a:lnTo>
                      <a:pt x="11475" y="27854"/>
                    </a:lnTo>
                    <a:lnTo>
                      <a:pt x="11580" y="27767"/>
                    </a:lnTo>
                    <a:lnTo>
                      <a:pt x="11667" y="27662"/>
                    </a:lnTo>
                    <a:lnTo>
                      <a:pt x="11738" y="27539"/>
                    </a:lnTo>
                    <a:lnTo>
                      <a:pt x="11790" y="27416"/>
                    </a:lnTo>
                    <a:lnTo>
                      <a:pt x="11843" y="27294"/>
                    </a:lnTo>
                    <a:lnTo>
                      <a:pt x="11878" y="27171"/>
                    </a:lnTo>
                    <a:lnTo>
                      <a:pt x="11878" y="27049"/>
                    </a:lnTo>
                    <a:lnTo>
                      <a:pt x="11895" y="351"/>
                    </a:lnTo>
                    <a:lnTo>
                      <a:pt x="11878" y="246"/>
                    </a:lnTo>
                    <a:lnTo>
                      <a:pt x="11860" y="176"/>
                    </a:lnTo>
                    <a:lnTo>
                      <a:pt x="11825" y="106"/>
                    </a:lnTo>
                    <a:lnTo>
                      <a:pt x="11773" y="53"/>
                    </a:lnTo>
                    <a:lnTo>
                      <a:pt x="11703" y="18"/>
                    </a:lnTo>
                    <a:lnTo>
                      <a:pt x="11632" y="1"/>
                    </a:lnTo>
                    <a:close/>
                  </a:path>
                </a:pathLst>
              </a:custGeom>
              <a:solidFill>
                <a:srgbClr val="43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38"/>
              <p:cNvSpPr/>
              <p:nvPr/>
            </p:nvSpPr>
            <p:spPr>
              <a:xfrm>
                <a:off x="7371195" y="2384873"/>
                <a:ext cx="328395" cy="955028"/>
              </a:xfrm>
              <a:custGeom>
                <a:avLst/>
                <a:gdLst/>
                <a:ahLst/>
                <a:cxnLst/>
                <a:rect l="l" t="t" r="r" b="b"/>
                <a:pathLst>
                  <a:path w="14331" h="41677" extrusionOk="0">
                    <a:moveTo>
                      <a:pt x="12631" y="1"/>
                    </a:moveTo>
                    <a:lnTo>
                      <a:pt x="12491" y="36"/>
                    </a:lnTo>
                    <a:lnTo>
                      <a:pt x="12333" y="106"/>
                    </a:lnTo>
                    <a:lnTo>
                      <a:pt x="771" y="6780"/>
                    </a:lnTo>
                    <a:lnTo>
                      <a:pt x="613" y="6903"/>
                    </a:lnTo>
                    <a:lnTo>
                      <a:pt x="473" y="7026"/>
                    </a:lnTo>
                    <a:lnTo>
                      <a:pt x="333" y="7183"/>
                    </a:lnTo>
                    <a:lnTo>
                      <a:pt x="228" y="7358"/>
                    </a:lnTo>
                    <a:lnTo>
                      <a:pt x="123" y="7534"/>
                    </a:lnTo>
                    <a:lnTo>
                      <a:pt x="53" y="7726"/>
                    </a:lnTo>
                    <a:lnTo>
                      <a:pt x="18" y="7919"/>
                    </a:lnTo>
                    <a:lnTo>
                      <a:pt x="0" y="8112"/>
                    </a:lnTo>
                    <a:lnTo>
                      <a:pt x="0" y="40327"/>
                    </a:lnTo>
                    <a:lnTo>
                      <a:pt x="18" y="40485"/>
                    </a:lnTo>
                    <a:lnTo>
                      <a:pt x="53" y="40625"/>
                    </a:lnTo>
                    <a:lnTo>
                      <a:pt x="141" y="40748"/>
                    </a:lnTo>
                    <a:lnTo>
                      <a:pt x="228" y="40818"/>
                    </a:lnTo>
                    <a:lnTo>
                      <a:pt x="246" y="40835"/>
                    </a:lnTo>
                    <a:lnTo>
                      <a:pt x="1700" y="41676"/>
                    </a:lnTo>
                    <a:lnTo>
                      <a:pt x="1612" y="41589"/>
                    </a:lnTo>
                    <a:lnTo>
                      <a:pt x="1542" y="41483"/>
                    </a:lnTo>
                    <a:lnTo>
                      <a:pt x="1507" y="41343"/>
                    </a:lnTo>
                    <a:lnTo>
                      <a:pt x="1489" y="41186"/>
                    </a:lnTo>
                    <a:lnTo>
                      <a:pt x="1489" y="8970"/>
                    </a:lnTo>
                    <a:lnTo>
                      <a:pt x="1507" y="8777"/>
                    </a:lnTo>
                    <a:lnTo>
                      <a:pt x="1559" y="8602"/>
                    </a:lnTo>
                    <a:lnTo>
                      <a:pt x="1630" y="8410"/>
                    </a:lnTo>
                    <a:lnTo>
                      <a:pt x="1717" y="8217"/>
                    </a:lnTo>
                    <a:lnTo>
                      <a:pt x="1822" y="8042"/>
                    </a:lnTo>
                    <a:lnTo>
                      <a:pt x="1962" y="7884"/>
                    </a:lnTo>
                    <a:lnTo>
                      <a:pt x="2103" y="7761"/>
                    </a:lnTo>
                    <a:lnTo>
                      <a:pt x="2260" y="7656"/>
                    </a:lnTo>
                    <a:lnTo>
                      <a:pt x="13209" y="1315"/>
                    </a:lnTo>
                    <a:lnTo>
                      <a:pt x="13402" y="1210"/>
                    </a:lnTo>
                    <a:lnTo>
                      <a:pt x="13822" y="964"/>
                    </a:lnTo>
                    <a:lnTo>
                      <a:pt x="13962" y="894"/>
                    </a:lnTo>
                    <a:lnTo>
                      <a:pt x="14102" y="877"/>
                    </a:lnTo>
                    <a:lnTo>
                      <a:pt x="14225" y="877"/>
                    </a:lnTo>
                    <a:lnTo>
                      <a:pt x="14330" y="894"/>
                    </a:lnTo>
                    <a:lnTo>
                      <a:pt x="14330" y="894"/>
                    </a:lnTo>
                    <a:lnTo>
                      <a:pt x="12876" y="53"/>
                    </a:lnTo>
                    <a:lnTo>
                      <a:pt x="12753" y="18"/>
                    </a:lnTo>
                    <a:lnTo>
                      <a:pt x="12631" y="1"/>
                    </a:lnTo>
                    <a:close/>
                  </a:path>
                </a:pathLst>
              </a:custGeom>
              <a:solidFill>
                <a:srgbClr val="DFEE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38"/>
              <p:cNvSpPr/>
              <p:nvPr/>
            </p:nvSpPr>
            <p:spPr>
              <a:xfrm>
                <a:off x="7371195" y="2553485"/>
                <a:ext cx="39368" cy="786420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34319" extrusionOk="0">
                    <a:moveTo>
                      <a:pt x="228" y="0"/>
                    </a:moveTo>
                    <a:lnTo>
                      <a:pt x="123" y="176"/>
                    </a:lnTo>
                    <a:lnTo>
                      <a:pt x="53" y="368"/>
                    </a:lnTo>
                    <a:lnTo>
                      <a:pt x="18" y="561"/>
                    </a:lnTo>
                    <a:lnTo>
                      <a:pt x="0" y="754"/>
                    </a:lnTo>
                    <a:lnTo>
                      <a:pt x="0" y="32969"/>
                    </a:lnTo>
                    <a:lnTo>
                      <a:pt x="18" y="33127"/>
                    </a:lnTo>
                    <a:lnTo>
                      <a:pt x="53" y="33267"/>
                    </a:lnTo>
                    <a:lnTo>
                      <a:pt x="141" y="33390"/>
                    </a:lnTo>
                    <a:lnTo>
                      <a:pt x="228" y="33460"/>
                    </a:lnTo>
                    <a:lnTo>
                      <a:pt x="246" y="33477"/>
                    </a:lnTo>
                    <a:lnTo>
                      <a:pt x="1700" y="34318"/>
                    </a:lnTo>
                    <a:lnTo>
                      <a:pt x="1612" y="34231"/>
                    </a:lnTo>
                    <a:lnTo>
                      <a:pt x="1542" y="34125"/>
                    </a:lnTo>
                    <a:lnTo>
                      <a:pt x="1507" y="33985"/>
                    </a:lnTo>
                    <a:lnTo>
                      <a:pt x="1489" y="33828"/>
                    </a:lnTo>
                    <a:lnTo>
                      <a:pt x="1489" y="1612"/>
                    </a:lnTo>
                    <a:lnTo>
                      <a:pt x="1507" y="1419"/>
                    </a:lnTo>
                    <a:lnTo>
                      <a:pt x="1559" y="1244"/>
                    </a:lnTo>
                    <a:lnTo>
                      <a:pt x="1630" y="1052"/>
                    </a:lnTo>
                    <a:lnTo>
                      <a:pt x="1717" y="859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CEE4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38"/>
              <p:cNvSpPr/>
              <p:nvPr/>
            </p:nvSpPr>
            <p:spPr>
              <a:xfrm>
                <a:off x="7613664" y="2398118"/>
                <a:ext cx="60221" cy="35358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543" extrusionOk="0">
                    <a:moveTo>
                      <a:pt x="2225" y="1"/>
                    </a:moveTo>
                    <a:lnTo>
                      <a:pt x="2225" y="19"/>
                    </a:lnTo>
                    <a:lnTo>
                      <a:pt x="2067" y="19"/>
                    </a:lnTo>
                    <a:lnTo>
                      <a:pt x="1927" y="54"/>
                    </a:lnTo>
                    <a:lnTo>
                      <a:pt x="1770" y="106"/>
                    </a:lnTo>
                    <a:lnTo>
                      <a:pt x="1629" y="176"/>
                    </a:lnTo>
                    <a:lnTo>
                      <a:pt x="263" y="964"/>
                    </a:lnTo>
                    <a:lnTo>
                      <a:pt x="193" y="1000"/>
                    </a:lnTo>
                    <a:lnTo>
                      <a:pt x="0" y="1000"/>
                    </a:lnTo>
                    <a:lnTo>
                      <a:pt x="0" y="1280"/>
                    </a:lnTo>
                    <a:lnTo>
                      <a:pt x="18" y="1332"/>
                    </a:lnTo>
                    <a:lnTo>
                      <a:pt x="35" y="1385"/>
                    </a:lnTo>
                    <a:lnTo>
                      <a:pt x="70" y="1420"/>
                    </a:lnTo>
                    <a:lnTo>
                      <a:pt x="123" y="1472"/>
                    </a:lnTo>
                    <a:lnTo>
                      <a:pt x="210" y="1508"/>
                    </a:lnTo>
                    <a:lnTo>
                      <a:pt x="316" y="1525"/>
                    </a:lnTo>
                    <a:lnTo>
                      <a:pt x="421" y="1543"/>
                    </a:lnTo>
                    <a:lnTo>
                      <a:pt x="543" y="1525"/>
                    </a:lnTo>
                    <a:lnTo>
                      <a:pt x="666" y="1508"/>
                    </a:lnTo>
                    <a:lnTo>
                      <a:pt x="789" y="1490"/>
                    </a:lnTo>
                    <a:lnTo>
                      <a:pt x="911" y="1437"/>
                    </a:lnTo>
                    <a:lnTo>
                      <a:pt x="1016" y="1385"/>
                    </a:lnTo>
                    <a:lnTo>
                      <a:pt x="2383" y="597"/>
                    </a:lnTo>
                    <a:lnTo>
                      <a:pt x="2488" y="527"/>
                    </a:lnTo>
                    <a:lnTo>
                      <a:pt x="2575" y="439"/>
                    </a:lnTo>
                    <a:lnTo>
                      <a:pt x="2628" y="351"/>
                    </a:lnTo>
                    <a:lnTo>
                      <a:pt x="2628" y="264"/>
                    </a:lnTo>
                    <a:lnTo>
                      <a:pt x="2628" y="1"/>
                    </a:lnTo>
                    <a:close/>
                  </a:path>
                </a:pathLst>
              </a:custGeom>
              <a:solidFill>
                <a:srgbClr val="CEE4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38"/>
              <p:cNvSpPr/>
              <p:nvPr/>
            </p:nvSpPr>
            <p:spPr>
              <a:xfrm>
                <a:off x="7613664" y="2392504"/>
                <a:ext cx="60221" cy="34556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508" extrusionOk="0">
                    <a:moveTo>
                      <a:pt x="2102" y="1"/>
                    </a:moveTo>
                    <a:lnTo>
                      <a:pt x="1980" y="18"/>
                    </a:lnTo>
                    <a:lnTo>
                      <a:pt x="1857" y="36"/>
                    </a:lnTo>
                    <a:lnTo>
                      <a:pt x="1734" y="88"/>
                    </a:lnTo>
                    <a:lnTo>
                      <a:pt x="1629" y="141"/>
                    </a:lnTo>
                    <a:lnTo>
                      <a:pt x="263" y="929"/>
                    </a:lnTo>
                    <a:lnTo>
                      <a:pt x="158" y="999"/>
                    </a:lnTo>
                    <a:lnTo>
                      <a:pt x="88" y="1052"/>
                    </a:lnTo>
                    <a:lnTo>
                      <a:pt x="35" y="1122"/>
                    </a:lnTo>
                    <a:lnTo>
                      <a:pt x="18" y="1192"/>
                    </a:lnTo>
                    <a:lnTo>
                      <a:pt x="0" y="1262"/>
                    </a:lnTo>
                    <a:lnTo>
                      <a:pt x="18" y="1332"/>
                    </a:lnTo>
                    <a:lnTo>
                      <a:pt x="70" y="1385"/>
                    </a:lnTo>
                    <a:lnTo>
                      <a:pt x="123" y="1437"/>
                    </a:lnTo>
                    <a:lnTo>
                      <a:pt x="210" y="1472"/>
                    </a:lnTo>
                    <a:lnTo>
                      <a:pt x="316" y="1507"/>
                    </a:lnTo>
                    <a:lnTo>
                      <a:pt x="543" y="1507"/>
                    </a:lnTo>
                    <a:lnTo>
                      <a:pt x="666" y="1490"/>
                    </a:lnTo>
                    <a:lnTo>
                      <a:pt x="789" y="1455"/>
                    </a:lnTo>
                    <a:lnTo>
                      <a:pt x="911" y="1420"/>
                    </a:lnTo>
                    <a:lnTo>
                      <a:pt x="1016" y="1367"/>
                    </a:lnTo>
                    <a:lnTo>
                      <a:pt x="2383" y="579"/>
                    </a:lnTo>
                    <a:lnTo>
                      <a:pt x="2470" y="509"/>
                    </a:lnTo>
                    <a:lnTo>
                      <a:pt x="2540" y="439"/>
                    </a:lnTo>
                    <a:lnTo>
                      <a:pt x="2593" y="369"/>
                    </a:lnTo>
                    <a:lnTo>
                      <a:pt x="2628" y="299"/>
                    </a:lnTo>
                    <a:lnTo>
                      <a:pt x="2628" y="228"/>
                    </a:lnTo>
                    <a:lnTo>
                      <a:pt x="2610" y="176"/>
                    </a:lnTo>
                    <a:lnTo>
                      <a:pt x="2575" y="106"/>
                    </a:lnTo>
                    <a:lnTo>
                      <a:pt x="2505" y="71"/>
                    </a:lnTo>
                    <a:lnTo>
                      <a:pt x="2418" y="18"/>
                    </a:lnTo>
                    <a:lnTo>
                      <a:pt x="2330" y="1"/>
                    </a:lnTo>
                    <a:close/>
                  </a:path>
                </a:pathLst>
              </a:custGeom>
              <a:solidFill>
                <a:srgbClr val="F4F8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38"/>
              <p:cNvSpPr/>
              <p:nvPr/>
            </p:nvSpPr>
            <p:spPr>
              <a:xfrm>
                <a:off x="7547415" y="3191358"/>
                <a:ext cx="42989" cy="5380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348" extrusionOk="0">
                    <a:moveTo>
                      <a:pt x="1385" y="246"/>
                    </a:moveTo>
                    <a:lnTo>
                      <a:pt x="1455" y="281"/>
                    </a:lnTo>
                    <a:lnTo>
                      <a:pt x="1542" y="351"/>
                    </a:lnTo>
                    <a:lnTo>
                      <a:pt x="1595" y="438"/>
                    </a:lnTo>
                    <a:lnTo>
                      <a:pt x="1630" y="561"/>
                    </a:lnTo>
                    <a:lnTo>
                      <a:pt x="1647" y="701"/>
                    </a:lnTo>
                    <a:lnTo>
                      <a:pt x="1630" y="894"/>
                    </a:lnTo>
                    <a:lnTo>
                      <a:pt x="1577" y="1087"/>
                    </a:lnTo>
                    <a:lnTo>
                      <a:pt x="1507" y="1279"/>
                    </a:lnTo>
                    <a:lnTo>
                      <a:pt x="1420" y="1454"/>
                    </a:lnTo>
                    <a:lnTo>
                      <a:pt x="1297" y="1630"/>
                    </a:lnTo>
                    <a:lnTo>
                      <a:pt x="1174" y="1787"/>
                    </a:lnTo>
                    <a:lnTo>
                      <a:pt x="1034" y="1910"/>
                    </a:lnTo>
                    <a:lnTo>
                      <a:pt x="877" y="2015"/>
                    </a:lnTo>
                    <a:lnTo>
                      <a:pt x="754" y="2085"/>
                    </a:lnTo>
                    <a:lnTo>
                      <a:pt x="631" y="2120"/>
                    </a:lnTo>
                    <a:lnTo>
                      <a:pt x="509" y="2120"/>
                    </a:lnTo>
                    <a:lnTo>
                      <a:pt x="421" y="2085"/>
                    </a:lnTo>
                    <a:lnTo>
                      <a:pt x="334" y="2015"/>
                    </a:lnTo>
                    <a:lnTo>
                      <a:pt x="281" y="1927"/>
                    </a:lnTo>
                    <a:lnTo>
                      <a:pt x="246" y="1805"/>
                    </a:lnTo>
                    <a:lnTo>
                      <a:pt x="228" y="1647"/>
                    </a:lnTo>
                    <a:lnTo>
                      <a:pt x="246" y="1472"/>
                    </a:lnTo>
                    <a:lnTo>
                      <a:pt x="299" y="1279"/>
                    </a:lnTo>
                    <a:lnTo>
                      <a:pt x="369" y="1087"/>
                    </a:lnTo>
                    <a:lnTo>
                      <a:pt x="456" y="894"/>
                    </a:lnTo>
                    <a:lnTo>
                      <a:pt x="579" y="736"/>
                    </a:lnTo>
                    <a:lnTo>
                      <a:pt x="701" y="579"/>
                    </a:lnTo>
                    <a:lnTo>
                      <a:pt x="842" y="438"/>
                    </a:lnTo>
                    <a:lnTo>
                      <a:pt x="999" y="333"/>
                    </a:lnTo>
                    <a:lnTo>
                      <a:pt x="1157" y="263"/>
                    </a:lnTo>
                    <a:lnTo>
                      <a:pt x="1227" y="246"/>
                    </a:lnTo>
                    <a:close/>
                    <a:moveTo>
                      <a:pt x="1245" y="1"/>
                    </a:moveTo>
                    <a:lnTo>
                      <a:pt x="1157" y="18"/>
                    </a:lnTo>
                    <a:lnTo>
                      <a:pt x="1069" y="36"/>
                    </a:lnTo>
                    <a:lnTo>
                      <a:pt x="877" y="123"/>
                    </a:lnTo>
                    <a:lnTo>
                      <a:pt x="701" y="246"/>
                    </a:lnTo>
                    <a:lnTo>
                      <a:pt x="526" y="403"/>
                    </a:lnTo>
                    <a:lnTo>
                      <a:pt x="386" y="579"/>
                    </a:lnTo>
                    <a:lnTo>
                      <a:pt x="264" y="789"/>
                    </a:lnTo>
                    <a:lnTo>
                      <a:pt x="141" y="999"/>
                    </a:lnTo>
                    <a:lnTo>
                      <a:pt x="71" y="1209"/>
                    </a:lnTo>
                    <a:lnTo>
                      <a:pt x="18" y="1437"/>
                    </a:lnTo>
                    <a:lnTo>
                      <a:pt x="1" y="1647"/>
                    </a:lnTo>
                    <a:lnTo>
                      <a:pt x="18" y="1857"/>
                    </a:lnTo>
                    <a:lnTo>
                      <a:pt x="53" y="1945"/>
                    </a:lnTo>
                    <a:lnTo>
                      <a:pt x="71" y="2033"/>
                    </a:lnTo>
                    <a:lnTo>
                      <a:pt x="123" y="2120"/>
                    </a:lnTo>
                    <a:lnTo>
                      <a:pt x="176" y="2173"/>
                    </a:lnTo>
                    <a:lnTo>
                      <a:pt x="228" y="2243"/>
                    </a:lnTo>
                    <a:lnTo>
                      <a:pt x="299" y="2278"/>
                    </a:lnTo>
                    <a:lnTo>
                      <a:pt x="421" y="2330"/>
                    </a:lnTo>
                    <a:lnTo>
                      <a:pt x="579" y="2348"/>
                    </a:lnTo>
                    <a:lnTo>
                      <a:pt x="666" y="2348"/>
                    </a:lnTo>
                    <a:lnTo>
                      <a:pt x="772" y="2330"/>
                    </a:lnTo>
                    <a:lnTo>
                      <a:pt x="894" y="2278"/>
                    </a:lnTo>
                    <a:lnTo>
                      <a:pt x="999" y="2225"/>
                    </a:lnTo>
                    <a:lnTo>
                      <a:pt x="1174" y="2103"/>
                    </a:lnTo>
                    <a:lnTo>
                      <a:pt x="1350" y="1945"/>
                    </a:lnTo>
                    <a:lnTo>
                      <a:pt x="1490" y="1770"/>
                    </a:lnTo>
                    <a:lnTo>
                      <a:pt x="1612" y="1577"/>
                    </a:lnTo>
                    <a:lnTo>
                      <a:pt x="1735" y="1367"/>
                    </a:lnTo>
                    <a:lnTo>
                      <a:pt x="1805" y="1139"/>
                    </a:lnTo>
                    <a:lnTo>
                      <a:pt x="1858" y="929"/>
                    </a:lnTo>
                    <a:lnTo>
                      <a:pt x="1875" y="701"/>
                    </a:lnTo>
                    <a:lnTo>
                      <a:pt x="1858" y="491"/>
                    </a:lnTo>
                    <a:lnTo>
                      <a:pt x="1823" y="403"/>
                    </a:lnTo>
                    <a:lnTo>
                      <a:pt x="1805" y="316"/>
                    </a:lnTo>
                    <a:lnTo>
                      <a:pt x="1753" y="246"/>
                    </a:lnTo>
                    <a:lnTo>
                      <a:pt x="1700" y="176"/>
                    </a:lnTo>
                    <a:lnTo>
                      <a:pt x="1647" y="123"/>
                    </a:lnTo>
                    <a:lnTo>
                      <a:pt x="1577" y="71"/>
                    </a:lnTo>
                    <a:lnTo>
                      <a:pt x="1507" y="36"/>
                    </a:lnTo>
                    <a:lnTo>
                      <a:pt x="1420" y="18"/>
                    </a:lnTo>
                    <a:lnTo>
                      <a:pt x="1332" y="1"/>
                    </a:lnTo>
                    <a:close/>
                  </a:path>
                </a:pathLst>
              </a:custGeom>
              <a:solidFill>
                <a:srgbClr val="3C56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38"/>
              <p:cNvSpPr/>
              <p:nvPr/>
            </p:nvSpPr>
            <p:spPr>
              <a:xfrm>
                <a:off x="7377222" y="2620123"/>
                <a:ext cx="21288" cy="5662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1" extrusionOk="0">
                    <a:moveTo>
                      <a:pt x="105" y="0"/>
                    </a:moveTo>
                    <a:lnTo>
                      <a:pt x="53" y="18"/>
                    </a:lnTo>
                    <a:lnTo>
                      <a:pt x="35" y="35"/>
                    </a:lnTo>
                    <a:lnTo>
                      <a:pt x="18" y="88"/>
                    </a:lnTo>
                    <a:lnTo>
                      <a:pt x="0" y="141"/>
                    </a:lnTo>
                    <a:lnTo>
                      <a:pt x="0" y="1805"/>
                    </a:lnTo>
                    <a:lnTo>
                      <a:pt x="18" y="1910"/>
                    </a:lnTo>
                    <a:lnTo>
                      <a:pt x="53" y="1997"/>
                    </a:lnTo>
                    <a:lnTo>
                      <a:pt x="123" y="2085"/>
                    </a:lnTo>
                    <a:lnTo>
                      <a:pt x="193" y="2138"/>
                    </a:lnTo>
                    <a:lnTo>
                      <a:pt x="718" y="2453"/>
                    </a:lnTo>
                    <a:lnTo>
                      <a:pt x="771" y="2470"/>
                    </a:lnTo>
                    <a:lnTo>
                      <a:pt x="823" y="2470"/>
                    </a:lnTo>
                    <a:lnTo>
                      <a:pt x="859" y="2453"/>
                    </a:lnTo>
                    <a:lnTo>
                      <a:pt x="894" y="2435"/>
                    </a:lnTo>
                    <a:lnTo>
                      <a:pt x="911" y="2383"/>
                    </a:lnTo>
                    <a:lnTo>
                      <a:pt x="929" y="2330"/>
                    </a:lnTo>
                    <a:lnTo>
                      <a:pt x="929" y="666"/>
                    </a:lnTo>
                    <a:lnTo>
                      <a:pt x="911" y="579"/>
                    </a:lnTo>
                    <a:lnTo>
                      <a:pt x="859" y="473"/>
                    </a:lnTo>
                    <a:lnTo>
                      <a:pt x="806" y="386"/>
                    </a:lnTo>
                    <a:lnTo>
                      <a:pt x="718" y="333"/>
                    </a:lnTo>
                    <a:lnTo>
                      <a:pt x="193" y="35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ADD2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38"/>
              <p:cNvSpPr/>
              <p:nvPr/>
            </p:nvSpPr>
            <p:spPr>
              <a:xfrm>
                <a:off x="7378826" y="2620123"/>
                <a:ext cx="19684" cy="55821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436" extrusionOk="0">
                    <a:moveTo>
                      <a:pt x="35" y="0"/>
                    </a:moveTo>
                    <a:lnTo>
                      <a:pt x="0" y="53"/>
                    </a:lnTo>
                    <a:lnTo>
                      <a:pt x="0" y="106"/>
                    </a:lnTo>
                    <a:lnTo>
                      <a:pt x="0" y="1770"/>
                    </a:lnTo>
                    <a:lnTo>
                      <a:pt x="18" y="1857"/>
                    </a:lnTo>
                    <a:lnTo>
                      <a:pt x="53" y="1962"/>
                    </a:lnTo>
                    <a:lnTo>
                      <a:pt x="123" y="2050"/>
                    </a:lnTo>
                    <a:lnTo>
                      <a:pt x="193" y="2103"/>
                    </a:lnTo>
                    <a:lnTo>
                      <a:pt x="718" y="2400"/>
                    </a:lnTo>
                    <a:lnTo>
                      <a:pt x="771" y="2435"/>
                    </a:lnTo>
                    <a:lnTo>
                      <a:pt x="824" y="2435"/>
                    </a:lnTo>
                    <a:lnTo>
                      <a:pt x="841" y="2383"/>
                    </a:lnTo>
                    <a:lnTo>
                      <a:pt x="859" y="2330"/>
                    </a:lnTo>
                    <a:lnTo>
                      <a:pt x="859" y="666"/>
                    </a:lnTo>
                    <a:lnTo>
                      <a:pt x="841" y="579"/>
                    </a:lnTo>
                    <a:lnTo>
                      <a:pt x="789" y="473"/>
                    </a:lnTo>
                    <a:lnTo>
                      <a:pt x="736" y="386"/>
                    </a:lnTo>
                    <a:lnTo>
                      <a:pt x="648" y="333"/>
                    </a:lnTo>
                    <a:lnTo>
                      <a:pt x="123" y="35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DFEE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38"/>
              <p:cNvSpPr/>
              <p:nvPr/>
            </p:nvSpPr>
            <p:spPr>
              <a:xfrm>
                <a:off x="7376809" y="2620925"/>
                <a:ext cx="2429" cy="2429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06" extrusionOk="0">
                    <a:moveTo>
                      <a:pt x="106" y="0"/>
                    </a:moveTo>
                    <a:lnTo>
                      <a:pt x="1" y="71"/>
                    </a:lnTo>
                    <a:lnTo>
                      <a:pt x="106" y="106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CEE4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38"/>
              <p:cNvSpPr/>
              <p:nvPr/>
            </p:nvSpPr>
            <p:spPr>
              <a:xfrm>
                <a:off x="7378024" y="2620925"/>
                <a:ext cx="10449" cy="4940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2156" extrusionOk="0">
                    <a:moveTo>
                      <a:pt x="53" y="0"/>
                    </a:moveTo>
                    <a:lnTo>
                      <a:pt x="18" y="53"/>
                    </a:lnTo>
                    <a:lnTo>
                      <a:pt x="0" y="123"/>
                    </a:lnTo>
                    <a:lnTo>
                      <a:pt x="0" y="1770"/>
                    </a:lnTo>
                    <a:lnTo>
                      <a:pt x="18" y="1857"/>
                    </a:lnTo>
                    <a:lnTo>
                      <a:pt x="53" y="1945"/>
                    </a:lnTo>
                    <a:lnTo>
                      <a:pt x="123" y="2033"/>
                    </a:lnTo>
                    <a:lnTo>
                      <a:pt x="193" y="2103"/>
                    </a:lnTo>
                    <a:lnTo>
                      <a:pt x="263" y="2138"/>
                    </a:lnTo>
                    <a:lnTo>
                      <a:pt x="333" y="2155"/>
                    </a:lnTo>
                    <a:lnTo>
                      <a:pt x="403" y="2138"/>
                    </a:lnTo>
                    <a:lnTo>
                      <a:pt x="438" y="2103"/>
                    </a:lnTo>
                    <a:lnTo>
                      <a:pt x="456" y="2015"/>
                    </a:lnTo>
                    <a:lnTo>
                      <a:pt x="456" y="386"/>
                    </a:lnTo>
                    <a:lnTo>
                      <a:pt x="438" y="298"/>
                    </a:lnTo>
                    <a:lnTo>
                      <a:pt x="403" y="193"/>
                    </a:lnTo>
                    <a:lnTo>
                      <a:pt x="333" y="123"/>
                    </a:lnTo>
                    <a:lnTo>
                      <a:pt x="263" y="53"/>
                    </a:lnTo>
                    <a:lnTo>
                      <a:pt x="193" y="18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CEE4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38"/>
              <p:cNvSpPr/>
              <p:nvPr/>
            </p:nvSpPr>
            <p:spPr>
              <a:xfrm>
                <a:off x="7384440" y="2669505"/>
                <a:ext cx="2841" cy="2017"/>
              </a:xfrm>
              <a:custGeom>
                <a:avLst/>
                <a:gdLst/>
                <a:ahLst/>
                <a:cxnLst/>
                <a:rect l="l" t="t" r="r" b="b"/>
                <a:pathLst>
                  <a:path w="124" h="88" extrusionOk="0">
                    <a:moveTo>
                      <a:pt x="35" y="0"/>
                    </a:moveTo>
                    <a:lnTo>
                      <a:pt x="0" y="88"/>
                    </a:lnTo>
                    <a:lnTo>
                      <a:pt x="123" y="1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CEE4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8"/>
              <p:cNvSpPr/>
              <p:nvPr/>
            </p:nvSpPr>
            <p:spPr>
              <a:xfrm>
                <a:off x="7375205" y="2622529"/>
                <a:ext cx="10449" cy="4940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2156" extrusionOk="0">
                    <a:moveTo>
                      <a:pt x="123" y="1"/>
                    </a:moveTo>
                    <a:lnTo>
                      <a:pt x="53" y="18"/>
                    </a:lnTo>
                    <a:lnTo>
                      <a:pt x="18" y="53"/>
                    </a:lnTo>
                    <a:lnTo>
                      <a:pt x="1" y="141"/>
                    </a:lnTo>
                    <a:lnTo>
                      <a:pt x="1" y="1770"/>
                    </a:lnTo>
                    <a:lnTo>
                      <a:pt x="18" y="1857"/>
                    </a:lnTo>
                    <a:lnTo>
                      <a:pt x="53" y="1963"/>
                    </a:lnTo>
                    <a:lnTo>
                      <a:pt x="123" y="2033"/>
                    </a:lnTo>
                    <a:lnTo>
                      <a:pt x="193" y="2103"/>
                    </a:lnTo>
                    <a:lnTo>
                      <a:pt x="263" y="2138"/>
                    </a:lnTo>
                    <a:lnTo>
                      <a:pt x="333" y="2155"/>
                    </a:lnTo>
                    <a:lnTo>
                      <a:pt x="403" y="2155"/>
                    </a:lnTo>
                    <a:lnTo>
                      <a:pt x="438" y="2103"/>
                    </a:lnTo>
                    <a:lnTo>
                      <a:pt x="456" y="2033"/>
                    </a:lnTo>
                    <a:lnTo>
                      <a:pt x="456" y="386"/>
                    </a:lnTo>
                    <a:lnTo>
                      <a:pt x="438" y="298"/>
                    </a:lnTo>
                    <a:lnTo>
                      <a:pt x="403" y="211"/>
                    </a:lnTo>
                    <a:lnTo>
                      <a:pt x="333" y="123"/>
                    </a:lnTo>
                    <a:lnTo>
                      <a:pt x="263" y="53"/>
                    </a:lnTo>
                    <a:lnTo>
                      <a:pt x="193" y="18"/>
                    </a:lnTo>
                    <a:lnTo>
                      <a:pt x="123" y="1"/>
                    </a:lnTo>
                    <a:close/>
                  </a:path>
                </a:pathLst>
              </a:custGeom>
              <a:solidFill>
                <a:srgbClr val="F4F8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38"/>
              <p:cNvSpPr/>
              <p:nvPr/>
            </p:nvSpPr>
            <p:spPr>
              <a:xfrm>
                <a:off x="7392071" y="2631351"/>
                <a:ext cx="2429" cy="3978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736" extrusionOk="0">
                    <a:moveTo>
                      <a:pt x="18" y="1"/>
                    </a:moveTo>
                    <a:lnTo>
                      <a:pt x="0" y="53"/>
                    </a:lnTo>
                    <a:lnTo>
                      <a:pt x="0" y="1613"/>
                    </a:lnTo>
                    <a:lnTo>
                      <a:pt x="18" y="1683"/>
                    </a:lnTo>
                    <a:lnTo>
                      <a:pt x="53" y="1735"/>
                    </a:lnTo>
                    <a:lnTo>
                      <a:pt x="70" y="1735"/>
                    </a:lnTo>
                    <a:lnTo>
                      <a:pt x="88" y="1718"/>
                    </a:lnTo>
                    <a:lnTo>
                      <a:pt x="105" y="1665"/>
                    </a:lnTo>
                    <a:lnTo>
                      <a:pt x="105" y="124"/>
                    </a:lnTo>
                    <a:lnTo>
                      <a:pt x="88" y="53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7DFF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38"/>
              <p:cNvSpPr/>
              <p:nvPr/>
            </p:nvSpPr>
            <p:spPr>
              <a:xfrm>
                <a:off x="7378826" y="2704428"/>
                <a:ext cx="16063" cy="20486"/>
              </a:xfrm>
              <a:custGeom>
                <a:avLst/>
                <a:gdLst/>
                <a:ahLst/>
                <a:cxnLst/>
                <a:rect l="l" t="t" r="r" b="b"/>
                <a:pathLst>
                  <a:path w="701" h="894" extrusionOk="0">
                    <a:moveTo>
                      <a:pt x="193" y="0"/>
                    </a:moveTo>
                    <a:lnTo>
                      <a:pt x="158" y="18"/>
                    </a:lnTo>
                    <a:lnTo>
                      <a:pt x="0" y="105"/>
                    </a:lnTo>
                    <a:lnTo>
                      <a:pt x="70" y="140"/>
                    </a:lnTo>
                    <a:lnTo>
                      <a:pt x="70" y="175"/>
                    </a:lnTo>
                    <a:lnTo>
                      <a:pt x="53" y="228"/>
                    </a:lnTo>
                    <a:lnTo>
                      <a:pt x="70" y="298"/>
                    </a:lnTo>
                    <a:lnTo>
                      <a:pt x="88" y="386"/>
                    </a:lnTo>
                    <a:lnTo>
                      <a:pt x="158" y="543"/>
                    </a:lnTo>
                    <a:lnTo>
                      <a:pt x="263" y="683"/>
                    </a:lnTo>
                    <a:lnTo>
                      <a:pt x="316" y="736"/>
                    </a:lnTo>
                    <a:lnTo>
                      <a:pt x="386" y="789"/>
                    </a:lnTo>
                    <a:lnTo>
                      <a:pt x="438" y="806"/>
                    </a:lnTo>
                    <a:lnTo>
                      <a:pt x="491" y="824"/>
                    </a:lnTo>
                    <a:lnTo>
                      <a:pt x="456" y="894"/>
                    </a:lnTo>
                    <a:lnTo>
                      <a:pt x="613" y="806"/>
                    </a:lnTo>
                    <a:lnTo>
                      <a:pt x="648" y="771"/>
                    </a:lnTo>
                    <a:lnTo>
                      <a:pt x="683" y="736"/>
                    </a:lnTo>
                    <a:lnTo>
                      <a:pt x="701" y="666"/>
                    </a:lnTo>
                    <a:lnTo>
                      <a:pt x="701" y="596"/>
                    </a:lnTo>
                    <a:lnTo>
                      <a:pt x="701" y="526"/>
                    </a:lnTo>
                    <a:lnTo>
                      <a:pt x="683" y="438"/>
                    </a:lnTo>
                    <a:lnTo>
                      <a:pt x="613" y="280"/>
                    </a:lnTo>
                    <a:lnTo>
                      <a:pt x="508" y="140"/>
                    </a:lnTo>
                    <a:lnTo>
                      <a:pt x="456" y="88"/>
                    </a:lnTo>
                    <a:lnTo>
                      <a:pt x="386" y="35"/>
                    </a:lnTo>
                    <a:lnTo>
                      <a:pt x="316" y="18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ADD2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8"/>
              <p:cNvSpPr/>
              <p:nvPr/>
            </p:nvSpPr>
            <p:spPr>
              <a:xfrm>
                <a:off x="7376420" y="2706422"/>
                <a:ext cx="14872" cy="19294"/>
              </a:xfrm>
              <a:custGeom>
                <a:avLst/>
                <a:gdLst/>
                <a:ahLst/>
                <a:cxnLst/>
                <a:rect l="l" t="t" r="r" b="b"/>
                <a:pathLst>
                  <a:path w="649" h="842" extrusionOk="0">
                    <a:moveTo>
                      <a:pt x="140" y="1"/>
                    </a:moveTo>
                    <a:lnTo>
                      <a:pt x="105" y="18"/>
                    </a:lnTo>
                    <a:lnTo>
                      <a:pt x="53" y="53"/>
                    </a:lnTo>
                    <a:lnTo>
                      <a:pt x="35" y="106"/>
                    </a:lnTo>
                    <a:lnTo>
                      <a:pt x="18" y="158"/>
                    </a:lnTo>
                    <a:lnTo>
                      <a:pt x="0" y="229"/>
                    </a:lnTo>
                    <a:lnTo>
                      <a:pt x="18" y="316"/>
                    </a:lnTo>
                    <a:lnTo>
                      <a:pt x="35" y="386"/>
                    </a:lnTo>
                    <a:lnTo>
                      <a:pt x="105" y="544"/>
                    </a:lnTo>
                    <a:lnTo>
                      <a:pt x="210" y="684"/>
                    </a:lnTo>
                    <a:lnTo>
                      <a:pt x="263" y="754"/>
                    </a:lnTo>
                    <a:lnTo>
                      <a:pt x="333" y="789"/>
                    </a:lnTo>
                    <a:lnTo>
                      <a:pt x="385" y="824"/>
                    </a:lnTo>
                    <a:lnTo>
                      <a:pt x="456" y="842"/>
                    </a:lnTo>
                    <a:lnTo>
                      <a:pt x="508" y="824"/>
                    </a:lnTo>
                    <a:lnTo>
                      <a:pt x="561" y="807"/>
                    </a:lnTo>
                    <a:lnTo>
                      <a:pt x="596" y="789"/>
                    </a:lnTo>
                    <a:lnTo>
                      <a:pt x="631" y="737"/>
                    </a:lnTo>
                    <a:lnTo>
                      <a:pt x="648" y="684"/>
                    </a:lnTo>
                    <a:lnTo>
                      <a:pt x="648" y="596"/>
                    </a:lnTo>
                    <a:lnTo>
                      <a:pt x="648" y="526"/>
                    </a:lnTo>
                    <a:lnTo>
                      <a:pt x="631" y="439"/>
                    </a:lnTo>
                    <a:lnTo>
                      <a:pt x="561" y="281"/>
                    </a:lnTo>
                    <a:lnTo>
                      <a:pt x="456" y="141"/>
                    </a:lnTo>
                    <a:lnTo>
                      <a:pt x="385" y="88"/>
                    </a:lnTo>
                    <a:lnTo>
                      <a:pt x="333" y="53"/>
                    </a:lnTo>
                    <a:lnTo>
                      <a:pt x="263" y="18"/>
                    </a:lnTo>
                    <a:lnTo>
                      <a:pt x="210" y="1"/>
                    </a:lnTo>
                    <a:close/>
                  </a:path>
                </a:pathLst>
              </a:custGeom>
              <a:solidFill>
                <a:srgbClr val="F4F8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8"/>
              <p:cNvSpPr/>
              <p:nvPr/>
            </p:nvSpPr>
            <p:spPr>
              <a:xfrm>
                <a:off x="7382034" y="2709630"/>
                <a:ext cx="3621" cy="12466"/>
              </a:xfrm>
              <a:custGeom>
                <a:avLst/>
                <a:gdLst/>
                <a:ahLst/>
                <a:cxnLst/>
                <a:rect l="l" t="t" r="r" b="b"/>
                <a:pathLst>
                  <a:path w="158" h="544" extrusionOk="0">
                    <a:moveTo>
                      <a:pt x="88" y="1"/>
                    </a:moveTo>
                    <a:lnTo>
                      <a:pt x="53" y="18"/>
                    </a:lnTo>
                    <a:lnTo>
                      <a:pt x="35" y="36"/>
                    </a:lnTo>
                    <a:lnTo>
                      <a:pt x="18" y="53"/>
                    </a:lnTo>
                    <a:lnTo>
                      <a:pt x="0" y="89"/>
                    </a:lnTo>
                    <a:lnTo>
                      <a:pt x="0" y="474"/>
                    </a:lnTo>
                    <a:lnTo>
                      <a:pt x="18" y="509"/>
                    </a:lnTo>
                    <a:lnTo>
                      <a:pt x="35" y="526"/>
                    </a:lnTo>
                    <a:lnTo>
                      <a:pt x="53" y="544"/>
                    </a:lnTo>
                    <a:lnTo>
                      <a:pt x="105" y="544"/>
                    </a:lnTo>
                    <a:lnTo>
                      <a:pt x="140" y="526"/>
                    </a:lnTo>
                    <a:lnTo>
                      <a:pt x="158" y="509"/>
                    </a:lnTo>
                    <a:lnTo>
                      <a:pt x="158" y="474"/>
                    </a:lnTo>
                    <a:lnTo>
                      <a:pt x="158" y="89"/>
                    </a:lnTo>
                    <a:lnTo>
                      <a:pt x="158" y="53"/>
                    </a:lnTo>
                    <a:lnTo>
                      <a:pt x="140" y="36"/>
                    </a:lnTo>
                    <a:lnTo>
                      <a:pt x="105" y="18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ADD2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8"/>
              <p:cNvSpPr/>
              <p:nvPr/>
            </p:nvSpPr>
            <p:spPr>
              <a:xfrm>
                <a:off x="7378413" y="2712059"/>
                <a:ext cx="11274" cy="8043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51" extrusionOk="0">
                    <a:moveTo>
                      <a:pt x="53" y="0"/>
                    </a:moveTo>
                    <a:lnTo>
                      <a:pt x="18" y="18"/>
                    </a:lnTo>
                    <a:lnTo>
                      <a:pt x="1" y="35"/>
                    </a:lnTo>
                    <a:lnTo>
                      <a:pt x="1" y="70"/>
                    </a:lnTo>
                    <a:lnTo>
                      <a:pt x="1" y="88"/>
                    </a:lnTo>
                    <a:lnTo>
                      <a:pt x="18" y="123"/>
                    </a:lnTo>
                    <a:lnTo>
                      <a:pt x="36" y="140"/>
                    </a:lnTo>
                    <a:lnTo>
                      <a:pt x="369" y="333"/>
                    </a:lnTo>
                    <a:lnTo>
                      <a:pt x="404" y="350"/>
                    </a:lnTo>
                    <a:lnTo>
                      <a:pt x="439" y="333"/>
                    </a:lnTo>
                    <a:lnTo>
                      <a:pt x="474" y="315"/>
                    </a:lnTo>
                    <a:lnTo>
                      <a:pt x="491" y="280"/>
                    </a:lnTo>
                    <a:lnTo>
                      <a:pt x="491" y="245"/>
                    </a:lnTo>
                    <a:lnTo>
                      <a:pt x="474" y="228"/>
                    </a:lnTo>
                    <a:lnTo>
                      <a:pt x="439" y="21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ADD2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8"/>
              <p:cNvSpPr/>
              <p:nvPr/>
            </p:nvSpPr>
            <p:spPr>
              <a:xfrm>
                <a:off x="7378826" y="2757821"/>
                <a:ext cx="16063" cy="20898"/>
              </a:xfrm>
              <a:custGeom>
                <a:avLst/>
                <a:gdLst/>
                <a:ahLst/>
                <a:cxnLst/>
                <a:rect l="l" t="t" r="r" b="b"/>
                <a:pathLst>
                  <a:path w="701" h="912" extrusionOk="0">
                    <a:moveTo>
                      <a:pt x="193" y="0"/>
                    </a:moveTo>
                    <a:lnTo>
                      <a:pt x="158" y="18"/>
                    </a:lnTo>
                    <a:lnTo>
                      <a:pt x="0" y="123"/>
                    </a:lnTo>
                    <a:lnTo>
                      <a:pt x="70" y="140"/>
                    </a:lnTo>
                    <a:lnTo>
                      <a:pt x="70" y="175"/>
                    </a:lnTo>
                    <a:lnTo>
                      <a:pt x="53" y="228"/>
                    </a:lnTo>
                    <a:lnTo>
                      <a:pt x="70" y="315"/>
                    </a:lnTo>
                    <a:lnTo>
                      <a:pt x="88" y="385"/>
                    </a:lnTo>
                    <a:lnTo>
                      <a:pt x="158" y="543"/>
                    </a:lnTo>
                    <a:lnTo>
                      <a:pt x="263" y="683"/>
                    </a:lnTo>
                    <a:lnTo>
                      <a:pt x="316" y="753"/>
                    </a:lnTo>
                    <a:lnTo>
                      <a:pt x="386" y="788"/>
                    </a:lnTo>
                    <a:lnTo>
                      <a:pt x="438" y="823"/>
                    </a:lnTo>
                    <a:lnTo>
                      <a:pt x="491" y="823"/>
                    </a:lnTo>
                    <a:lnTo>
                      <a:pt x="456" y="911"/>
                    </a:lnTo>
                    <a:lnTo>
                      <a:pt x="456" y="911"/>
                    </a:lnTo>
                    <a:lnTo>
                      <a:pt x="613" y="823"/>
                    </a:lnTo>
                    <a:lnTo>
                      <a:pt x="648" y="788"/>
                    </a:lnTo>
                    <a:lnTo>
                      <a:pt x="683" y="736"/>
                    </a:lnTo>
                    <a:lnTo>
                      <a:pt x="701" y="683"/>
                    </a:lnTo>
                    <a:lnTo>
                      <a:pt x="701" y="613"/>
                    </a:lnTo>
                    <a:lnTo>
                      <a:pt x="701" y="526"/>
                    </a:lnTo>
                    <a:lnTo>
                      <a:pt x="683" y="438"/>
                    </a:lnTo>
                    <a:lnTo>
                      <a:pt x="613" y="280"/>
                    </a:lnTo>
                    <a:lnTo>
                      <a:pt x="508" y="158"/>
                    </a:lnTo>
                    <a:lnTo>
                      <a:pt x="456" y="88"/>
                    </a:lnTo>
                    <a:lnTo>
                      <a:pt x="386" y="53"/>
                    </a:lnTo>
                    <a:lnTo>
                      <a:pt x="316" y="18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ADD2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38"/>
              <p:cNvSpPr/>
              <p:nvPr/>
            </p:nvSpPr>
            <p:spPr>
              <a:xfrm>
                <a:off x="7376420" y="2759815"/>
                <a:ext cx="14872" cy="19294"/>
              </a:xfrm>
              <a:custGeom>
                <a:avLst/>
                <a:gdLst/>
                <a:ahLst/>
                <a:cxnLst/>
                <a:rect l="l" t="t" r="r" b="b"/>
                <a:pathLst>
                  <a:path w="649" h="842" extrusionOk="0">
                    <a:moveTo>
                      <a:pt x="210" y="1"/>
                    </a:moveTo>
                    <a:lnTo>
                      <a:pt x="140" y="18"/>
                    </a:lnTo>
                    <a:lnTo>
                      <a:pt x="105" y="36"/>
                    </a:lnTo>
                    <a:lnTo>
                      <a:pt x="53" y="53"/>
                    </a:lnTo>
                    <a:lnTo>
                      <a:pt x="35" y="106"/>
                    </a:lnTo>
                    <a:lnTo>
                      <a:pt x="18" y="176"/>
                    </a:lnTo>
                    <a:lnTo>
                      <a:pt x="0" y="246"/>
                    </a:lnTo>
                    <a:lnTo>
                      <a:pt x="18" y="316"/>
                    </a:lnTo>
                    <a:lnTo>
                      <a:pt x="35" y="404"/>
                    </a:lnTo>
                    <a:lnTo>
                      <a:pt x="105" y="561"/>
                    </a:lnTo>
                    <a:lnTo>
                      <a:pt x="210" y="701"/>
                    </a:lnTo>
                    <a:lnTo>
                      <a:pt x="263" y="754"/>
                    </a:lnTo>
                    <a:lnTo>
                      <a:pt x="333" y="789"/>
                    </a:lnTo>
                    <a:lnTo>
                      <a:pt x="385" y="824"/>
                    </a:lnTo>
                    <a:lnTo>
                      <a:pt x="456" y="842"/>
                    </a:lnTo>
                    <a:lnTo>
                      <a:pt x="508" y="842"/>
                    </a:lnTo>
                    <a:lnTo>
                      <a:pt x="561" y="824"/>
                    </a:lnTo>
                    <a:lnTo>
                      <a:pt x="596" y="789"/>
                    </a:lnTo>
                    <a:lnTo>
                      <a:pt x="631" y="736"/>
                    </a:lnTo>
                    <a:lnTo>
                      <a:pt x="648" y="684"/>
                    </a:lnTo>
                    <a:lnTo>
                      <a:pt x="648" y="614"/>
                    </a:lnTo>
                    <a:lnTo>
                      <a:pt x="648" y="526"/>
                    </a:lnTo>
                    <a:lnTo>
                      <a:pt x="631" y="456"/>
                    </a:lnTo>
                    <a:lnTo>
                      <a:pt x="561" y="298"/>
                    </a:lnTo>
                    <a:lnTo>
                      <a:pt x="456" y="158"/>
                    </a:lnTo>
                    <a:lnTo>
                      <a:pt x="385" y="106"/>
                    </a:lnTo>
                    <a:lnTo>
                      <a:pt x="333" y="53"/>
                    </a:lnTo>
                    <a:lnTo>
                      <a:pt x="263" y="18"/>
                    </a:lnTo>
                    <a:lnTo>
                      <a:pt x="210" y="1"/>
                    </a:lnTo>
                    <a:close/>
                  </a:path>
                </a:pathLst>
              </a:custGeom>
              <a:solidFill>
                <a:srgbClr val="F4F8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38"/>
              <p:cNvSpPr/>
              <p:nvPr/>
            </p:nvSpPr>
            <p:spPr>
              <a:xfrm>
                <a:off x="7378413" y="2765429"/>
                <a:ext cx="11274" cy="806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52" extrusionOk="0">
                    <a:moveTo>
                      <a:pt x="53" y="1"/>
                    </a:moveTo>
                    <a:lnTo>
                      <a:pt x="18" y="18"/>
                    </a:lnTo>
                    <a:lnTo>
                      <a:pt x="1" y="36"/>
                    </a:lnTo>
                    <a:lnTo>
                      <a:pt x="1" y="71"/>
                    </a:lnTo>
                    <a:lnTo>
                      <a:pt x="1" y="106"/>
                    </a:lnTo>
                    <a:lnTo>
                      <a:pt x="18" y="124"/>
                    </a:lnTo>
                    <a:lnTo>
                      <a:pt x="36" y="159"/>
                    </a:lnTo>
                    <a:lnTo>
                      <a:pt x="369" y="351"/>
                    </a:lnTo>
                    <a:lnTo>
                      <a:pt x="439" y="351"/>
                    </a:lnTo>
                    <a:lnTo>
                      <a:pt x="474" y="316"/>
                    </a:lnTo>
                    <a:lnTo>
                      <a:pt x="491" y="281"/>
                    </a:lnTo>
                    <a:lnTo>
                      <a:pt x="491" y="264"/>
                    </a:lnTo>
                    <a:lnTo>
                      <a:pt x="474" y="229"/>
                    </a:lnTo>
                    <a:lnTo>
                      <a:pt x="439" y="211"/>
                    </a:lnTo>
                    <a:lnTo>
                      <a:pt x="106" y="18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ADD2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3" name="Google Shape;2843;p38"/>
            <p:cNvGrpSpPr/>
            <p:nvPr/>
          </p:nvGrpSpPr>
          <p:grpSpPr>
            <a:xfrm>
              <a:off x="5431881" y="1852182"/>
              <a:ext cx="2478443" cy="2359642"/>
              <a:chOff x="5431881" y="1852182"/>
              <a:chExt cx="2478443" cy="2359642"/>
            </a:xfrm>
          </p:grpSpPr>
          <p:sp>
            <p:nvSpPr>
              <p:cNvPr id="2844" name="Google Shape;2844;p38"/>
              <p:cNvSpPr/>
              <p:nvPr/>
            </p:nvSpPr>
            <p:spPr>
              <a:xfrm>
                <a:off x="6837897" y="2475227"/>
                <a:ext cx="23" cy="610983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63" fill="none" extrusionOk="0">
                    <a:moveTo>
                      <a:pt x="0" y="26663"/>
                    </a:moveTo>
                    <a:lnTo>
                      <a:pt x="0" y="1"/>
                    </a:lnTo>
                  </a:path>
                </a:pathLst>
              </a:custGeom>
              <a:noFill/>
              <a:ln w="19275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38"/>
              <p:cNvSpPr/>
              <p:nvPr/>
            </p:nvSpPr>
            <p:spPr>
              <a:xfrm>
                <a:off x="5545473" y="2887064"/>
                <a:ext cx="580895" cy="335613"/>
              </a:xfrm>
              <a:custGeom>
                <a:avLst/>
                <a:gdLst/>
                <a:ahLst/>
                <a:cxnLst/>
                <a:rect l="l" t="t" r="r" b="b"/>
                <a:pathLst>
                  <a:path w="25350" h="14646" fill="none" extrusionOk="0">
                    <a:moveTo>
                      <a:pt x="1" y="1"/>
                    </a:moveTo>
                    <a:lnTo>
                      <a:pt x="25349" y="14646"/>
                    </a:lnTo>
                  </a:path>
                </a:pathLst>
              </a:custGeom>
              <a:noFill/>
              <a:ln w="19275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38"/>
              <p:cNvSpPr/>
              <p:nvPr/>
            </p:nvSpPr>
            <p:spPr>
              <a:xfrm>
                <a:off x="6870606" y="3717633"/>
                <a:ext cx="581285" cy="335613"/>
              </a:xfrm>
              <a:custGeom>
                <a:avLst/>
                <a:gdLst/>
                <a:ahLst/>
                <a:cxnLst/>
                <a:rect l="l" t="t" r="r" b="b"/>
                <a:pathLst>
                  <a:path w="25367" h="14646" fill="none" extrusionOk="0">
                    <a:moveTo>
                      <a:pt x="0" y="1"/>
                    </a:moveTo>
                    <a:lnTo>
                      <a:pt x="25366" y="14646"/>
                    </a:lnTo>
                  </a:path>
                </a:pathLst>
              </a:custGeom>
              <a:noFill/>
              <a:ln w="19275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8"/>
              <p:cNvSpPr/>
              <p:nvPr/>
            </p:nvSpPr>
            <p:spPr>
              <a:xfrm>
                <a:off x="7004685" y="3047655"/>
                <a:ext cx="324362" cy="192303"/>
              </a:xfrm>
              <a:custGeom>
                <a:avLst/>
                <a:gdLst/>
                <a:ahLst/>
                <a:cxnLst/>
                <a:rect l="l" t="t" r="r" b="b"/>
                <a:pathLst>
                  <a:path w="14155" h="8392" fill="none" extrusionOk="0">
                    <a:moveTo>
                      <a:pt x="0" y="8391"/>
                    </a:moveTo>
                    <a:lnTo>
                      <a:pt x="14155" y="0"/>
                    </a:lnTo>
                  </a:path>
                </a:pathLst>
              </a:custGeom>
              <a:noFill/>
              <a:ln w="19275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38"/>
              <p:cNvSpPr/>
              <p:nvPr/>
            </p:nvSpPr>
            <p:spPr>
              <a:xfrm>
                <a:off x="5431881" y="4019910"/>
                <a:ext cx="324362" cy="191913"/>
              </a:xfrm>
              <a:custGeom>
                <a:avLst/>
                <a:gdLst/>
                <a:ahLst/>
                <a:cxnLst/>
                <a:rect l="l" t="t" r="r" b="b"/>
                <a:pathLst>
                  <a:path w="14155" h="8375" fill="none" extrusionOk="0">
                    <a:moveTo>
                      <a:pt x="0" y="8374"/>
                    </a:moveTo>
                    <a:lnTo>
                      <a:pt x="14155" y="1"/>
                    </a:lnTo>
                  </a:path>
                </a:pathLst>
              </a:custGeom>
              <a:noFill/>
              <a:ln w="19275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8"/>
              <p:cNvSpPr/>
              <p:nvPr/>
            </p:nvSpPr>
            <p:spPr>
              <a:xfrm>
                <a:off x="7736903" y="1852182"/>
                <a:ext cx="173421" cy="959841"/>
              </a:xfrm>
              <a:custGeom>
                <a:avLst/>
                <a:gdLst/>
                <a:ahLst/>
                <a:cxnLst/>
                <a:rect l="l" t="t" r="r" b="b"/>
                <a:pathLst>
                  <a:path w="7568" h="41887" fill="none" extrusionOk="0">
                    <a:moveTo>
                      <a:pt x="0" y="41886"/>
                    </a:moveTo>
                    <a:lnTo>
                      <a:pt x="7568" y="37524"/>
                    </a:lnTo>
                    <a:lnTo>
                      <a:pt x="7568" y="1"/>
                    </a:lnTo>
                  </a:path>
                </a:pathLst>
              </a:custGeom>
              <a:noFill/>
              <a:ln w="19275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50" name="Google Shape;2850;p38"/>
          <p:cNvSpPr/>
          <p:nvPr/>
        </p:nvSpPr>
        <p:spPr>
          <a:xfrm>
            <a:off x="908130" y="4092292"/>
            <a:ext cx="5943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1" name="Google Shape;2851;p38"/>
          <p:cNvSpPr/>
          <p:nvPr/>
        </p:nvSpPr>
        <p:spPr>
          <a:xfrm>
            <a:off x="908130" y="1522180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2" name="Google Shape;2852;p38"/>
          <p:cNvSpPr/>
          <p:nvPr/>
        </p:nvSpPr>
        <p:spPr>
          <a:xfrm>
            <a:off x="908130" y="3319205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4" name="Google Shape;2854;p38"/>
          <p:cNvSpPr txBox="1"/>
          <p:nvPr/>
        </p:nvSpPr>
        <p:spPr>
          <a:xfrm>
            <a:off x="1802313" y="1714900"/>
            <a:ext cx="4810758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MapReduce程序在配置好的hadoop服务器上的实际运行测试的过程非常的繁琐</a:t>
            </a:r>
            <a:endParaRPr sz="1200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2861" name="Google Shape;2861;p38"/>
          <p:cNvSpPr/>
          <p:nvPr/>
        </p:nvSpPr>
        <p:spPr>
          <a:xfrm>
            <a:off x="908130" y="2420692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2" name="Google Shape;2862;p38"/>
          <p:cNvGrpSpPr/>
          <p:nvPr/>
        </p:nvGrpSpPr>
        <p:grpSpPr>
          <a:xfrm>
            <a:off x="1022090" y="4258223"/>
            <a:ext cx="366364" cy="262465"/>
            <a:chOff x="-60621600" y="4145650"/>
            <a:chExt cx="316650" cy="226850"/>
          </a:xfrm>
        </p:grpSpPr>
        <p:sp>
          <p:nvSpPr>
            <p:cNvPr id="2863" name="Google Shape;2863;p38"/>
            <p:cNvSpPr/>
            <p:nvPr/>
          </p:nvSpPr>
          <p:spPr>
            <a:xfrm>
              <a:off x="-60463275" y="4249600"/>
              <a:ext cx="61450" cy="60675"/>
            </a:xfrm>
            <a:custGeom>
              <a:avLst/>
              <a:gdLst/>
              <a:ahLst/>
              <a:cxnLst/>
              <a:rect l="l" t="t" r="r" b="b"/>
              <a:pathLst>
                <a:path w="2458" h="2427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cubicBezTo>
                    <a:pt x="0" y="1891"/>
                    <a:pt x="567" y="2427"/>
                    <a:pt x="1229" y="2427"/>
                  </a:cubicBezTo>
                  <a:cubicBezTo>
                    <a:pt x="1891" y="2427"/>
                    <a:pt x="2458" y="1891"/>
                    <a:pt x="2458" y="1198"/>
                  </a:cubicBezTo>
                  <a:cubicBezTo>
                    <a:pt x="2458" y="536"/>
                    <a:pt x="1891" y="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8"/>
            <p:cNvSpPr/>
            <p:nvPr/>
          </p:nvSpPr>
          <p:spPr>
            <a:xfrm>
              <a:off x="-60526300" y="4249600"/>
              <a:ext cx="48075" cy="60675"/>
            </a:xfrm>
            <a:custGeom>
              <a:avLst/>
              <a:gdLst/>
              <a:ahLst/>
              <a:cxnLst/>
              <a:rect l="l" t="t" r="r" b="b"/>
              <a:pathLst>
                <a:path w="1923" h="2427" extrusionOk="0">
                  <a:moveTo>
                    <a:pt x="1261" y="1"/>
                  </a:moveTo>
                  <a:cubicBezTo>
                    <a:pt x="599" y="1"/>
                    <a:pt x="1" y="536"/>
                    <a:pt x="1" y="1198"/>
                  </a:cubicBezTo>
                  <a:cubicBezTo>
                    <a:pt x="1" y="1891"/>
                    <a:pt x="568" y="2427"/>
                    <a:pt x="1261" y="2427"/>
                  </a:cubicBezTo>
                  <a:cubicBezTo>
                    <a:pt x="1513" y="2427"/>
                    <a:pt x="1734" y="2364"/>
                    <a:pt x="1923" y="2238"/>
                  </a:cubicBezTo>
                  <a:cubicBezTo>
                    <a:pt x="1765" y="1923"/>
                    <a:pt x="1671" y="1576"/>
                    <a:pt x="1671" y="1198"/>
                  </a:cubicBezTo>
                  <a:cubicBezTo>
                    <a:pt x="1671" y="851"/>
                    <a:pt x="1765" y="505"/>
                    <a:pt x="1923" y="190"/>
                  </a:cubicBezTo>
                  <a:cubicBezTo>
                    <a:pt x="1734" y="64"/>
                    <a:pt x="1513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8"/>
            <p:cNvSpPr/>
            <p:nvPr/>
          </p:nvSpPr>
          <p:spPr>
            <a:xfrm>
              <a:off x="-60621600" y="4145650"/>
              <a:ext cx="316650" cy="226850"/>
            </a:xfrm>
            <a:custGeom>
              <a:avLst/>
              <a:gdLst/>
              <a:ahLst/>
              <a:cxnLst/>
              <a:rect l="l" t="t" r="r" b="b"/>
              <a:pathLst>
                <a:path w="12666" h="9074" extrusionOk="0">
                  <a:moveTo>
                    <a:pt x="11374" y="851"/>
                  </a:moveTo>
                  <a:cubicBezTo>
                    <a:pt x="11626" y="851"/>
                    <a:pt x="11815" y="1040"/>
                    <a:pt x="11815" y="1229"/>
                  </a:cubicBezTo>
                  <a:lnTo>
                    <a:pt x="11815" y="1670"/>
                  </a:lnTo>
                  <a:lnTo>
                    <a:pt x="788" y="1670"/>
                  </a:lnTo>
                  <a:lnTo>
                    <a:pt x="788" y="1229"/>
                  </a:lnTo>
                  <a:cubicBezTo>
                    <a:pt x="788" y="1008"/>
                    <a:pt x="977" y="851"/>
                    <a:pt x="1166" y="851"/>
                  </a:cubicBezTo>
                  <a:close/>
                  <a:moveTo>
                    <a:pt x="7562" y="3277"/>
                  </a:moveTo>
                  <a:cubicBezTo>
                    <a:pt x="8696" y="3277"/>
                    <a:pt x="9641" y="4222"/>
                    <a:pt x="9641" y="5356"/>
                  </a:cubicBezTo>
                  <a:cubicBezTo>
                    <a:pt x="9610" y="6522"/>
                    <a:pt x="8696" y="7467"/>
                    <a:pt x="7562" y="7467"/>
                  </a:cubicBezTo>
                  <a:cubicBezTo>
                    <a:pt x="7089" y="7467"/>
                    <a:pt x="6648" y="7309"/>
                    <a:pt x="6333" y="7026"/>
                  </a:cubicBezTo>
                  <a:cubicBezTo>
                    <a:pt x="5987" y="7309"/>
                    <a:pt x="5546" y="7467"/>
                    <a:pt x="5073" y="7467"/>
                  </a:cubicBezTo>
                  <a:cubicBezTo>
                    <a:pt x="3939" y="7467"/>
                    <a:pt x="2994" y="6522"/>
                    <a:pt x="2994" y="5356"/>
                  </a:cubicBezTo>
                  <a:cubicBezTo>
                    <a:pt x="2994" y="4222"/>
                    <a:pt x="3939" y="3277"/>
                    <a:pt x="5073" y="3277"/>
                  </a:cubicBezTo>
                  <a:cubicBezTo>
                    <a:pt x="5514" y="3277"/>
                    <a:pt x="5987" y="3434"/>
                    <a:pt x="6333" y="3718"/>
                  </a:cubicBezTo>
                  <a:cubicBezTo>
                    <a:pt x="6680" y="3434"/>
                    <a:pt x="7121" y="3277"/>
                    <a:pt x="7562" y="3277"/>
                  </a:cubicBezTo>
                  <a:close/>
                  <a:moveTo>
                    <a:pt x="1229" y="0"/>
                  </a:moveTo>
                  <a:cubicBezTo>
                    <a:pt x="536" y="0"/>
                    <a:pt x="1" y="567"/>
                    <a:pt x="1" y="1229"/>
                  </a:cubicBezTo>
                  <a:lnTo>
                    <a:pt x="1" y="7845"/>
                  </a:lnTo>
                  <a:cubicBezTo>
                    <a:pt x="1" y="8506"/>
                    <a:pt x="536" y="9073"/>
                    <a:pt x="1229" y="9073"/>
                  </a:cubicBezTo>
                  <a:lnTo>
                    <a:pt x="11406" y="9073"/>
                  </a:lnTo>
                  <a:cubicBezTo>
                    <a:pt x="12099" y="9073"/>
                    <a:pt x="12666" y="8506"/>
                    <a:pt x="12666" y="7845"/>
                  </a:cubicBezTo>
                  <a:lnTo>
                    <a:pt x="12666" y="1229"/>
                  </a:lnTo>
                  <a:cubicBezTo>
                    <a:pt x="12634" y="567"/>
                    <a:pt x="12099" y="0"/>
                    <a:pt x="11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6" name="Google Shape;2866;p38"/>
          <p:cNvGrpSpPr/>
          <p:nvPr/>
        </p:nvGrpSpPr>
        <p:grpSpPr>
          <a:xfrm>
            <a:off x="1035648" y="3507021"/>
            <a:ext cx="339253" cy="218676"/>
            <a:chOff x="1492675" y="1520750"/>
            <a:chExt cx="481825" cy="310575"/>
          </a:xfrm>
        </p:grpSpPr>
        <p:sp>
          <p:nvSpPr>
            <p:cNvPr id="2867" name="Google Shape;2867;p38"/>
            <p:cNvSpPr/>
            <p:nvPr/>
          </p:nvSpPr>
          <p:spPr>
            <a:xfrm>
              <a:off x="1492675" y="1540400"/>
              <a:ext cx="481825" cy="290925"/>
            </a:xfrm>
            <a:custGeom>
              <a:avLst/>
              <a:gdLst/>
              <a:ahLst/>
              <a:cxnLst/>
              <a:rect l="l" t="t" r="r" b="b"/>
              <a:pathLst>
                <a:path w="19273" h="11637" extrusionOk="0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68" name="Google Shape;2868;p38"/>
            <p:cNvSpPr/>
            <p:nvPr/>
          </p:nvSpPr>
          <p:spPr>
            <a:xfrm>
              <a:off x="1522575" y="1520750"/>
              <a:ext cx="421975" cy="165800"/>
            </a:xfrm>
            <a:custGeom>
              <a:avLst/>
              <a:gdLst/>
              <a:ahLst/>
              <a:cxnLst/>
              <a:rect l="l" t="t" r="r" b="b"/>
              <a:pathLst>
                <a:path w="16879" h="6632" extrusionOk="0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69" name="Google Shape;2869;p38"/>
          <p:cNvGrpSpPr/>
          <p:nvPr/>
        </p:nvGrpSpPr>
        <p:grpSpPr>
          <a:xfrm>
            <a:off x="1066118" y="2548215"/>
            <a:ext cx="278296" cy="339253"/>
            <a:chOff x="3907325" y="2620775"/>
            <a:chExt cx="395250" cy="481825"/>
          </a:xfrm>
        </p:grpSpPr>
        <p:sp>
          <p:nvSpPr>
            <p:cNvPr id="2870" name="Google Shape;2870;p38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71" name="Google Shape;2871;p38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72" name="Google Shape;2872;p38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73" name="Google Shape;2873;p38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74" name="Google Shape;2874;p38"/>
          <p:cNvGrpSpPr/>
          <p:nvPr/>
        </p:nvGrpSpPr>
        <p:grpSpPr>
          <a:xfrm>
            <a:off x="1027877" y="1649695"/>
            <a:ext cx="354778" cy="339271"/>
            <a:chOff x="5045500" y="842250"/>
            <a:chExt cx="503875" cy="481850"/>
          </a:xfrm>
        </p:grpSpPr>
        <p:sp>
          <p:nvSpPr>
            <p:cNvPr id="2875" name="Google Shape;2875;p3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76" name="Google Shape;2876;p3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1" name="Google Shape;2854;p38">
            <a:extLst>
              <a:ext uri="{FF2B5EF4-FFF2-40B4-BE49-F238E27FC236}">
                <a16:creationId xmlns:a16="http://schemas.microsoft.com/office/drawing/2014/main" id="{20498CB2-A23C-3143-8A18-55868585F1F9}"/>
              </a:ext>
            </a:extLst>
          </p:cNvPr>
          <p:cNvSpPr txBox="1"/>
          <p:nvPr/>
        </p:nvSpPr>
        <p:spPr>
          <a:xfrm>
            <a:off x="1802313" y="2462585"/>
            <a:ext cx="4810758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寻找本地调试的方法，可以更快的进行调试运行，</a:t>
            </a:r>
            <a:endParaRPr sz="1200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52" name="Google Shape;2854;p38">
            <a:extLst>
              <a:ext uri="{FF2B5EF4-FFF2-40B4-BE49-F238E27FC236}">
                <a16:creationId xmlns:a16="http://schemas.microsoft.com/office/drawing/2014/main" id="{222049E8-0CE5-1C43-9F69-EED78AC22014}"/>
              </a:ext>
            </a:extLst>
          </p:cNvPr>
          <p:cNvSpPr txBox="1"/>
          <p:nvPr/>
        </p:nvSpPr>
        <p:spPr>
          <a:xfrm>
            <a:off x="1802313" y="3360255"/>
            <a:ext cx="4810758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在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IDEA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中新建一个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Java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项目，添加相关的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maven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依赖，完成基本设置</a:t>
            </a:r>
            <a:endParaRPr sz="1200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53" name="Google Shape;2854;p38">
            <a:extLst>
              <a:ext uri="{FF2B5EF4-FFF2-40B4-BE49-F238E27FC236}">
                <a16:creationId xmlns:a16="http://schemas.microsoft.com/office/drawing/2014/main" id="{35717BE9-7237-B640-B597-8CF5A13FB3C3}"/>
              </a:ext>
            </a:extLst>
          </p:cNvPr>
          <p:cNvSpPr txBox="1"/>
          <p:nvPr/>
        </p:nvSpPr>
        <p:spPr>
          <a:xfrm>
            <a:off x="1802313" y="4111249"/>
            <a:ext cx="4810758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可以在本地运行</a:t>
            </a:r>
            <a:r>
              <a:rPr lang="en-US" altLang="zh-CN" sz="1200" dirty="0"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MapReduce</a:t>
            </a:r>
            <a:r>
              <a:rPr lang="zh-CN" altLang="en-US" sz="1200" dirty="0"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程序，并且进行相关的打包</a:t>
            </a:r>
            <a:endParaRPr sz="1200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数据计算及优化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95" name="Google Shape;1795;p30"/>
          <p:cNvSpPr/>
          <p:nvPr/>
        </p:nvSpPr>
        <p:spPr>
          <a:xfrm>
            <a:off x="4182892" y="2900672"/>
            <a:ext cx="37" cy="3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C3C6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" name="Google Shape;1796;p30"/>
          <p:cNvSpPr/>
          <p:nvPr/>
        </p:nvSpPr>
        <p:spPr>
          <a:xfrm>
            <a:off x="4182892" y="2900672"/>
            <a:ext cx="37" cy="37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30"/>
          <p:cNvSpPr/>
          <p:nvPr/>
        </p:nvSpPr>
        <p:spPr>
          <a:xfrm>
            <a:off x="5169567" y="1840295"/>
            <a:ext cx="514609" cy="217577"/>
          </a:xfrm>
          <a:custGeom>
            <a:avLst/>
            <a:gdLst/>
            <a:ahLst/>
            <a:cxnLst/>
            <a:rect l="l" t="t" r="r" b="b"/>
            <a:pathLst>
              <a:path w="4877" h="2062" extrusionOk="0">
                <a:moveTo>
                  <a:pt x="2614" y="0"/>
                </a:moveTo>
                <a:lnTo>
                  <a:pt x="2262" y="101"/>
                </a:lnTo>
                <a:lnTo>
                  <a:pt x="1910" y="151"/>
                </a:lnTo>
                <a:lnTo>
                  <a:pt x="1508" y="302"/>
                </a:lnTo>
                <a:lnTo>
                  <a:pt x="1156" y="503"/>
                </a:lnTo>
                <a:lnTo>
                  <a:pt x="553" y="905"/>
                </a:lnTo>
                <a:lnTo>
                  <a:pt x="0" y="1408"/>
                </a:lnTo>
                <a:lnTo>
                  <a:pt x="1106" y="2061"/>
                </a:lnTo>
                <a:lnTo>
                  <a:pt x="1659" y="1559"/>
                </a:lnTo>
                <a:lnTo>
                  <a:pt x="2262" y="1157"/>
                </a:lnTo>
                <a:lnTo>
                  <a:pt x="2614" y="955"/>
                </a:lnTo>
                <a:lnTo>
                  <a:pt x="3016" y="805"/>
                </a:lnTo>
                <a:lnTo>
                  <a:pt x="3368" y="704"/>
                </a:lnTo>
                <a:lnTo>
                  <a:pt x="3720" y="654"/>
                </a:lnTo>
                <a:lnTo>
                  <a:pt x="4022" y="654"/>
                </a:lnTo>
                <a:lnTo>
                  <a:pt x="4324" y="704"/>
                </a:lnTo>
                <a:lnTo>
                  <a:pt x="4625" y="805"/>
                </a:lnTo>
                <a:lnTo>
                  <a:pt x="4877" y="905"/>
                </a:lnTo>
                <a:lnTo>
                  <a:pt x="3771" y="252"/>
                </a:lnTo>
                <a:lnTo>
                  <a:pt x="3519" y="151"/>
                </a:lnTo>
                <a:lnTo>
                  <a:pt x="3218" y="51"/>
                </a:lnTo>
                <a:lnTo>
                  <a:pt x="2916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30"/>
          <p:cNvSpPr/>
          <p:nvPr/>
        </p:nvSpPr>
        <p:spPr>
          <a:xfrm>
            <a:off x="5605385" y="1801542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799" name="Google Shape;1799;p30"/>
          <p:cNvSpPr txBox="1"/>
          <p:nvPr/>
        </p:nvSpPr>
        <p:spPr>
          <a:xfrm>
            <a:off x="6325175" y="2086239"/>
            <a:ext cx="2531213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latin typeface="Fira Sans" panose="020B0503050000020004" pitchFamily="34" charset="0"/>
                <a:ea typeface="Roboto"/>
                <a:cs typeface="Roboto"/>
                <a:sym typeface="Roboto"/>
              </a:rPr>
              <a:t>在不同的情况生成不同的键值对</a:t>
            </a:r>
            <a:endParaRPr lang="en-US" altLang="zh-CN" sz="1200" dirty="0">
              <a:latin typeface="Fira Sans" panose="020B0503050000020004" pitchFamily="34" charset="0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latin typeface="Fira Sans" panose="020B0503050000020004" pitchFamily="34" charset="0"/>
                <a:ea typeface="Roboto"/>
                <a:cs typeface="Roboto"/>
                <a:sym typeface="Roboto"/>
              </a:rPr>
              <a:t>统计不同的键值对的数量</a:t>
            </a:r>
            <a:endParaRPr sz="1200" dirty="0">
              <a:latin typeface="Fira Sans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800" name="Google Shape;1800;p30"/>
          <p:cNvSpPr txBox="1"/>
          <p:nvPr/>
        </p:nvSpPr>
        <p:spPr>
          <a:xfrm>
            <a:off x="6304625" y="1722249"/>
            <a:ext cx="18846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数据计算</a:t>
            </a:r>
            <a:endParaRPr sz="1800"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01" name="Google Shape;1801;p30"/>
          <p:cNvSpPr/>
          <p:nvPr/>
        </p:nvSpPr>
        <p:spPr>
          <a:xfrm>
            <a:off x="5605383" y="3280435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75" y="0"/>
                </a:moveTo>
                <a:cubicBezTo>
                  <a:pt x="4382" y="0"/>
                  <a:pt x="0" y="4382"/>
                  <a:pt x="0" y="9787"/>
                </a:cubicBezTo>
                <a:cubicBezTo>
                  <a:pt x="0" y="15181"/>
                  <a:pt x="4382" y="19562"/>
                  <a:pt x="9775" y="19562"/>
                </a:cubicBezTo>
                <a:cubicBezTo>
                  <a:pt x="15181" y="19562"/>
                  <a:pt x="19562" y="15181"/>
                  <a:pt x="19562" y="9787"/>
                </a:cubicBezTo>
                <a:cubicBezTo>
                  <a:pt x="19562" y="4382"/>
                  <a:pt x="15181" y="0"/>
                  <a:pt x="97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802" name="Google Shape;1802;p30"/>
          <p:cNvSpPr/>
          <p:nvPr/>
        </p:nvSpPr>
        <p:spPr>
          <a:xfrm>
            <a:off x="3205575" y="2549035"/>
            <a:ext cx="482128" cy="482424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6" y="0"/>
                </a:moveTo>
                <a:cubicBezTo>
                  <a:pt x="4370" y="0"/>
                  <a:pt x="1" y="4382"/>
                  <a:pt x="1" y="9787"/>
                </a:cubicBezTo>
                <a:cubicBezTo>
                  <a:pt x="1" y="15181"/>
                  <a:pt x="4370" y="19562"/>
                  <a:pt x="9776" y="19562"/>
                </a:cubicBezTo>
                <a:cubicBezTo>
                  <a:pt x="15181" y="19562"/>
                  <a:pt x="19551" y="15181"/>
                  <a:pt x="19551" y="9787"/>
                </a:cubicBezTo>
                <a:cubicBezTo>
                  <a:pt x="19551" y="4382"/>
                  <a:pt x="15181" y="0"/>
                  <a:pt x="97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803" name="Google Shape;1803;p30"/>
          <p:cNvSpPr txBox="1"/>
          <p:nvPr/>
        </p:nvSpPr>
        <p:spPr>
          <a:xfrm>
            <a:off x="1094350" y="2466986"/>
            <a:ext cx="18846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数据副本数量</a:t>
            </a:r>
            <a:endParaRPr sz="1800"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04" name="Google Shape;1804;p30"/>
          <p:cNvSpPr txBox="1"/>
          <p:nvPr/>
        </p:nvSpPr>
        <p:spPr>
          <a:xfrm>
            <a:off x="1094350" y="2712702"/>
            <a:ext cx="1884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5" name="Google Shape;1805;p30"/>
          <p:cNvSpPr txBox="1"/>
          <p:nvPr/>
        </p:nvSpPr>
        <p:spPr>
          <a:xfrm>
            <a:off x="6325175" y="3203161"/>
            <a:ext cx="1645689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HDFS</a:t>
            </a:r>
            <a:r>
              <a:rPr lang="zh-CN" altLang="en-US" sz="18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分块大小</a:t>
            </a:r>
            <a:endParaRPr sz="18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06" name="Google Shape;1806;p30"/>
          <p:cNvSpPr txBox="1"/>
          <p:nvPr/>
        </p:nvSpPr>
        <p:spPr>
          <a:xfrm>
            <a:off x="5995351" y="3477230"/>
            <a:ext cx="1884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7" name="Google Shape;1807;p30"/>
          <p:cNvSpPr/>
          <p:nvPr/>
        </p:nvSpPr>
        <p:spPr>
          <a:xfrm>
            <a:off x="3205573" y="4026976"/>
            <a:ext cx="482128" cy="482424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5" y="1"/>
                </a:moveTo>
                <a:cubicBezTo>
                  <a:pt x="4370" y="1"/>
                  <a:pt x="0" y="4382"/>
                  <a:pt x="0" y="9788"/>
                </a:cubicBezTo>
                <a:cubicBezTo>
                  <a:pt x="0" y="15181"/>
                  <a:pt x="4370" y="19563"/>
                  <a:pt x="9775" y="19563"/>
                </a:cubicBezTo>
                <a:cubicBezTo>
                  <a:pt x="15169" y="19563"/>
                  <a:pt x="19550" y="15181"/>
                  <a:pt x="19550" y="9788"/>
                </a:cubicBezTo>
                <a:cubicBezTo>
                  <a:pt x="19550" y="4382"/>
                  <a:pt x="15169" y="1"/>
                  <a:pt x="977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808" name="Google Shape;1808;p30"/>
          <p:cNvSpPr txBox="1"/>
          <p:nvPr/>
        </p:nvSpPr>
        <p:spPr>
          <a:xfrm>
            <a:off x="1094350" y="3918862"/>
            <a:ext cx="18846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增加节点数量</a:t>
            </a:r>
            <a:endParaRPr sz="1800" b="1" dirty="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09" name="Google Shape;1809;p30"/>
          <p:cNvSpPr txBox="1"/>
          <p:nvPr/>
        </p:nvSpPr>
        <p:spPr>
          <a:xfrm>
            <a:off x="1094350" y="4164550"/>
            <a:ext cx="1884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10" name="Google Shape;1810;p30"/>
          <p:cNvGrpSpPr/>
          <p:nvPr/>
        </p:nvGrpSpPr>
        <p:grpSpPr>
          <a:xfrm>
            <a:off x="2556825" y="1604319"/>
            <a:ext cx="4806250" cy="3091324"/>
            <a:chOff x="2556825" y="1604319"/>
            <a:chExt cx="4806250" cy="3091324"/>
          </a:xfrm>
        </p:grpSpPr>
        <p:sp>
          <p:nvSpPr>
            <p:cNvPr id="1811" name="Google Shape;1811;p30"/>
            <p:cNvSpPr/>
            <p:nvPr/>
          </p:nvSpPr>
          <p:spPr>
            <a:xfrm>
              <a:off x="2982213" y="1604319"/>
              <a:ext cx="3323436" cy="3091324"/>
            </a:xfrm>
            <a:custGeom>
              <a:avLst/>
              <a:gdLst/>
              <a:ahLst/>
              <a:cxnLst/>
              <a:rect l="l" t="t" r="r" b="b"/>
              <a:pathLst>
                <a:path w="29467" h="27409" extrusionOk="0">
                  <a:moveTo>
                    <a:pt x="3718" y="1"/>
                  </a:moveTo>
                  <a:lnTo>
                    <a:pt x="3626" y="31"/>
                  </a:lnTo>
                  <a:lnTo>
                    <a:pt x="3534" y="93"/>
                  </a:lnTo>
                  <a:lnTo>
                    <a:pt x="3442" y="154"/>
                  </a:lnTo>
                  <a:lnTo>
                    <a:pt x="3380" y="216"/>
                  </a:lnTo>
                  <a:lnTo>
                    <a:pt x="3349" y="308"/>
                  </a:lnTo>
                  <a:lnTo>
                    <a:pt x="3319" y="400"/>
                  </a:lnTo>
                  <a:lnTo>
                    <a:pt x="3288" y="523"/>
                  </a:lnTo>
                  <a:lnTo>
                    <a:pt x="3319" y="615"/>
                  </a:lnTo>
                  <a:lnTo>
                    <a:pt x="3349" y="707"/>
                  </a:lnTo>
                  <a:lnTo>
                    <a:pt x="3380" y="799"/>
                  </a:lnTo>
                  <a:lnTo>
                    <a:pt x="3442" y="892"/>
                  </a:lnTo>
                  <a:lnTo>
                    <a:pt x="3534" y="953"/>
                  </a:lnTo>
                  <a:lnTo>
                    <a:pt x="3626" y="1015"/>
                  </a:lnTo>
                  <a:lnTo>
                    <a:pt x="3718" y="1015"/>
                  </a:lnTo>
                  <a:lnTo>
                    <a:pt x="3810" y="1045"/>
                  </a:lnTo>
                  <a:lnTo>
                    <a:pt x="25933" y="1045"/>
                  </a:lnTo>
                  <a:lnTo>
                    <a:pt x="26209" y="1107"/>
                  </a:lnTo>
                  <a:lnTo>
                    <a:pt x="26455" y="1168"/>
                  </a:lnTo>
                  <a:lnTo>
                    <a:pt x="26732" y="1260"/>
                  </a:lnTo>
                  <a:lnTo>
                    <a:pt x="26977" y="1383"/>
                  </a:lnTo>
                  <a:lnTo>
                    <a:pt x="27193" y="1506"/>
                  </a:lnTo>
                  <a:lnTo>
                    <a:pt x="27408" y="1660"/>
                  </a:lnTo>
                  <a:lnTo>
                    <a:pt x="27592" y="1844"/>
                  </a:lnTo>
                  <a:lnTo>
                    <a:pt x="27776" y="2059"/>
                  </a:lnTo>
                  <a:lnTo>
                    <a:pt x="27930" y="2274"/>
                  </a:lnTo>
                  <a:lnTo>
                    <a:pt x="28084" y="2489"/>
                  </a:lnTo>
                  <a:lnTo>
                    <a:pt x="28206" y="2735"/>
                  </a:lnTo>
                  <a:lnTo>
                    <a:pt x="28299" y="2981"/>
                  </a:lnTo>
                  <a:lnTo>
                    <a:pt x="28360" y="3258"/>
                  </a:lnTo>
                  <a:lnTo>
                    <a:pt x="28391" y="3534"/>
                  </a:lnTo>
                  <a:lnTo>
                    <a:pt x="28422" y="3811"/>
                  </a:lnTo>
                  <a:lnTo>
                    <a:pt x="28391" y="4087"/>
                  </a:lnTo>
                  <a:lnTo>
                    <a:pt x="28360" y="4364"/>
                  </a:lnTo>
                  <a:lnTo>
                    <a:pt x="28299" y="4640"/>
                  </a:lnTo>
                  <a:lnTo>
                    <a:pt x="28206" y="4886"/>
                  </a:lnTo>
                  <a:lnTo>
                    <a:pt x="28084" y="5132"/>
                  </a:lnTo>
                  <a:lnTo>
                    <a:pt x="27930" y="5347"/>
                  </a:lnTo>
                  <a:lnTo>
                    <a:pt x="27776" y="5562"/>
                  </a:lnTo>
                  <a:lnTo>
                    <a:pt x="27623" y="5777"/>
                  </a:lnTo>
                  <a:lnTo>
                    <a:pt x="27408" y="5961"/>
                  </a:lnTo>
                  <a:lnTo>
                    <a:pt x="27193" y="6115"/>
                  </a:lnTo>
                  <a:lnTo>
                    <a:pt x="26977" y="6238"/>
                  </a:lnTo>
                  <a:lnTo>
                    <a:pt x="26732" y="6361"/>
                  </a:lnTo>
                  <a:lnTo>
                    <a:pt x="26486" y="6453"/>
                  </a:lnTo>
                  <a:lnTo>
                    <a:pt x="26209" y="6514"/>
                  </a:lnTo>
                  <a:lnTo>
                    <a:pt x="25933" y="6576"/>
                  </a:lnTo>
                  <a:lnTo>
                    <a:pt x="3810" y="6576"/>
                  </a:lnTo>
                  <a:lnTo>
                    <a:pt x="3442" y="6607"/>
                  </a:lnTo>
                  <a:lnTo>
                    <a:pt x="3042" y="6668"/>
                  </a:lnTo>
                  <a:lnTo>
                    <a:pt x="2704" y="6760"/>
                  </a:lnTo>
                  <a:lnTo>
                    <a:pt x="2335" y="6883"/>
                  </a:lnTo>
                  <a:lnTo>
                    <a:pt x="1997" y="7037"/>
                  </a:lnTo>
                  <a:lnTo>
                    <a:pt x="1690" y="7221"/>
                  </a:lnTo>
                  <a:lnTo>
                    <a:pt x="1383" y="7467"/>
                  </a:lnTo>
                  <a:lnTo>
                    <a:pt x="1137" y="7713"/>
                  </a:lnTo>
                  <a:lnTo>
                    <a:pt x="891" y="7959"/>
                  </a:lnTo>
                  <a:lnTo>
                    <a:pt x="645" y="8266"/>
                  </a:lnTo>
                  <a:lnTo>
                    <a:pt x="461" y="8573"/>
                  </a:lnTo>
                  <a:lnTo>
                    <a:pt x="308" y="8911"/>
                  </a:lnTo>
                  <a:lnTo>
                    <a:pt x="185" y="9280"/>
                  </a:lnTo>
                  <a:lnTo>
                    <a:pt x="92" y="9618"/>
                  </a:lnTo>
                  <a:lnTo>
                    <a:pt x="31" y="10017"/>
                  </a:lnTo>
                  <a:lnTo>
                    <a:pt x="0" y="10386"/>
                  </a:lnTo>
                  <a:lnTo>
                    <a:pt x="31" y="10785"/>
                  </a:lnTo>
                  <a:lnTo>
                    <a:pt x="92" y="11185"/>
                  </a:lnTo>
                  <a:lnTo>
                    <a:pt x="185" y="11523"/>
                  </a:lnTo>
                  <a:lnTo>
                    <a:pt x="308" y="11891"/>
                  </a:lnTo>
                  <a:lnTo>
                    <a:pt x="461" y="12229"/>
                  </a:lnTo>
                  <a:lnTo>
                    <a:pt x="645" y="12537"/>
                  </a:lnTo>
                  <a:lnTo>
                    <a:pt x="891" y="12844"/>
                  </a:lnTo>
                  <a:lnTo>
                    <a:pt x="1137" y="13090"/>
                  </a:lnTo>
                  <a:lnTo>
                    <a:pt x="1383" y="13336"/>
                  </a:lnTo>
                  <a:lnTo>
                    <a:pt x="1690" y="13581"/>
                  </a:lnTo>
                  <a:lnTo>
                    <a:pt x="1997" y="13766"/>
                  </a:lnTo>
                  <a:lnTo>
                    <a:pt x="2335" y="13919"/>
                  </a:lnTo>
                  <a:lnTo>
                    <a:pt x="2704" y="14042"/>
                  </a:lnTo>
                  <a:lnTo>
                    <a:pt x="3042" y="14134"/>
                  </a:lnTo>
                  <a:lnTo>
                    <a:pt x="3442" y="14196"/>
                  </a:lnTo>
                  <a:lnTo>
                    <a:pt x="3810" y="14227"/>
                  </a:lnTo>
                  <a:lnTo>
                    <a:pt x="25933" y="14227"/>
                  </a:lnTo>
                  <a:lnTo>
                    <a:pt x="26209" y="14288"/>
                  </a:lnTo>
                  <a:lnTo>
                    <a:pt x="26455" y="14350"/>
                  </a:lnTo>
                  <a:lnTo>
                    <a:pt x="26732" y="14442"/>
                  </a:lnTo>
                  <a:lnTo>
                    <a:pt x="26977" y="14565"/>
                  </a:lnTo>
                  <a:lnTo>
                    <a:pt x="27193" y="14688"/>
                  </a:lnTo>
                  <a:lnTo>
                    <a:pt x="27408" y="14841"/>
                  </a:lnTo>
                  <a:lnTo>
                    <a:pt x="27592" y="15026"/>
                  </a:lnTo>
                  <a:lnTo>
                    <a:pt x="27776" y="15241"/>
                  </a:lnTo>
                  <a:lnTo>
                    <a:pt x="27930" y="15456"/>
                  </a:lnTo>
                  <a:lnTo>
                    <a:pt x="28084" y="15671"/>
                  </a:lnTo>
                  <a:lnTo>
                    <a:pt x="28206" y="15917"/>
                  </a:lnTo>
                  <a:lnTo>
                    <a:pt x="28299" y="16162"/>
                  </a:lnTo>
                  <a:lnTo>
                    <a:pt x="28360" y="16439"/>
                  </a:lnTo>
                  <a:lnTo>
                    <a:pt x="28391" y="16715"/>
                  </a:lnTo>
                  <a:lnTo>
                    <a:pt x="28422" y="16992"/>
                  </a:lnTo>
                  <a:lnTo>
                    <a:pt x="28391" y="17269"/>
                  </a:lnTo>
                  <a:lnTo>
                    <a:pt x="28360" y="17545"/>
                  </a:lnTo>
                  <a:lnTo>
                    <a:pt x="28299" y="17822"/>
                  </a:lnTo>
                  <a:lnTo>
                    <a:pt x="28206" y="18067"/>
                  </a:lnTo>
                  <a:lnTo>
                    <a:pt x="28084" y="18313"/>
                  </a:lnTo>
                  <a:lnTo>
                    <a:pt x="27930" y="18528"/>
                  </a:lnTo>
                  <a:lnTo>
                    <a:pt x="27776" y="18743"/>
                  </a:lnTo>
                  <a:lnTo>
                    <a:pt x="27592" y="18958"/>
                  </a:lnTo>
                  <a:lnTo>
                    <a:pt x="27408" y="19143"/>
                  </a:lnTo>
                  <a:lnTo>
                    <a:pt x="27193" y="19296"/>
                  </a:lnTo>
                  <a:lnTo>
                    <a:pt x="26977" y="19419"/>
                  </a:lnTo>
                  <a:lnTo>
                    <a:pt x="26732" y="19542"/>
                  </a:lnTo>
                  <a:lnTo>
                    <a:pt x="26455" y="19634"/>
                  </a:lnTo>
                  <a:lnTo>
                    <a:pt x="26209" y="19696"/>
                  </a:lnTo>
                  <a:lnTo>
                    <a:pt x="25933" y="19757"/>
                  </a:lnTo>
                  <a:lnTo>
                    <a:pt x="3810" y="19757"/>
                  </a:lnTo>
                  <a:lnTo>
                    <a:pt x="3442" y="19788"/>
                  </a:lnTo>
                  <a:lnTo>
                    <a:pt x="3042" y="19849"/>
                  </a:lnTo>
                  <a:lnTo>
                    <a:pt x="2704" y="19942"/>
                  </a:lnTo>
                  <a:lnTo>
                    <a:pt x="2335" y="20065"/>
                  </a:lnTo>
                  <a:lnTo>
                    <a:pt x="1997" y="20218"/>
                  </a:lnTo>
                  <a:lnTo>
                    <a:pt x="1690" y="20403"/>
                  </a:lnTo>
                  <a:lnTo>
                    <a:pt x="1383" y="20648"/>
                  </a:lnTo>
                  <a:lnTo>
                    <a:pt x="1137" y="20894"/>
                  </a:lnTo>
                  <a:lnTo>
                    <a:pt x="891" y="21140"/>
                  </a:lnTo>
                  <a:lnTo>
                    <a:pt x="645" y="21447"/>
                  </a:lnTo>
                  <a:lnTo>
                    <a:pt x="461" y="21754"/>
                  </a:lnTo>
                  <a:lnTo>
                    <a:pt x="308" y="22092"/>
                  </a:lnTo>
                  <a:lnTo>
                    <a:pt x="185" y="22461"/>
                  </a:lnTo>
                  <a:lnTo>
                    <a:pt x="92" y="22799"/>
                  </a:lnTo>
                  <a:lnTo>
                    <a:pt x="31" y="23199"/>
                  </a:lnTo>
                  <a:lnTo>
                    <a:pt x="0" y="23567"/>
                  </a:lnTo>
                  <a:lnTo>
                    <a:pt x="31" y="23967"/>
                  </a:lnTo>
                  <a:lnTo>
                    <a:pt x="92" y="24335"/>
                  </a:lnTo>
                  <a:lnTo>
                    <a:pt x="185" y="24704"/>
                  </a:lnTo>
                  <a:lnTo>
                    <a:pt x="308" y="25073"/>
                  </a:lnTo>
                  <a:lnTo>
                    <a:pt x="461" y="25411"/>
                  </a:lnTo>
                  <a:lnTo>
                    <a:pt x="645" y="25718"/>
                  </a:lnTo>
                  <a:lnTo>
                    <a:pt x="891" y="25995"/>
                  </a:lnTo>
                  <a:lnTo>
                    <a:pt x="1137" y="26271"/>
                  </a:lnTo>
                  <a:lnTo>
                    <a:pt x="1383" y="26517"/>
                  </a:lnTo>
                  <a:lnTo>
                    <a:pt x="1690" y="26732"/>
                  </a:lnTo>
                  <a:lnTo>
                    <a:pt x="1997" y="26947"/>
                  </a:lnTo>
                  <a:lnTo>
                    <a:pt x="2335" y="27101"/>
                  </a:lnTo>
                  <a:lnTo>
                    <a:pt x="2704" y="27224"/>
                  </a:lnTo>
                  <a:lnTo>
                    <a:pt x="3042" y="27316"/>
                  </a:lnTo>
                  <a:lnTo>
                    <a:pt x="3442" y="27377"/>
                  </a:lnTo>
                  <a:lnTo>
                    <a:pt x="3810" y="27408"/>
                  </a:lnTo>
                  <a:lnTo>
                    <a:pt x="25656" y="27408"/>
                  </a:lnTo>
                  <a:lnTo>
                    <a:pt x="25748" y="27377"/>
                  </a:lnTo>
                  <a:lnTo>
                    <a:pt x="25841" y="27347"/>
                  </a:lnTo>
                  <a:lnTo>
                    <a:pt x="25933" y="27316"/>
                  </a:lnTo>
                  <a:lnTo>
                    <a:pt x="26025" y="27254"/>
                  </a:lnTo>
                  <a:lnTo>
                    <a:pt x="26086" y="27162"/>
                  </a:lnTo>
                  <a:lnTo>
                    <a:pt x="26117" y="27070"/>
                  </a:lnTo>
                  <a:lnTo>
                    <a:pt x="26148" y="26978"/>
                  </a:lnTo>
                  <a:lnTo>
                    <a:pt x="26179" y="26886"/>
                  </a:lnTo>
                  <a:lnTo>
                    <a:pt x="26148" y="26763"/>
                  </a:lnTo>
                  <a:lnTo>
                    <a:pt x="26117" y="26671"/>
                  </a:lnTo>
                  <a:lnTo>
                    <a:pt x="26086" y="26578"/>
                  </a:lnTo>
                  <a:lnTo>
                    <a:pt x="26025" y="26517"/>
                  </a:lnTo>
                  <a:lnTo>
                    <a:pt x="25933" y="26456"/>
                  </a:lnTo>
                  <a:lnTo>
                    <a:pt x="25841" y="26394"/>
                  </a:lnTo>
                  <a:lnTo>
                    <a:pt x="25748" y="26363"/>
                  </a:lnTo>
                  <a:lnTo>
                    <a:pt x="3810" y="26363"/>
                  </a:lnTo>
                  <a:lnTo>
                    <a:pt x="3534" y="26333"/>
                  </a:lnTo>
                  <a:lnTo>
                    <a:pt x="3257" y="26302"/>
                  </a:lnTo>
                  <a:lnTo>
                    <a:pt x="3011" y="26240"/>
                  </a:lnTo>
                  <a:lnTo>
                    <a:pt x="2735" y="26148"/>
                  </a:lnTo>
                  <a:lnTo>
                    <a:pt x="2520" y="26025"/>
                  </a:lnTo>
                  <a:lnTo>
                    <a:pt x="2274" y="25872"/>
                  </a:lnTo>
                  <a:lnTo>
                    <a:pt x="2059" y="25718"/>
                  </a:lnTo>
                  <a:lnTo>
                    <a:pt x="1875" y="25534"/>
                  </a:lnTo>
                  <a:lnTo>
                    <a:pt x="1690" y="25349"/>
                  </a:lnTo>
                  <a:lnTo>
                    <a:pt x="1537" y="25134"/>
                  </a:lnTo>
                  <a:lnTo>
                    <a:pt x="1383" y="24889"/>
                  </a:lnTo>
                  <a:lnTo>
                    <a:pt x="1260" y="24673"/>
                  </a:lnTo>
                  <a:lnTo>
                    <a:pt x="1168" y="24397"/>
                  </a:lnTo>
                  <a:lnTo>
                    <a:pt x="1106" y="24151"/>
                  </a:lnTo>
                  <a:lnTo>
                    <a:pt x="1076" y="23875"/>
                  </a:lnTo>
                  <a:lnTo>
                    <a:pt x="1045" y="23567"/>
                  </a:lnTo>
                  <a:lnTo>
                    <a:pt x="1076" y="23291"/>
                  </a:lnTo>
                  <a:lnTo>
                    <a:pt x="1106" y="23014"/>
                  </a:lnTo>
                  <a:lnTo>
                    <a:pt x="1168" y="22768"/>
                  </a:lnTo>
                  <a:lnTo>
                    <a:pt x="1260" y="22492"/>
                  </a:lnTo>
                  <a:lnTo>
                    <a:pt x="1383" y="22246"/>
                  </a:lnTo>
                  <a:lnTo>
                    <a:pt x="1537" y="22031"/>
                  </a:lnTo>
                  <a:lnTo>
                    <a:pt x="1690" y="21816"/>
                  </a:lnTo>
                  <a:lnTo>
                    <a:pt x="1875" y="21632"/>
                  </a:lnTo>
                  <a:lnTo>
                    <a:pt x="2059" y="21447"/>
                  </a:lnTo>
                  <a:lnTo>
                    <a:pt x="2274" y="21294"/>
                  </a:lnTo>
                  <a:lnTo>
                    <a:pt x="2520" y="21140"/>
                  </a:lnTo>
                  <a:lnTo>
                    <a:pt x="2735" y="21017"/>
                  </a:lnTo>
                  <a:lnTo>
                    <a:pt x="3011" y="20925"/>
                  </a:lnTo>
                  <a:lnTo>
                    <a:pt x="3257" y="20863"/>
                  </a:lnTo>
                  <a:lnTo>
                    <a:pt x="3534" y="20833"/>
                  </a:lnTo>
                  <a:lnTo>
                    <a:pt x="3810" y="20802"/>
                  </a:lnTo>
                  <a:lnTo>
                    <a:pt x="26025" y="20802"/>
                  </a:lnTo>
                  <a:lnTo>
                    <a:pt x="26424" y="20741"/>
                  </a:lnTo>
                  <a:lnTo>
                    <a:pt x="26793" y="20648"/>
                  </a:lnTo>
                  <a:lnTo>
                    <a:pt x="27131" y="20495"/>
                  </a:lnTo>
                  <a:lnTo>
                    <a:pt x="27469" y="20341"/>
                  </a:lnTo>
                  <a:lnTo>
                    <a:pt x="27776" y="20157"/>
                  </a:lnTo>
                  <a:lnTo>
                    <a:pt x="28084" y="19942"/>
                  </a:lnTo>
                  <a:lnTo>
                    <a:pt x="28329" y="19696"/>
                  </a:lnTo>
                  <a:lnTo>
                    <a:pt x="28575" y="19419"/>
                  </a:lnTo>
                  <a:lnTo>
                    <a:pt x="28821" y="19112"/>
                  </a:lnTo>
                  <a:lnTo>
                    <a:pt x="29005" y="18805"/>
                  </a:lnTo>
                  <a:lnTo>
                    <a:pt x="29159" y="18467"/>
                  </a:lnTo>
                  <a:lnTo>
                    <a:pt x="29282" y="18129"/>
                  </a:lnTo>
                  <a:lnTo>
                    <a:pt x="29374" y="17760"/>
                  </a:lnTo>
                  <a:lnTo>
                    <a:pt x="29436" y="17391"/>
                  </a:lnTo>
                  <a:lnTo>
                    <a:pt x="29466" y="16992"/>
                  </a:lnTo>
                  <a:lnTo>
                    <a:pt x="29436" y="16593"/>
                  </a:lnTo>
                  <a:lnTo>
                    <a:pt x="29374" y="16224"/>
                  </a:lnTo>
                  <a:lnTo>
                    <a:pt x="29282" y="15855"/>
                  </a:lnTo>
                  <a:lnTo>
                    <a:pt x="29159" y="15517"/>
                  </a:lnTo>
                  <a:lnTo>
                    <a:pt x="29005" y="15179"/>
                  </a:lnTo>
                  <a:lnTo>
                    <a:pt x="28821" y="14872"/>
                  </a:lnTo>
                  <a:lnTo>
                    <a:pt x="28575" y="14565"/>
                  </a:lnTo>
                  <a:lnTo>
                    <a:pt x="28329" y="14288"/>
                  </a:lnTo>
                  <a:lnTo>
                    <a:pt x="28084" y="14042"/>
                  </a:lnTo>
                  <a:lnTo>
                    <a:pt x="27776" y="13827"/>
                  </a:lnTo>
                  <a:lnTo>
                    <a:pt x="27469" y="13643"/>
                  </a:lnTo>
                  <a:lnTo>
                    <a:pt x="27131" y="13459"/>
                  </a:lnTo>
                  <a:lnTo>
                    <a:pt x="26793" y="13336"/>
                  </a:lnTo>
                  <a:lnTo>
                    <a:pt x="26424" y="13243"/>
                  </a:lnTo>
                  <a:lnTo>
                    <a:pt x="26025" y="13182"/>
                  </a:lnTo>
                  <a:lnTo>
                    <a:pt x="3810" y="13182"/>
                  </a:lnTo>
                  <a:lnTo>
                    <a:pt x="3534" y="13151"/>
                  </a:lnTo>
                  <a:lnTo>
                    <a:pt x="3257" y="13121"/>
                  </a:lnTo>
                  <a:lnTo>
                    <a:pt x="3011" y="13059"/>
                  </a:lnTo>
                  <a:lnTo>
                    <a:pt x="2735" y="12967"/>
                  </a:lnTo>
                  <a:lnTo>
                    <a:pt x="2520" y="12844"/>
                  </a:lnTo>
                  <a:lnTo>
                    <a:pt x="2274" y="12690"/>
                  </a:lnTo>
                  <a:lnTo>
                    <a:pt x="2059" y="12537"/>
                  </a:lnTo>
                  <a:lnTo>
                    <a:pt x="1875" y="12352"/>
                  </a:lnTo>
                  <a:lnTo>
                    <a:pt x="1690" y="12168"/>
                  </a:lnTo>
                  <a:lnTo>
                    <a:pt x="1537" y="11953"/>
                  </a:lnTo>
                  <a:lnTo>
                    <a:pt x="1383" y="11707"/>
                  </a:lnTo>
                  <a:lnTo>
                    <a:pt x="1260" y="11492"/>
                  </a:lnTo>
                  <a:lnTo>
                    <a:pt x="1168" y="11216"/>
                  </a:lnTo>
                  <a:lnTo>
                    <a:pt x="1106" y="10970"/>
                  </a:lnTo>
                  <a:lnTo>
                    <a:pt x="1076" y="10693"/>
                  </a:lnTo>
                  <a:lnTo>
                    <a:pt x="1045" y="10386"/>
                  </a:lnTo>
                  <a:lnTo>
                    <a:pt x="1076" y="10109"/>
                  </a:lnTo>
                  <a:lnTo>
                    <a:pt x="1106" y="9833"/>
                  </a:lnTo>
                  <a:lnTo>
                    <a:pt x="1168" y="9587"/>
                  </a:lnTo>
                  <a:lnTo>
                    <a:pt x="1260" y="9311"/>
                  </a:lnTo>
                  <a:lnTo>
                    <a:pt x="1383" y="9095"/>
                  </a:lnTo>
                  <a:lnTo>
                    <a:pt x="1537" y="8850"/>
                  </a:lnTo>
                  <a:lnTo>
                    <a:pt x="1690" y="8635"/>
                  </a:lnTo>
                  <a:lnTo>
                    <a:pt x="1875" y="8450"/>
                  </a:lnTo>
                  <a:lnTo>
                    <a:pt x="2059" y="8266"/>
                  </a:lnTo>
                  <a:lnTo>
                    <a:pt x="2274" y="8112"/>
                  </a:lnTo>
                  <a:lnTo>
                    <a:pt x="2520" y="7959"/>
                  </a:lnTo>
                  <a:lnTo>
                    <a:pt x="2735" y="7836"/>
                  </a:lnTo>
                  <a:lnTo>
                    <a:pt x="3011" y="7744"/>
                  </a:lnTo>
                  <a:lnTo>
                    <a:pt x="3257" y="7682"/>
                  </a:lnTo>
                  <a:lnTo>
                    <a:pt x="3534" y="7651"/>
                  </a:lnTo>
                  <a:lnTo>
                    <a:pt x="3810" y="7621"/>
                  </a:lnTo>
                  <a:lnTo>
                    <a:pt x="26025" y="7621"/>
                  </a:lnTo>
                  <a:lnTo>
                    <a:pt x="26424" y="7559"/>
                  </a:lnTo>
                  <a:lnTo>
                    <a:pt x="26793" y="7467"/>
                  </a:lnTo>
                  <a:lnTo>
                    <a:pt x="27131" y="7344"/>
                  </a:lnTo>
                  <a:lnTo>
                    <a:pt x="27469" y="7160"/>
                  </a:lnTo>
                  <a:lnTo>
                    <a:pt x="27776" y="6975"/>
                  </a:lnTo>
                  <a:lnTo>
                    <a:pt x="28084" y="6760"/>
                  </a:lnTo>
                  <a:lnTo>
                    <a:pt x="28329" y="6514"/>
                  </a:lnTo>
                  <a:lnTo>
                    <a:pt x="28575" y="6238"/>
                  </a:lnTo>
                  <a:lnTo>
                    <a:pt x="28821" y="5931"/>
                  </a:lnTo>
                  <a:lnTo>
                    <a:pt x="29005" y="5623"/>
                  </a:lnTo>
                  <a:lnTo>
                    <a:pt x="29159" y="5285"/>
                  </a:lnTo>
                  <a:lnTo>
                    <a:pt x="29282" y="4947"/>
                  </a:lnTo>
                  <a:lnTo>
                    <a:pt x="29374" y="4579"/>
                  </a:lnTo>
                  <a:lnTo>
                    <a:pt x="29436" y="4210"/>
                  </a:lnTo>
                  <a:lnTo>
                    <a:pt x="29466" y="3811"/>
                  </a:lnTo>
                  <a:lnTo>
                    <a:pt x="29436" y="3411"/>
                  </a:lnTo>
                  <a:lnTo>
                    <a:pt x="29374" y="3042"/>
                  </a:lnTo>
                  <a:lnTo>
                    <a:pt x="29282" y="2674"/>
                  </a:lnTo>
                  <a:lnTo>
                    <a:pt x="29159" y="2336"/>
                  </a:lnTo>
                  <a:lnTo>
                    <a:pt x="29005" y="1998"/>
                  </a:lnTo>
                  <a:lnTo>
                    <a:pt x="28821" y="1691"/>
                  </a:lnTo>
                  <a:lnTo>
                    <a:pt x="28575" y="1383"/>
                  </a:lnTo>
                  <a:lnTo>
                    <a:pt x="28329" y="1107"/>
                  </a:lnTo>
                  <a:lnTo>
                    <a:pt x="28084" y="861"/>
                  </a:lnTo>
                  <a:lnTo>
                    <a:pt x="27776" y="646"/>
                  </a:lnTo>
                  <a:lnTo>
                    <a:pt x="27469" y="461"/>
                  </a:lnTo>
                  <a:lnTo>
                    <a:pt x="27131" y="308"/>
                  </a:lnTo>
                  <a:lnTo>
                    <a:pt x="26793" y="154"/>
                  </a:lnTo>
                  <a:lnTo>
                    <a:pt x="26424" y="62"/>
                  </a:lnTo>
                  <a:lnTo>
                    <a:pt x="2602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0"/>
            <p:cNvSpPr/>
            <p:nvPr/>
          </p:nvSpPr>
          <p:spPr>
            <a:xfrm>
              <a:off x="2556825" y="1607000"/>
              <a:ext cx="1335600" cy="11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0"/>
            <p:cNvSpPr/>
            <p:nvPr/>
          </p:nvSpPr>
          <p:spPr>
            <a:xfrm>
              <a:off x="5605375" y="4575850"/>
              <a:ext cx="1757700" cy="11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4" name="Google Shape;1814;p30"/>
          <p:cNvGrpSpPr/>
          <p:nvPr/>
        </p:nvGrpSpPr>
        <p:grpSpPr>
          <a:xfrm>
            <a:off x="775030" y="727000"/>
            <a:ext cx="1600166" cy="1638581"/>
            <a:chOff x="9334501" y="864691"/>
            <a:chExt cx="1600166" cy="1639729"/>
          </a:xfrm>
        </p:grpSpPr>
        <p:sp>
          <p:nvSpPr>
            <p:cNvPr id="1815" name="Google Shape;1815;p30"/>
            <p:cNvSpPr/>
            <p:nvPr/>
          </p:nvSpPr>
          <p:spPr>
            <a:xfrm>
              <a:off x="9334501" y="1929728"/>
              <a:ext cx="1549154" cy="574691"/>
            </a:xfrm>
            <a:custGeom>
              <a:avLst/>
              <a:gdLst/>
              <a:ahLst/>
              <a:cxnLst/>
              <a:rect l="l" t="t" r="r" b="b"/>
              <a:pathLst>
                <a:path w="197975" h="73443" extrusionOk="0">
                  <a:moveTo>
                    <a:pt x="0" y="1"/>
                  </a:moveTo>
                  <a:lnTo>
                    <a:pt x="0" y="3593"/>
                  </a:lnTo>
                  <a:lnTo>
                    <a:pt x="133" y="4524"/>
                  </a:lnTo>
                  <a:lnTo>
                    <a:pt x="532" y="5323"/>
                  </a:lnTo>
                  <a:lnTo>
                    <a:pt x="1197" y="6121"/>
                  </a:lnTo>
                  <a:lnTo>
                    <a:pt x="2262" y="6919"/>
                  </a:lnTo>
                  <a:lnTo>
                    <a:pt x="115352" y="72113"/>
                  </a:lnTo>
                  <a:lnTo>
                    <a:pt x="116417" y="72645"/>
                  </a:lnTo>
                  <a:lnTo>
                    <a:pt x="116550" y="72778"/>
                  </a:lnTo>
                  <a:lnTo>
                    <a:pt x="117348" y="73044"/>
                  </a:lnTo>
                  <a:lnTo>
                    <a:pt x="117614" y="73044"/>
                  </a:lnTo>
                  <a:lnTo>
                    <a:pt x="118146" y="73177"/>
                  </a:lnTo>
                  <a:lnTo>
                    <a:pt x="118279" y="73177"/>
                  </a:lnTo>
                  <a:lnTo>
                    <a:pt x="118412" y="73310"/>
                  </a:lnTo>
                  <a:lnTo>
                    <a:pt x="119078" y="73310"/>
                  </a:lnTo>
                  <a:lnTo>
                    <a:pt x="119211" y="73443"/>
                  </a:lnTo>
                  <a:lnTo>
                    <a:pt x="122271" y="73443"/>
                  </a:lnTo>
                  <a:lnTo>
                    <a:pt x="123202" y="73310"/>
                  </a:lnTo>
                  <a:lnTo>
                    <a:pt x="123468" y="73177"/>
                  </a:lnTo>
                  <a:lnTo>
                    <a:pt x="123867" y="73177"/>
                  </a:lnTo>
                  <a:lnTo>
                    <a:pt x="124133" y="73044"/>
                  </a:lnTo>
                  <a:lnTo>
                    <a:pt x="124532" y="72911"/>
                  </a:lnTo>
                  <a:lnTo>
                    <a:pt x="124799" y="72911"/>
                  </a:lnTo>
                  <a:lnTo>
                    <a:pt x="125464" y="72645"/>
                  </a:lnTo>
                  <a:lnTo>
                    <a:pt x="125597" y="72512"/>
                  </a:lnTo>
                  <a:lnTo>
                    <a:pt x="126395" y="72113"/>
                  </a:lnTo>
                  <a:lnTo>
                    <a:pt x="197176" y="31001"/>
                  </a:lnTo>
                  <a:lnTo>
                    <a:pt x="197309" y="30868"/>
                  </a:lnTo>
                  <a:lnTo>
                    <a:pt x="197576" y="30735"/>
                  </a:lnTo>
                  <a:lnTo>
                    <a:pt x="197709" y="30602"/>
                  </a:lnTo>
                  <a:lnTo>
                    <a:pt x="197709" y="30469"/>
                  </a:lnTo>
                  <a:lnTo>
                    <a:pt x="197842" y="30469"/>
                  </a:lnTo>
                  <a:lnTo>
                    <a:pt x="197842" y="30336"/>
                  </a:lnTo>
                  <a:lnTo>
                    <a:pt x="197842" y="30203"/>
                  </a:lnTo>
                  <a:lnTo>
                    <a:pt x="197975" y="30203"/>
                  </a:lnTo>
                  <a:lnTo>
                    <a:pt x="197975" y="30069"/>
                  </a:lnTo>
                  <a:lnTo>
                    <a:pt x="197975" y="29936"/>
                  </a:lnTo>
                  <a:lnTo>
                    <a:pt x="197975" y="26477"/>
                  </a:lnTo>
                  <a:lnTo>
                    <a:pt x="197842" y="26743"/>
                  </a:lnTo>
                  <a:lnTo>
                    <a:pt x="197709" y="26876"/>
                  </a:lnTo>
                  <a:lnTo>
                    <a:pt x="197576" y="27009"/>
                  </a:lnTo>
                  <a:lnTo>
                    <a:pt x="197309" y="27142"/>
                  </a:lnTo>
                  <a:lnTo>
                    <a:pt x="197176" y="27275"/>
                  </a:lnTo>
                  <a:lnTo>
                    <a:pt x="126395" y="68520"/>
                  </a:lnTo>
                  <a:lnTo>
                    <a:pt x="125597" y="68786"/>
                  </a:lnTo>
                  <a:lnTo>
                    <a:pt x="125464" y="68919"/>
                  </a:lnTo>
                  <a:lnTo>
                    <a:pt x="124799" y="69185"/>
                  </a:lnTo>
                  <a:lnTo>
                    <a:pt x="124532" y="69185"/>
                  </a:lnTo>
                  <a:lnTo>
                    <a:pt x="124133" y="69319"/>
                  </a:lnTo>
                  <a:lnTo>
                    <a:pt x="123867" y="69452"/>
                  </a:lnTo>
                  <a:lnTo>
                    <a:pt x="123468" y="69585"/>
                  </a:lnTo>
                  <a:lnTo>
                    <a:pt x="123202" y="69585"/>
                  </a:lnTo>
                  <a:lnTo>
                    <a:pt x="122271" y="69718"/>
                  </a:lnTo>
                  <a:lnTo>
                    <a:pt x="121472" y="69718"/>
                  </a:lnTo>
                  <a:lnTo>
                    <a:pt x="121073" y="69851"/>
                  </a:lnTo>
                  <a:lnTo>
                    <a:pt x="120674" y="69851"/>
                  </a:lnTo>
                  <a:lnTo>
                    <a:pt x="120408" y="69718"/>
                  </a:lnTo>
                  <a:lnTo>
                    <a:pt x="119211" y="69718"/>
                  </a:lnTo>
                  <a:lnTo>
                    <a:pt x="118811" y="69585"/>
                  </a:lnTo>
                  <a:lnTo>
                    <a:pt x="118412" y="69585"/>
                  </a:lnTo>
                  <a:lnTo>
                    <a:pt x="118146" y="69452"/>
                  </a:lnTo>
                  <a:lnTo>
                    <a:pt x="117614" y="69319"/>
                  </a:lnTo>
                  <a:lnTo>
                    <a:pt x="117348" y="69319"/>
                  </a:lnTo>
                  <a:lnTo>
                    <a:pt x="116550" y="69052"/>
                  </a:lnTo>
                  <a:lnTo>
                    <a:pt x="116417" y="68919"/>
                  </a:lnTo>
                  <a:lnTo>
                    <a:pt x="115352" y="68520"/>
                  </a:lnTo>
                  <a:lnTo>
                    <a:pt x="2262" y="3194"/>
                  </a:lnTo>
                  <a:lnTo>
                    <a:pt x="1330" y="2396"/>
                  </a:lnTo>
                  <a:lnTo>
                    <a:pt x="532" y="1730"/>
                  </a:lnTo>
                  <a:lnTo>
                    <a:pt x="133" y="7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0"/>
            <p:cNvSpPr/>
            <p:nvPr/>
          </p:nvSpPr>
          <p:spPr>
            <a:xfrm>
              <a:off x="9334501" y="1578879"/>
              <a:ext cx="1549154" cy="897434"/>
            </a:xfrm>
            <a:custGeom>
              <a:avLst/>
              <a:gdLst/>
              <a:ahLst/>
              <a:cxnLst/>
              <a:rect l="l" t="t" r="r" b="b"/>
              <a:pathLst>
                <a:path w="197975" h="114688" extrusionOk="0">
                  <a:moveTo>
                    <a:pt x="74906" y="1"/>
                  </a:moveTo>
                  <a:lnTo>
                    <a:pt x="73974" y="134"/>
                  </a:lnTo>
                  <a:lnTo>
                    <a:pt x="73043" y="533"/>
                  </a:lnTo>
                  <a:lnTo>
                    <a:pt x="2262" y="41645"/>
                  </a:lnTo>
                  <a:lnTo>
                    <a:pt x="1197" y="42310"/>
                  </a:lnTo>
                  <a:lnTo>
                    <a:pt x="532" y="43108"/>
                  </a:lnTo>
                  <a:lnTo>
                    <a:pt x="133" y="43906"/>
                  </a:lnTo>
                  <a:lnTo>
                    <a:pt x="0" y="44838"/>
                  </a:lnTo>
                  <a:lnTo>
                    <a:pt x="133" y="45636"/>
                  </a:lnTo>
                  <a:lnTo>
                    <a:pt x="532" y="46567"/>
                  </a:lnTo>
                  <a:lnTo>
                    <a:pt x="1330" y="47233"/>
                  </a:lnTo>
                  <a:lnTo>
                    <a:pt x="2262" y="48031"/>
                  </a:lnTo>
                  <a:lnTo>
                    <a:pt x="115352" y="113357"/>
                  </a:lnTo>
                  <a:lnTo>
                    <a:pt x="116683" y="113889"/>
                  </a:lnTo>
                  <a:lnTo>
                    <a:pt x="118013" y="114289"/>
                  </a:lnTo>
                  <a:lnTo>
                    <a:pt x="119344" y="114555"/>
                  </a:lnTo>
                  <a:lnTo>
                    <a:pt x="120940" y="114688"/>
                  </a:lnTo>
                  <a:lnTo>
                    <a:pt x="122404" y="114555"/>
                  </a:lnTo>
                  <a:lnTo>
                    <a:pt x="123867" y="114289"/>
                  </a:lnTo>
                  <a:lnTo>
                    <a:pt x="125198" y="113889"/>
                  </a:lnTo>
                  <a:lnTo>
                    <a:pt x="126395" y="113357"/>
                  </a:lnTo>
                  <a:lnTo>
                    <a:pt x="197176" y="72112"/>
                  </a:lnTo>
                  <a:lnTo>
                    <a:pt x="197576" y="71846"/>
                  </a:lnTo>
                  <a:lnTo>
                    <a:pt x="197842" y="71580"/>
                  </a:lnTo>
                  <a:lnTo>
                    <a:pt x="197975" y="71314"/>
                  </a:lnTo>
                  <a:lnTo>
                    <a:pt x="197975" y="71048"/>
                  </a:lnTo>
                  <a:lnTo>
                    <a:pt x="197975" y="70782"/>
                  </a:lnTo>
                  <a:lnTo>
                    <a:pt x="197842" y="70516"/>
                  </a:lnTo>
                  <a:lnTo>
                    <a:pt x="197576" y="70250"/>
                  </a:lnTo>
                  <a:lnTo>
                    <a:pt x="197176" y="69984"/>
                  </a:lnTo>
                  <a:lnTo>
                    <a:pt x="76768" y="533"/>
                  </a:lnTo>
                  <a:lnTo>
                    <a:pt x="75970" y="134"/>
                  </a:lnTo>
                  <a:lnTo>
                    <a:pt x="749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0"/>
            <p:cNvSpPr/>
            <p:nvPr/>
          </p:nvSpPr>
          <p:spPr>
            <a:xfrm>
              <a:off x="9935211" y="864691"/>
              <a:ext cx="999456" cy="1258690"/>
            </a:xfrm>
            <a:custGeom>
              <a:avLst/>
              <a:gdLst/>
              <a:ahLst/>
              <a:cxnLst/>
              <a:rect l="l" t="t" r="r" b="b"/>
              <a:pathLst>
                <a:path w="127726" h="160855" extrusionOk="0">
                  <a:moveTo>
                    <a:pt x="3327" y="0"/>
                  </a:moveTo>
                  <a:lnTo>
                    <a:pt x="3194" y="133"/>
                  </a:lnTo>
                  <a:lnTo>
                    <a:pt x="0" y="1996"/>
                  </a:lnTo>
                  <a:lnTo>
                    <a:pt x="267" y="1863"/>
                  </a:lnTo>
                  <a:lnTo>
                    <a:pt x="932" y="1863"/>
                  </a:lnTo>
                  <a:lnTo>
                    <a:pt x="1331" y="2129"/>
                  </a:lnTo>
                  <a:lnTo>
                    <a:pt x="122670" y="72245"/>
                  </a:lnTo>
                  <a:lnTo>
                    <a:pt x="123069" y="72511"/>
                  </a:lnTo>
                  <a:lnTo>
                    <a:pt x="123468" y="72777"/>
                  </a:lnTo>
                  <a:lnTo>
                    <a:pt x="123735" y="73176"/>
                  </a:lnTo>
                  <a:lnTo>
                    <a:pt x="124001" y="73575"/>
                  </a:lnTo>
                  <a:lnTo>
                    <a:pt x="124267" y="74108"/>
                  </a:lnTo>
                  <a:lnTo>
                    <a:pt x="124400" y="74507"/>
                  </a:lnTo>
                  <a:lnTo>
                    <a:pt x="124533" y="75039"/>
                  </a:lnTo>
                  <a:lnTo>
                    <a:pt x="124533" y="75438"/>
                  </a:lnTo>
                  <a:lnTo>
                    <a:pt x="124400" y="157395"/>
                  </a:lnTo>
                  <a:lnTo>
                    <a:pt x="124267" y="157928"/>
                  </a:lnTo>
                  <a:lnTo>
                    <a:pt x="124267" y="158061"/>
                  </a:lnTo>
                  <a:lnTo>
                    <a:pt x="124267" y="158593"/>
                  </a:lnTo>
                  <a:lnTo>
                    <a:pt x="124134" y="159125"/>
                  </a:lnTo>
                  <a:lnTo>
                    <a:pt x="123868" y="159524"/>
                  </a:lnTo>
                  <a:lnTo>
                    <a:pt x="123868" y="159657"/>
                  </a:lnTo>
                  <a:lnTo>
                    <a:pt x="123735" y="160056"/>
                  </a:lnTo>
                  <a:lnTo>
                    <a:pt x="123335" y="160455"/>
                  </a:lnTo>
                  <a:lnTo>
                    <a:pt x="123275" y="160516"/>
                  </a:lnTo>
                  <a:lnTo>
                    <a:pt x="125996" y="158992"/>
                  </a:lnTo>
                  <a:lnTo>
                    <a:pt x="126396" y="158726"/>
                  </a:lnTo>
                  <a:lnTo>
                    <a:pt x="126529" y="158593"/>
                  </a:lnTo>
                  <a:lnTo>
                    <a:pt x="126928" y="158194"/>
                  </a:lnTo>
                  <a:lnTo>
                    <a:pt x="127061" y="157794"/>
                  </a:lnTo>
                  <a:lnTo>
                    <a:pt x="127061" y="157661"/>
                  </a:lnTo>
                  <a:lnTo>
                    <a:pt x="127194" y="157395"/>
                  </a:lnTo>
                  <a:lnTo>
                    <a:pt x="127327" y="157262"/>
                  </a:lnTo>
                  <a:lnTo>
                    <a:pt x="127327" y="157129"/>
                  </a:lnTo>
                  <a:lnTo>
                    <a:pt x="127327" y="156863"/>
                  </a:lnTo>
                  <a:lnTo>
                    <a:pt x="127460" y="156730"/>
                  </a:lnTo>
                  <a:lnTo>
                    <a:pt x="127460" y="156597"/>
                  </a:lnTo>
                  <a:lnTo>
                    <a:pt x="127460" y="156331"/>
                  </a:lnTo>
                  <a:lnTo>
                    <a:pt x="127460" y="156198"/>
                  </a:lnTo>
                  <a:lnTo>
                    <a:pt x="127460" y="156065"/>
                  </a:lnTo>
                  <a:lnTo>
                    <a:pt x="127593" y="155799"/>
                  </a:lnTo>
                  <a:lnTo>
                    <a:pt x="127593" y="155533"/>
                  </a:lnTo>
                  <a:lnTo>
                    <a:pt x="127726" y="73575"/>
                  </a:lnTo>
                  <a:lnTo>
                    <a:pt x="127726" y="73442"/>
                  </a:lnTo>
                  <a:lnTo>
                    <a:pt x="127726" y="73309"/>
                  </a:lnTo>
                  <a:lnTo>
                    <a:pt x="127726" y="73176"/>
                  </a:lnTo>
                  <a:lnTo>
                    <a:pt x="127726" y="73043"/>
                  </a:lnTo>
                  <a:lnTo>
                    <a:pt x="127726" y="72910"/>
                  </a:lnTo>
                  <a:lnTo>
                    <a:pt x="127593" y="72777"/>
                  </a:lnTo>
                  <a:lnTo>
                    <a:pt x="127593" y="72644"/>
                  </a:lnTo>
                  <a:lnTo>
                    <a:pt x="127593" y="72511"/>
                  </a:lnTo>
                  <a:lnTo>
                    <a:pt x="127460" y="72378"/>
                  </a:lnTo>
                  <a:lnTo>
                    <a:pt x="127460" y="72245"/>
                  </a:lnTo>
                  <a:lnTo>
                    <a:pt x="127460" y="72112"/>
                  </a:lnTo>
                  <a:lnTo>
                    <a:pt x="127327" y="71979"/>
                  </a:lnTo>
                  <a:lnTo>
                    <a:pt x="127327" y="71846"/>
                  </a:lnTo>
                  <a:lnTo>
                    <a:pt x="127194" y="71713"/>
                  </a:lnTo>
                  <a:lnTo>
                    <a:pt x="127061" y="71447"/>
                  </a:lnTo>
                  <a:lnTo>
                    <a:pt x="126928" y="71314"/>
                  </a:lnTo>
                  <a:lnTo>
                    <a:pt x="126795" y="71180"/>
                  </a:lnTo>
                  <a:lnTo>
                    <a:pt x="126662" y="71047"/>
                  </a:lnTo>
                  <a:lnTo>
                    <a:pt x="126662" y="70914"/>
                  </a:lnTo>
                  <a:lnTo>
                    <a:pt x="126529" y="70914"/>
                  </a:lnTo>
                  <a:lnTo>
                    <a:pt x="126529" y="70781"/>
                  </a:lnTo>
                  <a:lnTo>
                    <a:pt x="126396" y="70648"/>
                  </a:lnTo>
                  <a:lnTo>
                    <a:pt x="126262" y="70648"/>
                  </a:lnTo>
                  <a:lnTo>
                    <a:pt x="126262" y="70515"/>
                  </a:lnTo>
                  <a:lnTo>
                    <a:pt x="126129" y="70515"/>
                  </a:lnTo>
                  <a:lnTo>
                    <a:pt x="125996" y="70382"/>
                  </a:lnTo>
                  <a:lnTo>
                    <a:pt x="125863" y="70382"/>
                  </a:lnTo>
                  <a:lnTo>
                    <a:pt x="4524" y="266"/>
                  </a:lnTo>
                  <a:lnTo>
                    <a:pt x="4391" y="133"/>
                  </a:lnTo>
                  <a:lnTo>
                    <a:pt x="4258" y="133"/>
                  </a:lnTo>
                  <a:lnTo>
                    <a:pt x="4125" y="0"/>
                  </a:lnTo>
                  <a:close/>
                  <a:moveTo>
                    <a:pt x="123275" y="160516"/>
                  </a:moveTo>
                  <a:lnTo>
                    <a:pt x="122670" y="160855"/>
                  </a:lnTo>
                  <a:lnTo>
                    <a:pt x="123202" y="160588"/>
                  </a:lnTo>
                  <a:lnTo>
                    <a:pt x="123275" y="1605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0"/>
            <p:cNvSpPr/>
            <p:nvPr/>
          </p:nvSpPr>
          <p:spPr>
            <a:xfrm>
              <a:off x="9928967" y="879261"/>
              <a:ext cx="980715" cy="1247242"/>
            </a:xfrm>
            <a:custGeom>
              <a:avLst/>
              <a:gdLst/>
              <a:ahLst/>
              <a:cxnLst/>
              <a:rect l="l" t="t" r="r" b="b"/>
              <a:pathLst>
                <a:path w="125331" h="159392" extrusionOk="0">
                  <a:moveTo>
                    <a:pt x="1065" y="1"/>
                  </a:moveTo>
                  <a:lnTo>
                    <a:pt x="798" y="134"/>
                  </a:lnTo>
                  <a:lnTo>
                    <a:pt x="532" y="267"/>
                  </a:lnTo>
                  <a:lnTo>
                    <a:pt x="399" y="533"/>
                  </a:lnTo>
                  <a:lnTo>
                    <a:pt x="266" y="932"/>
                  </a:lnTo>
                  <a:lnTo>
                    <a:pt x="266" y="1331"/>
                  </a:lnTo>
                  <a:lnTo>
                    <a:pt x="0" y="83288"/>
                  </a:lnTo>
                  <a:lnTo>
                    <a:pt x="133" y="84619"/>
                  </a:lnTo>
                  <a:lnTo>
                    <a:pt x="399" y="85949"/>
                  </a:lnTo>
                  <a:lnTo>
                    <a:pt x="931" y="87280"/>
                  </a:lnTo>
                  <a:lnTo>
                    <a:pt x="1597" y="88610"/>
                  </a:lnTo>
                  <a:lnTo>
                    <a:pt x="2395" y="89941"/>
                  </a:lnTo>
                  <a:lnTo>
                    <a:pt x="3326" y="91005"/>
                  </a:lnTo>
                  <a:lnTo>
                    <a:pt x="4391" y="91937"/>
                  </a:lnTo>
                  <a:lnTo>
                    <a:pt x="5455" y="92735"/>
                  </a:lnTo>
                  <a:lnTo>
                    <a:pt x="119610" y="158726"/>
                  </a:lnTo>
                  <a:lnTo>
                    <a:pt x="120674" y="159126"/>
                  </a:lnTo>
                  <a:lnTo>
                    <a:pt x="121739" y="159392"/>
                  </a:lnTo>
                  <a:lnTo>
                    <a:pt x="122670" y="159392"/>
                  </a:lnTo>
                  <a:lnTo>
                    <a:pt x="123468" y="159126"/>
                  </a:lnTo>
                  <a:lnTo>
                    <a:pt x="124133" y="158460"/>
                  </a:lnTo>
                  <a:lnTo>
                    <a:pt x="124666" y="157795"/>
                  </a:lnTo>
                  <a:lnTo>
                    <a:pt x="125065" y="156731"/>
                  </a:lnTo>
                  <a:lnTo>
                    <a:pt x="125198" y="155533"/>
                  </a:lnTo>
                  <a:lnTo>
                    <a:pt x="125331" y="73576"/>
                  </a:lnTo>
                  <a:lnTo>
                    <a:pt x="125198" y="72645"/>
                  </a:lnTo>
                  <a:lnTo>
                    <a:pt x="124799" y="71713"/>
                  </a:lnTo>
                  <a:lnTo>
                    <a:pt x="124266" y="70915"/>
                  </a:lnTo>
                  <a:lnTo>
                    <a:pt x="123468" y="70383"/>
                  </a:lnTo>
                  <a:lnTo>
                    <a:pt x="2129" y="267"/>
                  </a:lnTo>
                  <a:lnTo>
                    <a:pt x="1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0"/>
            <p:cNvSpPr/>
            <p:nvPr/>
          </p:nvSpPr>
          <p:spPr>
            <a:xfrm>
              <a:off x="9945618" y="912580"/>
              <a:ext cx="947412" cy="1180613"/>
            </a:xfrm>
            <a:custGeom>
              <a:avLst/>
              <a:gdLst/>
              <a:ahLst/>
              <a:cxnLst/>
              <a:rect l="l" t="t" r="r" b="b"/>
              <a:pathLst>
                <a:path w="121075" h="150877" extrusionOk="0">
                  <a:moveTo>
                    <a:pt x="1065" y="0"/>
                  </a:moveTo>
                  <a:lnTo>
                    <a:pt x="799" y="133"/>
                  </a:lnTo>
                  <a:lnTo>
                    <a:pt x="533" y="399"/>
                  </a:lnTo>
                  <a:lnTo>
                    <a:pt x="400" y="532"/>
                  </a:lnTo>
                  <a:lnTo>
                    <a:pt x="267" y="932"/>
                  </a:lnTo>
                  <a:lnTo>
                    <a:pt x="267" y="1331"/>
                  </a:lnTo>
                  <a:lnTo>
                    <a:pt x="1" y="77301"/>
                  </a:lnTo>
                  <a:lnTo>
                    <a:pt x="134" y="78631"/>
                  </a:lnTo>
                  <a:lnTo>
                    <a:pt x="400" y="79962"/>
                  </a:lnTo>
                  <a:lnTo>
                    <a:pt x="932" y="81292"/>
                  </a:lnTo>
                  <a:lnTo>
                    <a:pt x="1597" y="82490"/>
                  </a:lnTo>
                  <a:lnTo>
                    <a:pt x="2396" y="83687"/>
                  </a:lnTo>
                  <a:lnTo>
                    <a:pt x="3327" y="84885"/>
                  </a:lnTo>
                  <a:lnTo>
                    <a:pt x="4258" y="85816"/>
                  </a:lnTo>
                  <a:lnTo>
                    <a:pt x="5323" y="86481"/>
                  </a:lnTo>
                  <a:lnTo>
                    <a:pt x="115486" y="150078"/>
                  </a:lnTo>
                  <a:lnTo>
                    <a:pt x="116550" y="150610"/>
                  </a:lnTo>
                  <a:lnTo>
                    <a:pt x="117615" y="150876"/>
                  </a:lnTo>
                  <a:lnTo>
                    <a:pt x="118413" y="150743"/>
                  </a:lnTo>
                  <a:lnTo>
                    <a:pt x="119211" y="150477"/>
                  </a:lnTo>
                  <a:lnTo>
                    <a:pt x="119877" y="149945"/>
                  </a:lnTo>
                  <a:lnTo>
                    <a:pt x="120409" y="149147"/>
                  </a:lnTo>
                  <a:lnTo>
                    <a:pt x="120675" y="148215"/>
                  </a:lnTo>
                  <a:lnTo>
                    <a:pt x="120808" y="147018"/>
                  </a:lnTo>
                  <a:lnTo>
                    <a:pt x="121074" y="71048"/>
                  </a:lnTo>
                  <a:lnTo>
                    <a:pt x="120941" y="70116"/>
                  </a:lnTo>
                  <a:lnTo>
                    <a:pt x="120542" y="69318"/>
                  </a:lnTo>
                  <a:lnTo>
                    <a:pt x="119877" y="68520"/>
                  </a:lnTo>
                  <a:lnTo>
                    <a:pt x="119211" y="67988"/>
                  </a:lnTo>
                  <a:lnTo>
                    <a:pt x="2130" y="266"/>
                  </a:lnTo>
                  <a:lnTo>
                    <a:pt x="1731" y="133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0"/>
            <p:cNvSpPr/>
            <p:nvPr/>
          </p:nvSpPr>
          <p:spPr>
            <a:xfrm>
              <a:off x="9705125" y="1979707"/>
              <a:ext cx="497654" cy="288390"/>
            </a:xfrm>
            <a:custGeom>
              <a:avLst/>
              <a:gdLst/>
              <a:ahLst/>
              <a:cxnLst/>
              <a:rect l="l" t="t" r="r" b="b"/>
              <a:pathLst>
                <a:path w="63598" h="36855" extrusionOk="0">
                  <a:moveTo>
                    <a:pt x="21555" y="0"/>
                  </a:moveTo>
                  <a:lnTo>
                    <a:pt x="1" y="12506"/>
                  </a:lnTo>
                  <a:lnTo>
                    <a:pt x="42044" y="36854"/>
                  </a:lnTo>
                  <a:lnTo>
                    <a:pt x="63598" y="24215"/>
                  </a:lnTo>
                  <a:lnTo>
                    <a:pt x="215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0"/>
            <p:cNvSpPr/>
            <p:nvPr/>
          </p:nvSpPr>
          <p:spPr>
            <a:xfrm>
              <a:off x="9705125" y="1979707"/>
              <a:ext cx="497654" cy="193645"/>
            </a:xfrm>
            <a:custGeom>
              <a:avLst/>
              <a:gdLst/>
              <a:ahLst/>
              <a:cxnLst/>
              <a:rect l="l" t="t" r="r" b="b"/>
              <a:pathLst>
                <a:path w="63598" h="24747" extrusionOk="0">
                  <a:moveTo>
                    <a:pt x="21555" y="0"/>
                  </a:moveTo>
                  <a:lnTo>
                    <a:pt x="1" y="12506"/>
                  </a:lnTo>
                  <a:lnTo>
                    <a:pt x="932" y="13039"/>
                  </a:lnTo>
                  <a:lnTo>
                    <a:pt x="21555" y="1064"/>
                  </a:lnTo>
                  <a:lnTo>
                    <a:pt x="62666" y="24747"/>
                  </a:lnTo>
                  <a:lnTo>
                    <a:pt x="63598" y="24215"/>
                  </a:lnTo>
                  <a:lnTo>
                    <a:pt x="215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0"/>
            <p:cNvSpPr/>
            <p:nvPr/>
          </p:nvSpPr>
          <p:spPr>
            <a:xfrm>
              <a:off x="9986222" y="1694438"/>
              <a:ext cx="116616" cy="67686"/>
            </a:xfrm>
            <a:custGeom>
              <a:avLst/>
              <a:gdLst/>
              <a:ahLst/>
              <a:cxnLst/>
              <a:rect l="l" t="t" r="r" b="b"/>
              <a:pathLst>
                <a:path w="14903" h="8650" extrusionOk="0">
                  <a:moveTo>
                    <a:pt x="5323" y="1"/>
                  </a:moveTo>
                  <a:lnTo>
                    <a:pt x="1" y="3061"/>
                  </a:lnTo>
                  <a:lnTo>
                    <a:pt x="9580" y="8649"/>
                  </a:lnTo>
                  <a:lnTo>
                    <a:pt x="14902" y="5589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0"/>
            <p:cNvSpPr/>
            <p:nvPr/>
          </p:nvSpPr>
          <p:spPr>
            <a:xfrm>
              <a:off x="9889403" y="1638224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322" y="0"/>
                  </a:moveTo>
                  <a:lnTo>
                    <a:pt x="0" y="3194"/>
                  </a:lnTo>
                  <a:lnTo>
                    <a:pt x="9580" y="8648"/>
                  </a:lnTo>
                  <a:lnTo>
                    <a:pt x="14769" y="5588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0"/>
            <p:cNvSpPr/>
            <p:nvPr/>
          </p:nvSpPr>
          <p:spPr>
            <a:xfrm>
              <a:off x="10568199" y="2030718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0"/>
                  </a:moveTo>
                  <a:lnTo>
                    <a:pt x="0" y="3060"/>
                  </a:lnTo>
                  <a:lnTo>
                    <a:pt x="9447" y="8515"/>
                  </a:lnTo>
                  <a:lnTo>
                    <a:pt x="14769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0"/>
            <p:cNvSpPr/>
            <p:nvPr/>
          </p:nvSpPr>
          <p:spPr>
            <a:xfrm>
              <a:off x="10471372" y="1974495"/>
              <a:ext cx="115575" cy="66638"/>
            </a:xfrm>
            <a:custGeom>
              <a:avLst/>
              <a:gdLst/>
              <a:ahLst/>
              <a:cxnLst/>
              <a:rect l="l" t="t" r="r" b="b"/>
              <a:pathLst>
                <a:path w="14770" h="8516" extrusionOk="0">
                  <a:moveTo>
                    <a:pt x="5323" y="1"/>
                  </a:moveTo>
                  <a:lnTo>
                    <a:pt x="1" y="3061"/>
                  </a:lnTo>
                  <a:lnTo>
                    <a:pt x="9447" y="8516"/>
                  </a:lnTo>
                  <a:lnTo>
                    <a:pt x="14769" y="5456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0"/>
            <p:cNvSpPr/>
            <p:nvPr/>
          </p:nvSpPr>
          <p:spPr>
            <a:xfrm>
              <a:off x="10374553" y="1918280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189" y="0"/>
                  </a:moveTo>
                  <a:lnTo>
                    <a:pt x="0" y="3060"/>
                  </a:lnTo>
                  <a:lnTo>
                    <a:pt x="9447" y="8648"/>
                  </a:lnTo>
                  <a:lnTo>
                    <a:pt x="14769" y="5588"/>
                  </a:lnTo>
                  <a:lnTo>
                    <a:pt x="5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0"/>
            <p:cNvSpPr/>
            <p:nvPr/>
          </p:nvSpPr>
          <p:spPr>
            <a:xfrm>
              <a:off x="10217349" y="1897458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0"/>
                  </a:moveTo>
                  <a:lnTo>
                    <a:pt x="0" y="3060"/>
                  </a:lnTo>
                  <a:lnTo>
                    <a:pt x="9447" y="8515"/>
                  </a:lnTo>
                  <a:lnTo>
                    <a:pt x="14769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0"/>
            <p:cNvSpPr/>
            <p:nvPr/>
          </p:nvSpPr>
          <p:spPr>
            <a:xfrm>
              <a:off x="10314168" y="1953673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3" y="1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769" y="5456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0"/>
            <p:cNvSpPr/>
            <p:nvPr/>
          </p:nvSpPr>
          <p:spPr>
            <a:xfrm>
              <a:off x="9648910" y="1778768"/>
              <a:ext cx="116608" cy="66638"/>
            </a:xfrm>
            <a:custGeom>
              <a:avLst/>
              <a:gdLst/>
              <a:ahLst/>
              <a:cxnLst/>
              <a:rect l="l" t="t" r="r" b="b"/>
              <a:pathLst>
                <a:path w="14902" h="8516" extrusionOk="0">
                  <a:moveTo>
                    <a:pt x="5322" y="1"/>
                  </a:moveTo>
                  <a:lnTo>
                    <a:pt x="0" y="3061"/>
                  </a:lnTo>
                  <a:lnTo>
                    <a:pt x="9580" y="8516"/>
                  </a:lnTo>
                  <a:lnTo>
                    <a:pt x="14902" y="5456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0"/>
            <p:cNvSpPr/>
            <p:nvPr/>
          </p:nvSpPr>
          <p:spPr>
            <a:xfrm>
              <a:off x="9709295" y="1743376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322" y="0"/>
                  </a:moveTo>
                  <a:lnTo>
                    <a:pt x="0" y="3060"/>
                  </a:lnTo>
                  <a:lnTo>
                    <a:pt x="9580" y="8648"/>
                  </a:lnTo>
                  <a:lnTo>
                    <a:pt x="14768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0"/>
            <p:cNvSpPr/>
            <p:nvPr/>
          </p:nvSpPr>
          <p:spPr>
            <a:xfrm>
              <a:off x="9829018" y="1673624"/>
              <a:ext cx="116608" cy="66638"/>
            </a:xfrm>
            <a:custGeom>
              <a:avLst/>
              <a:gdLst/>
              <a:ahLst/>
              <a:cxnLst/>
              <a:rect l="l" t="t" r="r" b="b"/>
              <a:pathLst>
                <a:path w="14902" h="8516" extrusionOk="0">
                  <a:moveTo>
                    <a:pt x="5322" y="0"/>
                  </a:moveTo>
                  <a:lnTo>
                    <a:pt x="1" y="3060"/>
                  </a:lnTo>
                  <a:lnTo>
                    <a:pt x="9580" y="8515"/>
                  </a:lnTo>
                  <a:lnTo>
                    <a:pt x="14902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0"/>
            <p:cNvSpPr/>
            <p:nvPr/>
          </p:nvSpPr>
          <p:spPr>
            <a:xfrm>
              <a:off x="9769673" y="1709016"/>
              <a:ext cx="115575" cy="66638"/>
            </a:xfrm>
            <a:custGeom>
              <a:avLst/>
              <a:gdLst/>
              <a:ahLst/>
              <a:cxnLst/>
              <a:rect l="l" t="t" r="r" b="b"/>
              <a:pathLst>
                <a:path w="14770" h="8516" extrusionOk="0">
                  <a:moveTo>
                    <a:pt x="5190" y="1"/>
                  </a:moveTo>
                  <a:lnTo>
                    <a:pt x="1" y="3061"/>
                  </a:lnTo>
                  <a:lnTo>
                    <a:pt x="9447" y="8516"/>
                  </a:lnTo>
                  <a:lnTo>
                    <a:pt x="14769" y="5456"/>
                  </a:lnTo>
                  <a:lnTo>
                    <a:pt x="51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0"/>
            <p:cNvSpPr/>
            <p:nvPr/>
          </p:nvSpPr>
          <p:spPr>
            <a:xfrm>
              <a:off x="9925837" y="1729839"/>
              <a:ext cx="116616" cy="66638"/>
            </a:xfrm>
            <a:custGeom>
              <a:avLst/>
              <a:gdLst/>
              <a:ahLst/>
              <a:cxnLst/>
              <a:rect l="l" t="t" r="r" b="b"/>
              <a:pathLst>
                <a:path w="14903" h="8516" extrusionOk="0">
                  <a:moveTo>
                    <a:pt x="5323" y="1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902" y="5456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0"/>
            <p:cNvSpPr/>
            <p:nvPr/>
          </p:nvSpPr>
          <p:spPr>
            <a:xfrm>
              <a:off x="9866500" y="1764198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322" y="0"/>
                  </a:moveTo>
                  <a:lnTo>
                    <a:pt x="0" y="3060"/>
                  </a:lnTo>
                  <a:lnTo>
                    <a:pt x="9447" y="8648"/>
                  </a:lnTo>
                  <a:lnTo>
                    <a:pt x="14769" y="5588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0"/>
            <p:cNvSpPr/>
            <p:nvPr/>
          </p:nvSpPr>
          <p:spPr>
            <a:xfrm>
              <a:off x="10023704" y="1786061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189" y="0"/>
                  </a:moveTo>
                  <a:lnTo>
                    <a:pt x="0" y="3060"/>
                  </a:lnTo>
                  <a:lnTo>
                    <a:pt x="9447" y="8515"/>
                  </a:lnTo>
                  <a:lnTo>
                    <a:pt x="14769" y="5455"/>
                  </a:lnTo>
                  <a:lnTo>
                    <a:pt x="5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0"/>
            <p:cNvSpPr/>
            <p:nvPr/>
          </p:nvSpPr>
          <p:spPr>
            <a:xfrm>
              <a:off x="9963318" y="1820413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3" y="1"/>
                  </a:moveTo>
                  <a:lnTo>
                    <a:pt x="1" y="3061"/>
                  </a:lnTo>
                  <a:lnTo>
                    <a:pt x="9447" y="8516"/>
                  </a:lnTo>
                  <a:lnTo>
                    <a:pt x="14769" y="5456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0"/>
            <p:cNvSpPr/>
            <p:nvPr/>
          </p:nvSpPr>
          <p:spPr>
            <a:xfrm>
              <a:off x="10120523" y="1841235"/>
              <a:ext cx="115575" cy="67678"/>
            </a:xfrm>
            <a:custGeom>
              <a:avLst/>
              <a:gdLst/>
              <a:ahLst/>
              <a:cxnLst/>
              <a:rect l="l" t="t" r="r" b="b"/>
              <a:pathLst>
                <a:path w="14770" h="8649" extrusionOk="0">
                  <a:moveTo>
                    <a:pt x="5190" y="1"/>
                  </a:moveTo>
                  <a:lnTo>
                    <a:pt x="1" y="3061"/>
                  </a:lnTo>
                  <a:lnTo>
                    <a:pt x="9447" y="8649"/>
                  </a:lnTo>
                  <a:lnTo>
                    <a:pt x="14769" y="5589"/>
                  </a:lnTo>
                  <a:lnTo>
                    <a:pt x="51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0"/>
            <p:cNvSpPr/>
            <p:nvPr/>
          </p:nvSpPr>
          <p:spPr>
            <a:xfrm>
              <a:off x="9902933" y="1855813"/>
              <a:ext cx="116616" cy="66638"/>
            </a:xfrm>
            <a:custGeom>
              <a:avLst/>
              <a:gdLst/>
              <a:ahLst/>
              <a:cxnLst/>
              <a:rect l="l" t="t" r="r" b="b"/>
              <a:pathLst>
                <a:path w="14903" h="8516" extrusionOk="0">
                  <a:moveTo>
                    <a:pt x="5323" y="0"/>
                  </a:moveTo>
                  <a:lnTo>
                    <a:pt x="1" y="3060"/>
                  </a:lnTo>
                  <a:lnTo>
                    <a:pt x="9580" y="8515"/>
                  </a:lnTo>
                  <a:lnTo>
                    <a:pt x="14902" y="5455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0"/>
            <p:cNvSpPr/>
            <p:nvPr/>
          </p:nvSpPr>
          <p:spPr>
            <a:xfrm>
              <a:off x="10060145" y="1876636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0"/>
                  </a:moveTo>
                  <a:lnTo>
                    <a:pt x="0" y="3060"/>
                  </a:lnTo>
                  <a:lnTo>
                    <a:pt x="9580" y="8515"/>
                  </a:lnTo>
                  <a:lnTo>
                    <a:pt x="14768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0"/>
            <p:cNvSpPr/>
            <p:nvPr/>
          </p:nvSpPr>
          <p:spPr>
            <a:xfrm>
              <a:off x="9999759" y="1910987"/>
              <a:ext cx="116608" cy="67678"/>
            </a:xfrm>
            <a:custGeom>
              <a:avLst/>
              <a:gdLst/>
              <a:ahLst/>
              <a:cxnLst/>
              <a:rect l="l" t="t" r="r" b="b"/>
              <a:pathLst>
                <a:path w="14902" h="8649" extrusionOk="0">
                  <a:moveTo>
                    <a:pt x="5322" y="1"/>
                  </a:moveTo>
                  <a:lnTo>
                    <a:pt x="0" y="3061"/>
                  </a:lnTo>
                  <a:lnTo>
                    <a:pt x="9580" y="8649"/>
                  </a:lnTo>
                  <a:lnTo>
                    <a:pt x="14902" y="5589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0"/>
            <p:cNvSpPr/>
            <p:nvPr/>
          </p:nvSpPr>
          <p:spPr>
            <a:xfrm>
              <a:off x="10096578" y="1967210"/>
              <a:ext cx="116616" cy="67678"/>
            </a:xfrm>
            <a:custGeom>
              <a:avLst/>
              <a:gdLst/>
              <a:ahLst/>
              <a:cxnLst/>
              <a:rect l="l" t="t" r="r" b="b"/>
              <a:pathLst>
                <a:path w="14903" h="8649" extrusionOk="0">
                  <a:moveTo>
                    <a:pt x="5323" y="0"/>
                  </a:moveTo>
                  <a:lnTo>
                    <a:pt x="1" y="3061"/>
                  </a:lnTo>
                  <a:lnTo>
                    <a:pt x="9580" y="8649"/>
                  </a:lnTo>
                  <a:lnTo>
                    <a:pt x="14902" y="5455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0"/>
            <p:cNvSpPr/>
            <p:nvPr/>
          </p:nvSpPr>
          <p:spPr>
            <a:xfrm>
              <a:off x="10194445" y="2023433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189" y="0"/>
                  </a:moveTo>
                  <a:lnTo>
                    <a:pt x="0" y="3060"/>
                  </a:lnTo>
                  <a:lnTo>
                    <a:pt x="9447" y="8515"/>
                  </a:lnTo>
                  <a:lnTo>
                    <a:pt x="14769" y="5455"/>
                  </a:lnTo>
                  <a:lnTo>
                    <a:pt x="5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0"/>
            <p:cNvSpPr/>
            <p:nvPr/>
          </p:nvSpPr>
          <p:spPr>
            <a:xfrm>
              <a:off x="10253782" y="1988032"/>
              <a:ext cx="116616" cy="67678"/>
            </a:xfrm>
            <a:custGeom>
              <a:avLst/>
              <a:gdLst/>
              <a:ahLst/>
              <a:cxnLst/>
              <a:rect l="l" t="t" r="r" b="b"/>
              <a:pathLst>
                <a:path w="14903" h="8649" extrusionOk="0">
                  <a:moveTo>
                    <a:pt x="5323" y="0"/>
                  </a:moveTo>
                  <a:lnTo>
                    <a:pt x="1" y="3060"/>
                  </a:lnTo>
                  <a:lnTo>
                    <a:pt x="9580" y="8648"/>
                  </a:lnTo>
                  <a:lnTo>
                    <a:pt x="14902" y="5588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0"/>
            <p:cNvSpPr/>
            <p:nvPr/>
          </p:nvSpPr>
          <p:spPr>
            <a:xfrm>
              <a:off x="10350609" y="2044247"/>
              <a:ext cx="116608" cy="67686"/>
            </a:xfrm>
            <a:custGeom>
              <a:avLst/>
              <a:gdLst/>
              <a:ahLst/>
              <a:cxnLst/>
              <a:rect l="l" t="t" r="r" b="b"/>
              <a:pathLst>
                <a:path w="14902" h="8650" extrusionOk="0">
                  <a:moveTo>
                    <a:pt x="5322" y="1"/>
                  </a:moveTo>
                  <a:lnTo>
                    <a:pt x="0" y="3061"/>
                  </a:lnTo>
                  <a:lnTo>
                    <a:pt x="9580" y="8649"/>
                  </a:lnTo>
                  <a:lnTo>
                    <a:pt x="14902" y="5456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0"/>
            <p:cNvSpPr/>
            <p:nvPr/>
          </p:nvSpPr>
          <p:spPr>
            <a:xfrm>
              <a:off x="10424524" y="2226445"/>
              <a:ext cx="116616" cy="66638"/>
            </a:xfrm>
            <a:custGeom>
              <a:avLst/>
              <a:gdLst/>
              <a:ahLst/>
              <a:cxnLst/>
              <a:rect l="l" t="t" r="r" b="b"/>
              <a:pathLst>
                <a:path w="14903" h="8516" extrusionOk="0">
                  <a:moveTo>
                    <a:pt x="5323" y="0"/>
                  </a:moveTo>
                  <a:lnTo>
                    <a:pt x="1" y="3060"/>
                  </a:lnTo>
                  <a:lnTo>
                    <a:pt x="9580" y="8515"/>
                  </a:lnTo>
                  <a:lnTo>
                    <a:pt x="14902" y="5455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0"/>
            <p:cNvSpPr/>
            <p:nvPr/>
          </p:nvSpPr>
          <p:spPr>
            <a:xfrm>
              <a:off x="10484909" y="2191044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322" y="1"/>
                  </a:moveTo>
                  <a:lnTo>
                    <a:pt x="0" y="3061"/>
                  </a:lnTo>
                  <a:lnTo>
                    <a:pt x="9447" y="8649"/>
                  </a:lnTo>
                  <a:lnTo>
                    <a:pt x="14769" y="5456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0"/>
            <p:cNvSpPr/>
            <p:nvPr/>
          </p:nvSpPr>
          <p:spPr>
            <a:xfrm>
              <a:off x="9745729" y="1833950"/>
              <a:ext cx="116616" cy="67678"/>
            </a:xfrm>
            <a:custGeom>
              <a:avLst/>
              <a:gdLst/>
              <a:ahLst/>
              <a:cxnLst/>
              <a:rect l="l" t="t" r="r" b="b"/>
              <a:pathLst>
                <a:path w="14903" h="8649" extrusionOk="0">
                  <a:moveTo>
                    <a:pt x="5323" y="0"/>
                  </a:moveTo>
                  <a:lnTo>
                    <a:pt x="1" y="3060"/>
                  </a:lnTo>
                  <a:lnTo>
                    <a:pt x="9580" y="8648"/>
                  </a:lnTo>
                  <a:lnTo>
                    <a:pt x="14902" y="5588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0"/>
            <p:cNvSpPr/>
            <p:nvPr/>
          </p:nvSpPr>
          <p:spPr>
            <a:xfrm>
              <a:off x="10291264" y="2079648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190" y="1"/>
                  </a:moveTo>
                  <a:lnTo>
                    <a:pt x="1" y="3061"/>
                  </a:lnTo>
                  <a:lnTo>
                    <a:pt x="9447" y="8516"/>
                  </a:lnTo>
                  <a:lnTo>
                    <a:pt x="14769" y="5456"/>
                  </a:lnTo>
                  <a:lnTo>
                    <a:pt x="51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0"/>
            <p:cNvSpPr/>
            <p:nvPr/>
          </p:nvSpPr>
          <p:spPr>
            <a:xfrm>
              <a:off x="9843596" y="1890165"/>
              <a:ext cx="502858" cy="291520"/>
            </a:xfrm>
            <a:custGeom>
              <a:avLst/>
              <a:gdLst/>
              <a:ahLst/>
              <a:cxnLst/>
              <a:rect l="l" t="t" r="r" b="b"/>
              <a:pathLst>
                <a:path w="64263" h="37255" extrusionOk="0">
                  <a:moveTo>
                    <a:pt x="5189" y="1"/>
                  </a:moveTo>
                  <a:lnTo>
                    <a:pt x="0" y="3061"/>
                  </a:lnTo>
                  <a:lnTo>
                    <a:pt x="59073" y="37254"/>
                  </a:lnTo>
                  <a:lnTo>
                    <a:pt x="64262" y="34061"/>
                  </a:lnTo>
                  <a:lnTo>
                    <a:pt x="5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0"/>
            <p:cNvSpPr/>
            <p:nvPr/>
          </p:nvSpPr>
          <p:spPr>
            <a:xfrm>
              <a:off x="10388091" y="2134829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189" y="0"/>
                  </a:moveTo>
                  <a:lnTo>
                    <a:pt x="0" y="3193"/>
                  </a:lnTo>
                  <a:lnTo>
                    <a:pt x="9446" y="8648"/>
                  </a:lnTo>
                  <a:lnTo>
                    <a:pt x="14768" y="5588"/>
                  </a:lnTo>
                  <a:lnTo>
                    <a:pt x="5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0"/>
            <p:cNvSpPr/>
            <p:nvPr/>
          </p:nvSpPr>
          <p:spPr>
            <a:xfrm>
              <a:off x="10327705" y="2170222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1"/>
                  </a:moveTo>
                  <a:lnTo>
                    <a:pt x="0" y="3061"/>
                  </a:lnTo>
                  <a:lnTo>
                    <a:pt x="9580" y="8516"/>
                  </a:lnTo>
                  <a:lnTo>
                    <a:pt x="14769" y="5456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0"/>
            <p:cNvSpPr/>
            <p:nvPr/>
          </p:nvSpPr>
          <p:spPr>
            <a:xfrm>
              <a:off x="10277735" y="1863098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189" y="1"/>
                  </a:moveTo>
                  <a:lnTo>
                    <a:pt x="0" y="3061"/>
                  </a:lnTo>
                  <a:lnTo>
                    <a:pt x="9446" y="8516"/>
                  </a:lnTo>
                  <a:lnTo>
                    <a:pt x="14768" y="5456"/>
                  </a:lnTo>
                  <a:lnTo>
                    <a:pt x="5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0"/>
            <p:cNvSpPr/>
            <p:nvPr/>
          </p:nvSpPr>
          <p:spPr>
            <a:xfrm>
              <a:off x="10179867" y="1806884"/>
              <a:ext cx="116608" cy="66638"/>
            </a:xfrm>
            <a:custGeom>
              <a:avLst/>
              <a:gdLst/>
              <a:ahLst/>
              <a:cxnLst/>
              <a:rect l="l" t="t" r="r" b="b"/>
              <a:pathLst>
                <a:path w="14902" h="8516" extrusionOk="0">
                  <a:moveTo>
                    <a:pt x="5322" y="0"/>
                  </a:moveTo>
                  <a:lnTo>
                    <a:pt x="1" y="3060"/>
                  </a:lnTo>
                  <a:lnTo>
                    <a:pt x="9580" y="8515"/>
                  </a:lnTo>
                  <a:lnTo>
                    <a:pt x="14902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0"/>
            <p:cNvSpPr/>
            <p:nvPr/>
          </p:nvSpPr>
          <p:spPr>
            <a:xfrm>
              <a:off x="10083049" y="1750661"/>
              <a:ext cx="116608" cy="66638"/>
            </a:xfrm>
            <a:custGeom>
              <a:avLst/>
              <a:gdLst/>
              <a:ahLst/>
              <a:cxnLst/>
              <a:rect l="l" t="t" r="r" b="b"/>
              <a:pathLst>
                <a:path w="14902" h="8516" extrusionOk="0">
                  <a:moveTo>
                    <a:pt x="5322" y="1"/>
                  </a:moveTo>
                  <a:lnTo>
                    <a:pt x="0" y="3061"/>
                  </a:lnTo>
                  <a:lnTo>
                    <a:pt x="9580" y="8516"/>
                  </a:lnTo>
                  <a:lnTo>
                    <a:pt x="14901" y="5455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0"/>
            <p:cNvSpPr/>
            <p:nvPr/>
          </p:nvSpPr>
          <p:spPr>
            <a:xfrm>
              <a:off x="10665017" y="2086933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3" y="1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769" y="5456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0"/>
            <p:cNvSpPr/>
            <p:nvPr/>
          </p:nvSpPr>
          <p:spPr>
            <a:xfrm>
              <a:off x="10545295" y="2156692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189" y="0"/>
                  </a:moveTo>
                  <a:lnTo>
                    <a:pt x="0" y="3060"/>
                  </a:lnTo>
                  <a:lnTo>
                    <a:pt x="9447" y="8515"/>
                  </a:lnTo>
                  <a:lnTo>
                    <a:pt x="14769" y="5455"/>
                  </a:lnTo>
                  <a:lnTo>
                    <a:pt x="5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0"/>
            <p:cNvSpPr/>
            <p:nvPr/>
          </p:nvSpPr>
          <p:spPr>
            <a:xfrm>
              <a:off x="10447428" y="2100470"/>
              <a:ext cx="116616" cy="66638"/>
            </a:xfrm>
            <a:custGeom>
              <a:avLst/>
              <a:gdLst/>
              <a:ahLst/>
              <a:cxnLst/>
              <a:rect l="l" t="t" r="r" b="b"/>
              <a:pathLst>
                <a:path w="14903" h="8516" extrusionOk="0">
                  <a:moveTo>
                    <a:pt x="5323" y="1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902" y="5455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0"/>
            <p:cNvSpPr/>
            <p:nvPr/>
          </p:nvSpPr>
          <p:spPr>
            <a:xfrm>
              <a:off x="10507813" y="2065070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322" y="1"/>
                  </a:moveTo>
                  <a:lnTo>
                    <a:pt x="1" y="3061"/>
                  </a:lnTo>
                  <a:lnTo>
                    <a:pt x="9580" y="8649"/>
                  </a:lnTo>
                  <a:lnTo>
                    <a:pt x="14769" y="5589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0"/>
            <p:cNvSpPr/>
            <p:nvPr/>
          </p:nvSpPr>
          <p:spPr>
            <a:xfrm>
              <a:off x="10410994" y="2009895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0"/>
                  </a:moveTo>
                  <a:lnTo>
                    <a:pt x="0" y="3060"/>
                  </a:lnTo>
                  <a:lnTo>
                    <a:pt x="9580" y="8515"/>
                  </a:lnTo>
                  <a:lnTo>
                    <a:pt x="14768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0"/>
            <p:cNvSpPr/>
            <p:nvPr/>
          </p:nvSpPr>
          <p:spPr>
            <a:xfrm>
              <a:off x="10604632" y="2121292"/>
              <a:ext cx="116616" cy="66638"/>
            </a:xfrm>
            <a:custGeom>
              <a:avLst/>
              <a:gdLst/>
              <a:ahLst/>
              <a:cxnLst/>
              <a:rect l="l" t="t" r="r" b="b"/>
              <a:pathLst>
                <a:path w="14903" h="8516" extrusionOk="0">
                  <a:moveTo>
                    <a:pt x="5323" y="0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902" y="5455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0"/>
            <p:cNvSpPr/>
            <p:nvPr/>
          </p:nvSpPr>
          <p:spPr>
            <a:xfrm>
              <a:off x="10156964" y="1932851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1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769" y="5456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0"/>
            <p:cNvSpPr/>
            <p:nvPr/>
          </p:nvSpPr>
          <p:spPr>
            <a:xfrm>
              <a:off x="9806114" y="1799591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1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769" y="5456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3" name="Google Shape;1863;p30"/>
          <p:cNvGrpSpPr/>
          <p:nvPr/>
        </p:nvGrpSpPr>
        <p:grpSpPr>
          <a:xfrm>
            <a:off x="7486876" y="3909975"/>
            <a:ext cx="1199949" cy="983475"/>
            <a:chOff x="7486876" y="3909975"/>
            <a:chExt cx="1199949" cy="983475"/>
          </a:xfrm>
        </p:grpSpPr>
        <p:sp>
          <p:nvSpPr>
            <p:cNvPr id="1864" name="Google Shape;1864;p30"/>
            <p:cNvSpPr/>
            <p:nvPr/>
          </p:nvSpPr>
          <p:spPr>
            <a:xfrm>
              <a:off x="8376368" y="3956932"/>
              <a:ext cx="253055" cy="106992"/>
            </a:xfrm>
            <a:custGeom>
              <a:avLst/>
              <a:gdLst/>
              <a:ahLst/>
              <a:cxnLst/>
              <a:rect l="l" t="t" r="r" b="b"/>
              <a:pathLst>
                <a:path w="4877" h="2062" extrusionOk="0">
                  <a:moveTo>
                    <a:pt x="2614" y="0"/>
                  </a:moveTo>
                  <a:lnTo>
                    <a:pt x="2262" y="101"/>
                  </a:lnTo>
                  <a:lnTo>
                    <a:pt x="1910" y="151"/>
                  </a:lnTo>
                  <a:lnTo>
                    <a:pt x="1508" y="302"/>
                  </a:lnTo>
                  <a:lnTo>
                    <a:pt x="1156" y="503"/>
                  </a:lnTo>
                  <a:lnTo>
                    <a:pt x="553" y="905"/>
                  </a:lnTo>
                  <a:lnTo>
                    <a:pt x="0" y="1408"/>
                  </a:lnTo>
                  <a:lnTo>
                    <a:pt x="1106" y="2061"/>
                  </a:lnTo>
                  <a:lnTo>
                    <a:pt x="1659" y="1559"/>
                  </a:lnTo>
                  <a:lnTo>
                    <a:pt x="2262" y="1157"/>
                  </a:lnTo>
                  <a:lnTo>
                    <a:pt x="2614" y="955"/>
                  </a:lnTo>
                  <a:lnTo>
                    <a:pt x="3016" y="805"/>
                  </a:lnTo>
                  <a:lnTo>
                    <a:pt x="3368" y="704"/>
                  </a:lnTo>
                  <a:lnTo>
                    <a:pt x="3720" y="654"/>
                  </a:lnTo>
                  <a:lnTo>
                    <a:pt x="4022" y="654"/>
                  </a:lnTo>
                  <a:lnTo>
                    <a:pt x="4324" y="704"/>
                  </a:lnTo>
                  <a:lnTo>
                    <a:pt x="4625" y="805"/>
                  </a:lnTo>
                  <a:lnTo>
                    <a:pt x="4877" y="905"/>
                  </a:lnTo>
                  <a:lnTo>
                    <a:pt x="3771" y="252"/>
                  </a:lnTo>
                  <a:lnTo>
                    <a:pt x="3519" y="151"/>
                  </a:lnTo>
                  <a:lnTo>
                    <a:pt x="3218" y="51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0"/>
            <p:cNvSpPr/>
            <p:nvPr/>
          </p:nvSpPr>
          <p:spPr>
            <a:xfrm>
              <a:off x="7486876" y="3909975"/>
              <a:ext cx="873889" cy="965211"/>
            </a:xfrm>
            <a:custGeom>
              <a:avLst/>
              <a:gdLst/>
              <a:ahLst/>
              <a:cxnLst/>
              <a:rect l="l" t="t" r="r" b="b"/>
              <a:pathLst>
                <a:path w="16842" h="18602" extrusionOk="0">
                  <a:moveTo>
                    <a:pt x="13926" y="0"/>
                  </a:moveTo>
                  <a:lnTo>
                    <a:pt x="13373" y="101"/>
                  </a:lnTo>
                  <a:lnTo>
                    <a:pt x="12820" y="252"/>
                  </a:lnTo>
                  <a:lnTo>
                    <a:pt x="12267" y="453"/>
                  </a:lnTo>
                  <a:lnTo>
                    <a:pt x="11714" y="754"/>
                  </a:lnTo>
                  <a:lnTo>
                    <a:pt x="11060" y="1157"/>
                  </a:lnTo>
                  <a:lnTo>
                    <a:pt x="10507" y="1609"/>
                  </a:lnTo>
                  <a:lnTo>
                    <a:pt x="9904" y="2112"/>
                  </a:lnTo>
                  <a:lnTo>
                    <a:pt x="9351" y="2665"/>
                  </a:lnTo>
                  <a:lnTo>
                    <a:pt x="8848" y="3268"/>
                  </a:lnTo>
                  <a:lnTo>
                    <a:pt x="8396" y="3922"/>
                  </a:lnTo>
                  <a:lnTo>
                    <a:pt x="7943" y="4575"/>
                  </a:lnTo>
                  <a:lnTo>
                    <a:pt x="7541" y="5279"/>
                  </a:lnTo>
                  <a:lnTo>
                    <a:pt x="6938" y="5279"/>
                  </a:lnTo>
                  <a:lnTo>
                    <a:pt x="6334" y="5430"/>
                  </a:lnTo>
                  <a:lnTo>
                    <a:pt x="5681" y="5631"/>
                  </a:lnTo>
                  <a:lnTo>
                    <a:pt x="5027" y="5983"/>
                  </a:lnTo>
                  <a:lnTo>
                    <a:pt x="4525" y="6284"/>
                  </a:lnTo>
                  <a:lnTo>
                    <a:pt x="4022" y="6687"/>
                  </a:lnTo>
                  <a:lnTo>
                    <a:pt x="3519" y="7089"/>
                  </a:lnTo>
                  <a:lnTo>
                    <a:pt x="3067" y="7541"/>
                  </a:lnTo>
                  <a:lnTo>
                    <a:pt x="2614" y="8044"/>
                  </a:lnTo>
                  <a:lnTo>
                    <a:pt x="2212" y="8597"/>
                  </a:lnTo>
                  <a:lnTo>
                    <a:pt x="1810" y="9150"/>
                  </a:lnTo>
                  <a:lnTo>
                    <a:pt x="1458" y="9753"/>
                  </a:lnTo>
                  <a:lnTo>
                    <a:pt x="1156" y="10356"/>
                  </a:lnTo>
                  <a:lnTo>
                    <a:pt x="855" y="10960"/>
                  </a:lnTo>
                  <a:lnTo>
                    <a:pt x="603" y="11563"/>
                  </a:lnTo>
                  <a:lnTo>
                    <a:pt x="402" y="12217"/>
                  </a:lnTo>
                  <a:lnTo>
                    <a:pt x="201" y="12820"/>
                  </a:lnTo>
                  <a:lnTo>
                    <a:pt x="101" y="13473"/>
                  </a:lnTo>
                  <a:lnTo>
                    <a:pt x="0" y="14077"/>
                  </a:lnTo>
                  <a:lnTo>
                    <a:pt x="0" y="14680"/>
                  </a:lnTo>
                  <a:lnTo>
                    <a:pt x="0" y="15283"/>
                  </a:lnTo>
                  <a:lnTo>
                    <a:pt x="101" y="15786"/>
                  </a:lnTo>
                  <a:lnTo>
                    <a:pt x="251" y="16289"/>
                  </a:lnTo>
                  <a:lnTo>
                    <a:pt x="402" y="16741"/>
                  </a:lnTo>
                  <a:lnTo>
                    <a:pt x="603" y="17093"/>
                  </a:lnTo>
                  <a:lnTo>
                    <a:pt x="855" y="17445"/>
                  </a:lnTo>
                  <a:lnTo>
                    <a:pt x="1156" y="17696"/>
                  </a:lnTo>
                  <a:lnTo>
                    <a:pt x="1458" y="17948"/>
                  </a:lnTo>
                  <a:lnTo>
                    <a:pt x="2564" y="18601"/>
                  </a:lnTo>
                  <a:lnTo>
                    <a:pt x="2262" y="18350"/>
                  </a:lnTo>
                  <a:lnTo>
                    <a:pt x="1961" y="18098"/>
                  </a:lnTo>
                  <a:lnTo>
                    <a:pt x="1709" y="17747"/>
                  </a:lnTo>
                  <a:lnTo>
                    <a:pt x="1508" y="17395"/>
                  </a:lnTo>
                  <a:lnTo>
                    <a:pt x="1357" y="16942"/>
                  </a:lnTo>
                  <a:lnTo>
                    <a:pt x="1207" y="16439"/>
                  </a:lnTo>
                  <a:lnTo>
                    <a:pt x="1156" y="15937"/>
                  </a:lnTo>
                  <a:lnTo>
                    <a:pt x="1106" y="15333"/>
                  </a:lnTo>
                  <a:lnTo>
                    <a:pt x="1156" y="14730"/>
                  </a:lnTo>
                  <a:lnTo>
                    <a:pt x="1207" y="14127"/>
                  </a:lnTo>
                  <a:lnTo>
                    <a:pt x="1357" y="13473"/>
                  </a:lnTo>
                  <a:lnTo>
                    <a:pt x="1508" y="12870"/>
                  </a:lnTo>
                  <a:lnTo>
                    <a:pt x="1709" y="12217"/>
                  </a:lnTo>
                  <a:lnTo>
                    <a:pt x="1961" y="11613"/>
                  </a:lnTo>
                  <a:lnTo>
                    <a:pt x="2262" y="11010"/>
                  </a:lnTo>
                  <a:lnTo>
                    <a:pt x="2564" y="10407"/>
                  </a:lnTo>
                  <a:lnTo>
                    <a:pt x="2916" y="9803"/>
                  </a:lnTo>
                  <a:lnTo>
                    <a:pt x="3318" y="9250"/>
                  </a:lnTo>
                  <a:lnTo>
                    <a:pt x="3720" y="8697"/>
                  </a:lnTo>
                  <a:lnTo>
                    <a:pt x="4173" y="8195"/>
                  </a:lnTo>
                  <a:lnTo>
                    <a:pt x="4625" y="7742"/>
                  </a:lnTo>
                  <a:lnTo>
                    <a:pt x="5128" y="7340"/>
                  </a:lnTo>
                  <a:lnTo>
                    <a:pt x="5631" y="6938"/>
                  </a:lnTo>
                  <a:lnTo>
                    <a:pt x="6133" y="6636"/>
                  </a:lnTo>
                  <a:lnTo>
                    <a:pt x="6837" y="6284"/>
                  </a:lnTo>
                  <a:lnTo>
                    <a:pt x="7440" y="6083"/>
                  </a:lnTo>
                  <a:lnTo>
                    <a:pt x="8044" y="5933"/>
                  </a:lnTo>
                  <a:lnTo>
                    <a:pt x="8647" y="5933"/>
                  </a:lnTo>
                  <a:lnTo>
                    <a:pt x="9049" y="5229"/>
                  </a:lnTo>
                  <a:lnTo>
                    <a:pt x="9502" y="4575"/>
                  </a:lnTo>
                  <a:lnTo>
                    <a:pt x="9954" y="3922"/>
                  </a:lnTo>
                  <a:lnTo>
                    <a:pt x="10507" y="3318"/>
                  </a:lnTo>
                  <a:lnTo>
                    <a:pt x="11010" y="2765"/>
                  </a:lnTo>
                  <a:lnTo>
                    <a:pt x="11613" y="2263"/>
                  </a:lnTo>
                  <a:lnTo>
                    <a:pt x="12216" y="1810"/>
                  </a:lnTo>
                  <a:lnTo>
                    <a:pt x="12820" y="1408"/>
                  </a:lnTo>
                  <a:lnTo>
                    <a:pt x="13373" y="1106"/>
                  </a:lnTo>
                  <a:lnTo>
                    <a:pt x="13926" y="905"/>
                  </a:lnTo>
                  <a:lnTo>
                    <a:pt x="14479" y="754"/>
                  </a:lnTo>
                  <a:lnTo>
                    <a:pt x="15032" y="654"/>
                  </a:lnTo>
                  <a:lnTo>
                    <a:pt x="15534" y="654"/>
                  </a:lnTo>
                  <a:lnTo>
                    <a:pt x="15987" y="704"/>
                  </a:lnTo>
                  <a:lnTo>
                    <a:pt x="16439" y="805"/>
                  </a:lnTo>
                  <a:lnTo>
                    <a:pt x="16841" y="1006"/>
                  </a:lnTo>
                  <a:lnTo>
                    <a:pt x="16841" y="1006"/>
                  </a:lnTo>
                  <a:lnTo>
                    <a:pt x="15685" y="352"/>
                  </a:lnTo>
                  <a:lnTo>
                    <a:pt x="15283" y="201"/>
                  </a:lnTo>
                  <a:lnTo>
                    <a:pt x="14881" y="51"/>
                  </a:lnTo>
                  <a:lnTo>
                    <a:pt x="143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0"/>
            <p:cNvSpPr/>
            <p:nvPr/>
          </p:nvSpPr>
          <p:spPr>
            <a:xfrm>
              <a:off x="7544262" y="3943857"/>
              <a:ext cx="1142563" cy="949593"/>
            </a:xfrm>
            <a:custGeom>
              <a:avLst/>
              <a:gdLst/>
              <a:ahLst/>
              <a:cxnLst/>
              <a:rect l="l" t="t" r="r" b="b"/>
              <a:pathLst>
                <a:path w="22020" h="18301" extrusionOk="0">
                  <a:moveTo>
                    <a:pt x="13976" y="1"/>
                  </a:moveTo>
                  <a:lnTo>
                    <a:pt x="13523" y="51"/>
                  </a:lnTo>
                  <a:lnTo>
                    <a:pt x="13071" y="152"/>
                  </a:lnTo>
                  <a:lnTo>
                    <a:pt x="12619" y="303"/>
                  </a:lnTo>
                  <a:lnTo>
                    <a:pt x="12166" y="504"/>
                  </a:lnTo>
                  <a:lnTo>
                    <a:pt x="11714" y="755"/>
                  </a:lnTo>
                  <a:lnTo>
                    <a:pt x="11110" y="1157"/>
                  </a:lnTo>
                  <a:lnTo>
                    <a:pt x="10507" y="1610"/>
                  </a:lnTo>
                  <a:lnTo>
                    <a:pt x="9904" y="2112"/>
                  </a:lnTo>
                  <a:lnTo>
                    <a:pt x="9401" y="2665"/>
                  </a:lnTo>
                  <a:lnTo>
                    <a:pt x="8848" y="3269"/>
                  </a:lnTo>
                  <a:lnTo>
                    <a:pt x="8396" y="3922"/>
                  </a:lnTo>
                  <a:lnTo>
                    <a:pt x="7943" y="4576"/>
                  </a:lnTo>
                  <a:lnTo>
                    <a:pt x="7541" y="5280"/>
                  </a:lnTo>
                  <a:lnTo>
                    <a:pt x="6938" y="5280"/>
                  </a:lnTo>
                  <a:lnTo>
                    <a:pt x="6334" y="5430"/>
                  </a:lnTo>
                  <a:lnTo>
                    <a:pt x="5731" y="5631"/>
                  </a:lnTo>
                  <a:lnTo>
                    <a:pt x="5027" y="5983"/>
                  </a:lnTo>
                  <a:lnTo>
                    <a:pt x="4525" y="6285"/>
                  </a:lnTo>
                  <a:lnTo>
                    <a:pt x="4022" y="6687"/>
                  </a:lnTo>
                  <a:lnTo>
                    <a:pt x="3519" y="7089"/>
                  </a:lnTo>
                  <a:lnTo>
                    <a:pt x="3067" y="7542"/>
                  </a:lnTo>
                  <a:lnTo>
                    <a:pt x="2614" y="8044"/>
                  </a:lnTo>
                  <a:lnTo>
                    <a:pt x="2212" y="8597"/>
                  </a:lnTo>
                  <a:lnTo>
                    <a:pt x="1810" y="9150"/>
                  </a:lnTo>
                  <a:lnTo>
                    <a:pt x="1458" y="9754"/>
                  </a:lnTo>
                  <a:lnTo>
                    <a:pt x="1156" y="10357"/>
                  </a:lnTo>
                  <a:lnTo>
                    <a:pt x="855" y="10960"/>
                  </a:lnTo>
                  <a:lnTo>
                    <a:pt x="603" y="11564"/>
                  </a:lnTo>
                  <a:lnTo>
                    <a:pt x="402" y="12217"/>
                  </a:lnTo>
                  <a:lnTo>
                    <a:pt x="251" y="12820"/>
                  </a:lnTo>
                  <a:lnTo>
                    <a:pt x="101" y="13474"/>
                  </a:lnTo>
                  <a:lnTo>
                    <a:pt x="50" y="14077"/>
                  </a:lnTo>
                  <a:lnTo>
                    <a:pt x="0" y="14680"/>
                  </a:lnTo>
                  <a:lnTo>
                    <a:pt x="50" y="15284"/>
                  </a:lnTo>
                  <a:lnTo>
                    <a:pt x="101" y="15786"/>
                  </a:lnTo>
                  <a:lnTo>
                    <a:pt x="251" y="16289"/>
                  </a:lnTo>
                  <a:lnTo>
                    <a:pt x="402" y="16742"/>
                  </a:lnTo>
                  <a:lnTo>
                    <a:pt x="603" y="17094"/>
                  </a:lnTo>
                  <a:lnTo>
                    <a:pt x="855" y="17445"/>
                  </a:lnTo>
                  <a:lnTo>
                    <a:pt x="1156" y="17747"/>
                  </a:lnTo>
                  <a:lnTo>
                    <a:pt x="1508" y="17948"/>
                  </a:lnTo>
                  <a:lnTo>
                    <a:pt x="1860" y="18099"/>
                  </a:lnTo>
                  <a:lnTo>
                    <a:pt x="2262" y="18250"/>
                  </a:lnTo>
                  <a:lnTo>
                    <a:pt x="2665" y="18300"/>
                  </a:lnTo>
                  <a:lnTo>
                    <a:pt x="3117" y="18250"/>
                  </a:lnTo>
                  <a:lnTo>
                    <a:pt x="3569" y="18200"/>
                  </a:lnTo>
                  <a:lnTo>
                    <a:pt x="4072" y="18049"/>
                  </a:lnTo>
                  <a:lnTo>
                    <a:pt x="4575" y="17848"/>
                  </a:lnTo>
                  <a:lnTo>
                    <a:pt x="5078" y="17596"/>
                  </a:lnTo>
                  <a:lnTo>
                    <a:pt x="18299" y="9955"/>
                  </a:lnTo>
                  <a:lnTo>
                    <a:pt x="18702" y="9703"/>
                  </a:lnTo>
                  <a:lnTo>
                    <a:pt x="19053" y="9452"/>
                  </a:lnTo>
                  <a:lnTo>
                    <a:pt x="19405" y="9100"/>
                  </a:lnTo>
                  <a:lnTo>
                    <a:pt x="19757" y="8799"/>
                  </a:lnTo>
                  <a:lnTo>
                    <a:pt x="20361" y="8044"/>
                  </a:lnTo>
                  <a:lnTo>
                    <a:pt x="20914" y="7190"/>
                  </a:lnTo>
                  <a:lnTo>
                    <a:pt x="21366" y="6285"/>
                  </a:lnTo>
                  <a:lnTo>
                    <a:pt x="21718" y="5380"/>
                  </a:lnTo>
                  <a:lnTo>
                    <a:pt x="21869" y="4928"/>
                  </a:lnTo>
                  <a:lnTo>
                    <a:pt x="21919" y="4425"/>
                  </a:lnTo>
                  <a:lnTo>
                    <a:pt x="21969" y="3972"/>
                  </a:lnTo>
                  <a:lnTo>
                    <a:pt x="22020" y="3520"/>
                  </a:lnTo>
                  <a:lnTo>
                    <a:pt x="21969" y="3118"/>
                  </a:lnTo>
                  <a:lnTo>
                    <a:pt x="21919" y="2716"/>
                  </a:lnTo>
                  <a:lnTo>
                    <a:pt x="21818" y="2364"/>
                  </a:lnTo>
                  <a:lnTo>
                    <a:pt x="21718" y="2062"/>
                  </a:lnTo>
                  <a:lnTo>
                    <a:pt x="21567" y="1760"/>
                  </a:lnTo>
                  <a:lnTo>
                    <a:pt x="21366" y="1509"/>
                  </a:lnTo>
                  <a:lnTo>
                    <a:pt x="21165" y="1308"/>
                  </a:lnTo>
                  <a:lnTo>
                    <a:pt x="20914" y="1157"/>
                  </a:lnTo>
                  <a:lnTo>
                    <a:pt x="20662" y="1057"/>
                  </a:lnTo>
                  <a:lnTo>
                    <a:pt x="20361" y="956"/>
                  </a:lnTo>
                  <a:lnTo>
                    <a:pt x="20059" y="906"/>
                  </a:lnTo>
                  <a:lnTo>
                    <a:pt x="19707" y="906"/>
                  </a:lnTo>
                  <a:lnTo>
                    <a:pt x="19405" y="956"/>
                  </a:lnTo>
                  <a:lnTo>
                    <a:pt x="19053" y="1057"/>
                  </a:lnTo>
                  <a:lnTo>
                    <a:pt x="18651" y="1207"/>
                  </a:lnTo>
                  <a:lnTo>
                    <a:pt x="18299" y="1409"/>
                  </a:lnTo>
                  <a:lnTo>
                    <a:pt x="17696" y="1811"/>
                  </a:lnTo>
                  <a:lnTo>
                    <a:pt x="17143" y="2313"/>
                  </a:lnTo>
                  <a:lnTo>
                    <a:pt x="16992" y="1861"/>
                  </a:lnTo>
                  <a:lnTo>
                    <a:pt x="16791" y="1509"/>
                  </a:lnTo>
                  <a:lnTo>
                    <a:pt x="16590" y="1157"/>
                  </a:lnTo>
                  <a:lnTo>
                    <a:pt x="16339" y="856"/>
                  </a:lnTo>
                  <a:lnTo>
                    <a:pt x="16087" y="604"/>
                  </a:lnTo>
                  <a:lnTo>
                    <a:pt x="15786" y="403"/>
                  </a:lnTo>
                  <a:lnTo>
                    <a:pt x="15484" y="252"/>
                  </a:lnTo>
                  <a:lnTo>
                    <a:pt x="15132" y="101"/>
                  </a:lnTo>
                  <a:lnTo>
                    <a:pt x="14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7" name="Google Shape;1867;p30"/>
          <p:cNvGrpSpPr/>
          <p:nvPr/>
        </p:nvGrpSpPr>
        <p:grpSpPr>
          <a:xfrm>
            <a:off x="3292867" y="4131038"/>
            <a:ext cx="307557" cy="274308"/>
            <a:chOff x="892750" y="267400"/>
            <a:chExt cx="483125" cy="424625"/>
          </a:xfrm>
        </p:grpSpPr>
        <p:sp>
          <p:nvSpPr>
            <p:cNvPr id="1868" name="Google Shape;1868;p30"/>
            <p:cNvSpPr/>
            <p:nvPr/>
          </p:nvSpPr>
          <p:spPr>
            <a:xfrm>
              <a:off x="892750" y="267400"/>
              <a:ext cx="483125" cy="424625"/>
            </a:xfrm>
            <a:custGeom>
              <a:avLst/>
              <a:gdLst/>
              <a:ahLst/>
              <a:cxnLst/>
              <a:rect l="l" t="t" r="r" b="b"/>
              <a:pathLst>
                <a:path w="19325" h="16985" extrusionOk="0">
                  <a:moveTo>
                    <a:pt x="2832" y="1133"/>
                  </a:moveTo>
                  <a:cubicBezTo>
                    <a:pt x="3143" y="1133"/>
                    <a:pt x="3397" y="1383"/>
                    <a:pt x="3397" y="1697"/>
                  </a:cubicBezTo>
                  <a:lnTo>
                    <a:pt x="3397" y="2265"/>
                  </a:lnTo>
                  <a:lnTo>
                    <a:pt x="2265" y="2265"/>
                  </a:lnTo>
                  <a:lnTo>
                    <a:pt x="2265" y="1697"/>
                  </a:lnTo>
                  <a:cubicBezTo>
                    <a:pt x="2265" y="1383"/>
                    <a:pt x="2518" y="1133"/>
                    <a:pt x="2832" y="1133"/>
                  </a:cubicBezTo>
                  <a:close/>
                  <a:moveTo>
                    <a:pt x="11927" y="1133"/>
                  </a:moveTo>
                  <a:cubicBezTo>
                    <a:pt x="12241" y="1133"/>
                    <a:pt x="12494" y="1383"/>
                    <a:pt x="12494" y="1697"/>
                  </a:cubicBezTo>
                  <a:lnTo>
                    <a:pt x="12494" y="2265"/>
                  </a:lnTo>
                  <a:lnTo>
                    <a:pt x="6833" y="2265"/>
                  </a:lnTo>
                  <a:lnTo>
                    <a:pt x="6833" y="1697"/>
                  </a:lnTo>
                  <a:cubicBezTo>
                    <a:pt x="6833" y="1383"/>
                    <a:pt x="7084" y="1133"/>
                    <a:pt x="7398" y="1133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48"/>
                    <a:pt x="18192" y="3962"/>
                  </a:cubicBezTo>
                  <a:lnTo>
                    <a:pt x="18192" y="4530"/>
                  </a:lnTo>
                  <a:lnTo>
                    <a:pt x="17628" y="4530"/>
                  </a:lnTo>
                  <a:cubicBezTo>
                    <a:pt x="16688" y="4530"/>
                    <a:pt x="15928" y="5288"/>
                    <a:pt x="15928" y="6227"/>
                  </a:cubicBezTo>
                  <a:lnTo>
                    <a:pt x="15928" y="9059"/>
                  </a:lnTo>
                  <a:lnTo>
                    <a:pt x="13584" y="9059"/>
                  </a:lnTo>
                  <a:cubicBezTo>
                    <a:pt x="13304" y="7108"/>
                    <a:pt x="11631" y="5662"/>
                    <a:pt x="9662" y="5662"/>
                  </a:cubicBezTo>
                  <a:cubicBezTo>
                    <a:pt x="7694" y="5662"/>
                    <a:pt x="6021" y="7108"/>
                    <a:pt x="5740" y="9059"/>
                  </a:cubicBezTo>
                  <a:lnTo>
                    <a:pt x="3397" y="9059"/>
                  </a:lnTo>
                  <a:lnTo>
                    <a:pt x="3397" y="6227"/>
                  </a:lnTo>
                  <a:cubicBezTo>
                    <a:pt x="3397" y="5288"/>
                    <a:pt x="2636" y="4530"/>
                    <a:pt x="1700" y="4530"/>
                  </a:cubicBezTo>
                  <a:lnTo>
                    <a:pt x="1132" y="4530"/>
                  </a:lnTo>
                  <a:lnTo>
                    <a:pt x="1132" y="3962"/>
                  </a:lnTo>
                  <a:cubicBezTo>
                    <a:pt x="1132" y="3648"/>
                    <a:pt x="1386" y="3397"/>
                    <a:pt x="1700" y="3397"/>
                  </a:cubicBezTo>
                  <a:close/>
                  <a:moveTo>
                    <a:pt x="9663" y="6793"/>
                  </a:moveTo>
                  <a:cubicBezTo>
                    <a:pt x="10399" y="6793"/>
                    <a:pt x="11123" y="7080"/>
                    <a:pt x="11664" y="7622"/>
                  </a:cubicBezTo>
                  <a:cubicBezTo>
                    <a:pt x="12473" y="8431"/>
                    <a:pt x="12715" y="9648"/>
                    <a:pt x="12277" y="10708"/>
                  </a:cubicBezTo>
                  <a:cubicBezTo>
                    <a:pt x="11839" y="11764"/>
                    <a:pt x="10807" y="12456"/>
                    <a:pt x="9662" y="12456"/>
                  </a:cubicBezTo>
                  <a:cubicBezTo>
                    <a:pt x="8098" y="12453"/>
                    <a:pt x="6833" y="11188"/>
                    <a:pt x="6833" y="9624"/>
                  </a:cubicBezTo>
                  <a:cubicBezTo>
                    <a:pt x="6833" y="8479"/>
                    <a:pt x="7521" y="7447"/>
                    <a:pt x="8578" y="7009"/>
                  </a:cubicBezTo>
                  <a:cubicBezTo>
                    <a:pt x="8929" y="6864"/>
                    <a:pt x="9298" y="6793"/>
                    <a:pt x="9663" y="6793"/>
                  </a:cubicBezTo>
                  <a:close/>
                  <a:moveTo>
                    <a:pt x="1700" y="5662"/>
                  </a:moveTo>
                  <a:cubicBezTo>
                    <a:pt x="2011" y="5662"/>
                    <a:pt x="2265" y="5913"/>
                    <a:pt x="2265" y="6227"/>
                  </a:cubicBezTo>
                  <a:lnTo>
                    <a:pt x="2265" y="13020"/>
                  </a:lnTo>
                  <a:cubicBezTo>
                    <a:pt x="2265" y="13334"/>
                    <a:pt x="2011" y="13588"/>
                    <a:pt x="1700" y="13588"/>
                  </a:cubicBezTo>
                  <a:lnTo>
                    <a:pt x="1132" y="13588"/>
                  </a:lnTo>
                  <a:lnTo>
                    <a:pt x="1132" y="5662"/>
                  </a:lnTo>
                  <a:close/>
                  <a:moveTo>
                    <a:pt x="18192" y="5662"/>
                  </a:moveTo>
                  <a:lnTo>
                    <a:pt x="18192" y="13588"/>
                  </a:lnTo>
                  <a:lnTo>
                    <a:pt x="17628" y="13588"/>
                  </a:lnTo>
                  <a:cubicBezTo>
                    <a:pt x="17314" y="13588"/>
                    <a:pt x="17060" y="13334"/>
                    <a:pt x="17060" y="13020"/>
                  </a:cubicBezTo>
                  <a:lnTo>
                    <a:pt x="17060" y="6227"/>
                  </a:lnTo>
                  <a:cubicBezTo>
                    <a:pt x="17060" y="5913"/>
                    <a:pt x="17314" y="5662"/>
                    <a:pt x="17628" y="5662"/>
                  </a:cubicBezTo>
                  <a:close/>
                  <a:moveTo>
                    <a:pt x="15928" y="10191"/>
                  </a:moveTo>
                  <a:lnTo>
                    <a:pt x="15928" y="13020"/>
                  </a:lnTo>
                  <a:cubicBezTo>
                    <a:pt x="15928" y="13959"/>
                    <a:pt x="16688" y="14717"/>
                    <a:pt x="17628" y="14720"/>
                  </a:cubicBezTo>
                  <a:lnTo>
                    <a:pt x="18192" y="14720"/>
                  </a:lnTo>
                  <a:lnTo>
                    <a:pt x="18192" y="15285"/>
                  </a:lnTo>
                  <a:cubicBezTo>
                    <a:pt x="18192" y="15599"/>
                    <a:pt x="17939" y="15853"/>
                    <a:pt x="17628" y="15853"/>
                  </a:cubicBezTo>
                  <a:lnTo>
                    <a:pt x="1700" y="15853"/>
                  </a:lnTo>
                  <a:cubicBezTo>
                    <a:pt x="1386" y="15853"/>
                    <a:pt x="1132" y="15599"/>
                    <a:pt x="1132" y="15285"/>
                  </a:cubicBezTo>
                  <a:lnTo>
                    <a:pt x="1132" y="14720"/>
                  </a:lnTo>
                  <a:lnTo>
                    <a:pt x="1700" y="14720"/>
                  </a:lnTo>
                  <a:cubicBezTo>
                    <a:pt x="2636" y="14717"/>
                    <a:pt x="3397" y="13959"/>
                    <a:pt x="3397" y="13020"/>
                  </a:cubicBezTo>
                  <a:lnTo>
                    <a:pt x="3397" y="10191"/>
                  </a:lnTo>
                  <a:lnTo>
                    <a:pt x="5740" y="10191"/>
                  </a:lnTo>
                  <a:cubicBezTo>
                    <a:pt x="6021" y="12139"/>
                    <a:pt x="7694" y="13585"/>
                    <a:pt x="9662" y="13585"/>
                  </a:cubicBezTo>
                  <a:cubicBezTo>
                    <a:pt x="11631" y="13585"/>
                    <a:pt x="13304" y="12139"/>
                    <a:pt x="13584" y="10191"/>
                  </a:cubicBezTo>
                  <a:close/>
                  <a:moveTo>
                    <a:pt x="2832" y="1"/>
                  </a:moveTo>
                  <a:cubicBezTo>
                    <a:pt x="1893" y="1"/>
                    <a:pt x="1132" y="758"/>
                    <a:pt x="1132" y="1697"/>
                  </a:cubicBezTo>
                  <a:lnTo>
                    <a:pt x="1132" y="2362"/>
                  </a:lnTo>
                  <a:cubicBezTo>
                    <a:pt x="453" y="2600"/>
                    <a:pt x="0" y="3243"/>
                    <a:pt x="0" y="3962"/>
                  </a:cubicBezTo>
                  <a:lnTo>
                    <a:pt x="0" y="15285"/>
                  </a:lnTo>
                  <a:cubicBezTo>
                    <a:pt x="0" y="16224"/>
                    <a:pt x="761" y="16982"/>
                    <a:pt x="1700" y="16985"/>
                  </a:cubicBezTo>
                  <a:lnTo>
                    <a:pt x="17628" y="16985"/>
                  </a:lnTo>
                  <a:cubicBezTo>
                    <a:pt x="18564" y="16982"/>
                    <a:pt x="19324" y="16224"/>
                    <a:pt x="19324" y="15285"/>
                  </a:cubicBezTo>
                  <a:lnTo>
                    <a:pt x="19324" y="3962"/>
                  </a:lnTo>
                  <a:cubicBezTo>
                    <a:pt x="19324" y="3023"/>
                    <a:pt x="18564" y="2265"/>
                    <a:pt x="17628" y="2265"/>
                  </a:cubicBezTo>
                  <a:lnTo>
                    <a:pt x="13627" y="2265"/>
                  </a:lnTo>
                  <a:lnTo>
                    <a:pt x="13627" y="1697"/>
                  </a:lnTo>
                  <a:cubicBezTo>
                    <a:pt x="13624" y="758"/>
                    <a:pt x="12866" y="1"/>
                    <a:pt x="11927" y="1"/>
                  </a:cubicBezTo>
                  <a:lnTo>
                    <a:pt x="7398" y="1"/>
                  </a:lnTo>
                  <a:cubicBezTo>
                    <a:pt x="6459" y="1"/>
                    <a:pt x="5701" y="758"/>
                    <a:pt x="5701" y="1697"/>
                  </a:cubicBezTo>
                  <a:lnTo>
                    <a:pt x="5701" y="2265"/>
                  </a:lnTo>
                  <a:lnTo>
                    <a:pt x="4529" y="2265"/>
                  </a:lnTo>
                  <a:lnTo>
                    <a:pt x="4529" y="1697"/>
                  </a:lnTo>
                  <a:cubicBezTo>
                    <a:pt x="4529" y="758"/>
                    <a:pt x="3768" y="1"/>
                    <a:pt x="2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69" name="Google Shape;1869;p30"/>
            <p:cNvSpPr/>
            <p:nvPr/>
          </p:nvSpPr>
          <p:spPr>
            <a:xfrm>
              <a:off x="1091875" y="4655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1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2"/>
                    <a:pt x="1048" y="129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6"/>
                    <a:pt x="1697" y="3399"/>
                  </a:cubicBezTo>
                  <a:cubicBezTo>
                    <a:pt x="2386" y="3399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70" name="Google Shape;1870;p30"/>
            <p:cNvSpPr/>
            <p:nvPr/>
          </p:nvSpPr>
          <p:spPr>
            <a:xfrm>
              <a:off x="1005975" y="380625"/>
              <a:ext cx="28325" cy="28350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2" y="879"/>
                    <a:pt x="1132" y="565"/>
                  </a:cubicBezTo>
                  <a:cubicBezTo>
                    <a:pt x="1132" y="251"/>
                    <a:pt x="879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871" name="Google Shape;1871;p30"/>
          <p:cNvSpPr/>
          <p:nvPr/>
        </p:nvSpPr>
        <p:spPr>
          <a:xfrm>
            <a:off x="5702026" y="3384472"/>
            <a:ext cx="289131" cy="274338"/>
          </a:xfrm>
          <a:custGeom>
            <a:avLst/>
            <a:gdLst/>
            <a:ahLst/>
            <a:cxnLst/>
            <a:rect l="l" t="t" r="r" b="b"/>
            <a:pathLst>
              <a:path w="20089" h="19323" extrusionOk="0">
                <a:moveTo>
                  <a:pt x="4477" y="1134"/>
                </a:moveTo>
                <a:cubicBezTo>
                  <a:pt x="4624" y="1134"/>
                  <a:pt x="4765" y="1194"/>
                  <a:pt x="4868" y="1300"/>
                </a:cubicBezTo>
                <a:lnTo>
                  <a:pt x="7268" y="3694"/>
                </a:lnTo>
                <a:cubicBezTo>
                  <a:pt x="7489" y="3915"/>
                  <a:pt x="7489" y="4271"/>
                  <a:pt x="7268" y="4494"/>
                </a:cubicBezTo>
                <a:lnTo>
                  <a:pt x="6870" y="4893"/>
                </a:lnTo>
                <a:lnTo>
                  <a:pt x="3669" y="1692"/>
                </a:lnTo>
                <a:lnTo>
                  <a:pt x="4068" y="1300"/>
                </a:lnTo>
                <a:cubicBezTo>
                  <a:pt x="4173" y="1191"/>
                  <a:pt x="4315" y="1134"/>
                  <a:pt x="4466" y="1134"/>
                </a:cubicBezTo>
                <a:cubicBezTo>
                  <a:pt x="4470" y="1134"/>
                  <a:pt x="4473" y="1134"/>
                  <a:pt x="4477" y="1134"/>
                </a:cubicBezTo>
                <a:close/>
                <a:moveTo>
                  <a:pt x="15822" y="12484"/>
                </a:moveTo>
                <a:cubicBezTo>
                  <a:pt x="15973" y="12484"/>
                  <a:pt x="16118" y="12544"/>
                  <a:pt x="16224" y="12650"/>
                </a:cubicBezTo>
                <a:lnTo>
                  <a:pt x="18624" y="15053"/>
                </a:lnTo>
                <a:cubicBezTo>
                  <a:pt x="18845" y="15274"/>
                  <a:pt x="18845" y="15633"/>
                  <a:pt x="18624" y="15854"/>
                </a:cubicBezTo>
                <a:lnTo>
                  <a:pt x="18226" y="16255"/>
                </a:lnTo>
                <a:lnTo>
                  <a:pt x="15022" y="13051"/>
                </a:lnTo>
                <a:lnTo>
                  <a:pt x="15421" y="12650"/>
                </a:lnTo>
                <a:cubicBezTo>
                  <a:pt x="15526" y="12544"/>
                  <a:pt x="15671" y="12484"/>
                  <a:pt x="15822" y="12484"/>
                </a:cubicBezTo>
                <a:close/>
                <a:moveTo>
                  <a:pt x="2881" y="2508"/>
                </a:moveTo>
                <a:lnTo>
                  <a:pt x="6073" y="5699"/>
                </a:lnTo>
                <a:cubicBezTo>
                  <a:pt x="5227" y="6656"/>
                  <a:pt x="5275" y="8103"/>
                  <a:pt x="6175" y="9005"/>
                </a:cubicBezTo>
                <a:lnTo>
                  <a:pt x="10910" y="13743"/>
                </a:lnTo>
                <a:cubicBezTo>
                  <a:pt x="11379" y="14214"/>
                  <a:pt x="11998" y="14451"/>
                  <a:pt x="12618" y="14451"/>
                </a:cubicBezTo>
                <a:cubicBezTo>
                  <a:pt x="13188" y="14451"/>
                  <a:pt x="13758" y="14252"/>
                  <a:pt x="14216" y="13849"/>
                </a:cubicBezTo>
                <a:lnTo>
                  <a:pt x="17408" y="17040"/>
                </a:lnTo>
                <a:cubicBezTo>
                  <a:pt x="16480" y="17810"/>
                  <a:pt x="15350" y="18190"/>
                  <a:pt x="14222" y="18190"/>
                </a:cubicBezTo>
                <a:cubicBezTo>
                  <a:pt x="12939" y="18190"/>
                  <a:pt x="11660" y="17697"/>
                  <a:pt x="10689" y="16726"/>
                </a:cubicBezTo>
                <a:lnTo>
                  <a:pt x="10692" y="16726"/>
                </a:lnTo>
                <a:lnTo>
                  <a:pt x="3192" y="9226"/>
                </a:lnTo>
                <a:cubicBezTo>
                  <a:pt x="1371" y="7402"/>
                  <a:pt x="1235" y="4491"/>
                  <a:pt x="2881" y="2508"/>
                </a:cubicBezTo>
                <a:close/>
                <a:moveTo>
                  <a:pt x="4468" y="1"/>
                </a:moveTo>
                <a:cubicBezTo>
                  <a:pt x="4034" y="1"/>
                  <a:pt x="3600" y="166"/>
                  <a:pt x="3267" y="497"/>
                </a:cubicBezTo>
                <a:lnTo>
                  <a:pt x="2473" y="1285"/>
                </a:lnTo>
                <a:lnTo>
                  <a:pt x="2464" y="1294"/>
                </a:lnTo>
                <a:lnTo>
                  <a:pt x="2458" y="1300"/>
                </a:lnTo>
                <a:lnTo>
                  <a:pt x="2392" y="1366"/>
                </a:lnTo>
                <a:cubicBezTo>
                  <a:pt x="0" y="3758"/>
                  <a:pt x="0" y="7635"/>
                  <a:pt x="2392" y="10026"/>
                </a:cubicBezTo>
                <a:lnTo>
                  <a:pt x="9889" y="17529"/>
                </a:lnTo>
                <a:cubicBezTo>
                  <a:pt x="11086" y="18725"/>
                  <a:pt x="12654" y="19323"/>
                  <a:pt x="14222" y="19323"/>
                </a:cubicBezTo>
                <a:cubicBezTo>
                  <a:pt x="15789" y="19323"/>
                  <a:pt x="17356" y="18725"/>
                  <a:pt x="18552" y="17529"/>
                </a:cubicBezTo>
                <a:lnTo>
                  <a:pt x="18624" y="17457"/>
                </a:lnTo>
                <a:lnTo>
                  <a:pt x="19425" y="16657"/>
                </a:lnTo>
                <a:cubicBezTo>
                  <a:pt x="20089" y="15992"/>
                  <a:pt x="20089" y="14917"/>
                  <a:pt x="19425" y="14253"/>
                </a:cubicBezTo>
                <a:lnTo>
                  <a:pt x="17024" y="11850"/>
                </a:lnTo>
                <a:cubicBezTo>
                  <a:pt x="16692" y="11518"/>
                  <a:pt x="16257" y="11352"/>
                  <a:pt x="15822" y="11352"/>
                </a:cubicBezTo>
                <a:cubicBezTo>
                  <a:pt x="15388" y="11352"/>
                  <a:pt x="14953" y="11518"/>
                  <a:pt x="14621" y="11850"/>
                </a:cubicBezTo>
                <a:lnTo>
                  <a:pt x="13820" y="12650"/>
                </a:lnTo>
                <a:lnTo>
                  <a:pt x="13531" y="12943"/>
                </a:lnTo>
                <a:cubicBezTo>
                  <a:pt x="13278" y="13193"/>
                  <a:pt x="12949" y="13319"/>
                  <a:pt x="12620" y="13319"/>
                </a:cubicBezTo>
                <a:cubicBezTo>
                  <a:pt x="12291" y="13319"/>
                  <a:pt x="11962" y="13193"/>
                  <a:pt x="11710" y="12943"/>
                </a:cubicBezTo>
                <a:lnTo>
                  <a:pt x="6978" y="8205"/>
                </a:lnTo>
                <a:cubicBezTo>
                  <a:pt x="6474" y="7704"/>
                  <a:pt x="6474" y="6889"/>
                  <a:pt x="6978" y="6385"/>
                </a:cubicBezTo>
                <a:lnTo>
                  <a:pt x="7268" y="6095"/>
                </a:lnTo>
                <a:lnTo>
                  <a:pt x="8068" y="5294"/>
                </a:lnTo>
                <a:cubicBezTo>
                  <a:pt x="8733" y="4630"/>
                  <a:pt x="8733" y="3555"/>
                  <a:pt x="8068" y="2891"/>
                </a:cubicBezTo>
                <a:lnTo>
                  <a:pt x="5668" y="497"/>
                </a:lnTo>
                <a:cubicBezTo>
                  <a:pt x="5336" y="166"/>
                  <a:pt x="4902" y="1"/>
                  <a:pt x="44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872" name="Google Shape;1872;p30"/>
          <p:cNvGrpSpPr/>
          <p:nvPr/>
        </p:nvGrpSpPr>
        <p:grpSpPr>
          <a:xfrm>
            <a:off x="5750206" y="1905593"/>
            <a:ext cx="192780" cy="274333"/>
            <a:chOff x="3342275" y="2615925"/>
            <a:chExt cx="339700" cy="483150"/>
          </a:xfrm>
        </p:grpSpPr>
        <p:sp>
          <p:nvSpPr>
            <p:cNvPr id="1873" name="Google Shape;1873;p30"/>
            <p:cNvSpPr/>
            <p:nvPr/>
          </p:nvSpPr>
          <p:spPr>
            <a:xfrm>
              <a:off x="3342275" y="2615925"/>
              <a:ext cx="339700" cy="483150"/>
            </a:xfrm>
            <a:custGeom>
              <a:avLst/>
              <a:gdLst/>
              <a:ahLst/>
              <a:cxnLst/>
              <a:rect l="l" t="t" r="r" b="b"/>
              <a:pathLst>
                <a:path w="13588" h="19326" extrusionOk="0">
                  <a:moveTo>
                    <a:pt x="11891" y="1133"/>
                  </a:moveTo>
                  <a:cubicBezTo>
                    <a:pt x="12202" y="1133"/>
                    <a:pt x="12455" y="1387"/>
                    <a:pt x="12455" y="1701"/>
                  </a:cubicBezTo>
                  <a:lnTo>
                    <a:pt x="12455" y="2265"/>
                  </a:lnTo>
                  <a:lnTo>
                    <a:pt x="1132" y="2265"/>
                  </a:lnTo>
                  <a:lnTo>
                    <a:pt x="1132" y="1701"/>
                  </a:lnTo>
                  <a:cubicBezTo>
                    <a:pt x="1132" y="1387"/>
                    <a:pt x="1386" y="1133"/>
                    <a:pt x="1700" y="1133"/>
                  </a:cubicBezTo>
                  <a:close/>
                  <a:moveTo>
                    <a:pt x="12455" y="3398"/>
                  </a:moveTo>
                  <a:lnTo>
                    <a:pt x="12455" y="14796"/>
                  </a:lnTo>
                  <a:lnTo>
                    <a:pt x="1132" y="14796"/>
                  </a:lnTo>
                  <a:lnTo>
                    <a:pt x="1132" y="3398"/>
                  </a:lnTo>
                  <a:close/>
                  <a:moveTo>
                    <a:pt x="12455" y="15928"/>
                  </a:moveTo>
                  <a:lnTo>
                    <a:pt x="12455" y="17628"/>
                  </a:lnTo>
                  <a:cubicBezTo>
                    <a:pt x="12455" y="17939"/>
                    <a:pt x="12202" y="18193"/>
                    <a:pt x="11891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2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1891" y="19325"/>
                  </a:lnTo>
                  <a:cubicBezTo>
                    <a:pt x="12827" y="19325"/>
                    <a:pt x="13588" y="18564"/>
                    <a:pt x="13588" y="17628"/>
                  </a:cubicBezTo>
                  <a:lnTo>
                    <a:pt x="13588" y="1701"/>
                  </a:lnTo>
                  <a:cubicBezTo>
                    <a:pt x="13588" y="762"/>
                    <a:pt x="12827" y="1"/>
                    <a:pt x="11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74" name="Google Shape;1874;p30"/>
            <p:cNvSpPr/>
            <p:nvPr/>
          </p:nvSpPr>
          <p:spPr>
            <a:xfrm>
              <a:off x="3461600" y="3030200"/>
              <a:ext cx="101025" cy="28325"/>
            </a:xfrm>
            <a:custGeom>
              <a:avLst/>
              <a:gdLst/>
              <a:ahLst/>
              <a:cxnLst/>
              <a:rect l="l" t="t" r="r" b="b"/>
              <a:pathLst>
                <a:path w="4041" h="1133" extrusionOk="0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875" name="Google Shape;1875;p30"/>
          <p:cNvSpPr/>
          <p:nvPr/>
        </p:nvSpPr>
        <p:spPr>
          <a:xfrm>
            <a:off x="3301646" y="2653093"/>
            <a:ext cx="289987" cy="274307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2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项目演示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525" name="Google Shape;1525;p27"/>
          <p:cNvGrpSpPr/>
          <p:nvPr/>
        </p:nvGrpSpPr>
        <p:grpSpPr>
          <a:xfrm>
            <a:off x="2987733" y="1787408"/>
            <a:ext cx="799317" cy="693437"/>
            <a:chOff x="4032808" y="1111783"/>
            <a:chExt cx="799317" cy="693437"/>
          </a:xfrm>
        </p:grpSpPr>
        <p:sp>
          <p:nvSpPr>
            <p:cNvPr id="1526" name="Google Shape;1526;p27"/>
            <p:cNvSpPr/>
            <p:nvPr/>
          </p:nvSpPr>
          <p:spPr>
            <a:xfrm>
              <a:off x="4234150" y="1540186"/>
              <a:ext cx="250338" cy="206896"/>
            </a:xfrm>
            <a:custGeom>
              <a:avLst/>
              <a:gdLst/>
              <a:ahLst/>
              <a:cxnLst/>
              <a:rect l="l" t="t" r="r" b="b"/>
              <a:pathLst>
                <a:path w="11583" h="9573" extrusionOk="0">
                  <a:moveTo>
                    <a:pt x="1" y="1"/>
                  </a:moveTo>
                  <a:lnTo>
                    <a:pt x="7732" y="7335"/>
                  </a:lnTo>
                  <a:lnTo>
                    <a:pt x="11583" y="9572"/>
                  </a:lnTo>
                  <a:lnTo>
                    <a:pt x="4220" y="3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7"/>
            <p:cNvSpPr/>
            <p:nvPr/>
          </p:nvSpPr>
          <p:spPr>
            <a:xfrm>
              <a:off x="4317401" y="1507746"/>
              <a:ext cx="167086" cy="239337"/>
            </a:xfrm>
            <a:custGeom>
              <a:avLst/>
              <a:gdLst/>
              <a:ahLst/>
              <a:cxnLst/>
              <a:rect l="l" t="t" r="r" b="b"/>
              <a:pathLst>
                <a:path w="7731" h="11074" extrusionOk="0">
                  <a:moveTo>
                    <a:pt x="6456" y="1"/>
                  </a:moveTo>
                  <a:lnTo>
                    <a:pt x="0" y="3739"/>
                  </a:lnTo>
                  <a:lnTo>
                    <a:pt x="7731" y="11073"/>
                  </a:lnTo>
                  <a:lnTo>
                    <a:pt x="64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7"/>
            <p:cNvSpPr/>
            <p:nvPr/>
          </p:nvSpPr>
          <p:spPr>
            <a:xfrm>
              <a:off x="4032808" y="1111783"/>
              <a:ext cx="774830" cy="679346"/>
            </a:xfrm>
            <a:custGeom>
              <a:avLst/>
              <a:gdLst/>
              <a:ahLst/>
              <a:cxnLst/>
              <a:rect l="l" t="t" r="r" b="b"/>
              <a:pathLst>
                <a:path w="35851" h="31433" extrusionOk="0">
                  <a:moveTo>
                    <a:pt x="24325" y="0"/>
                  </a:moveTo>
                  <a:lnTo>
                    <a:pt x="23957" y="29"/>
                  </a:lnTo>
                  <a:lnTo>
                    <a:pt x="23617" y="57"/>
                  </a:lnTo>
                  <a:lnTo>
                    <a:pt x="23249" y="142"/>
                  </a:lnTo>
                  <a:lnTo>
                    <a:pt x="22853" y="227"/>
                  </a:lnTo>
                  <a:lnTo>
                    <a:pt x="22485" y="340"/>
                  </a:lnTo>
                  <a:lnTo>
                    <a:pt x="22088" y="482"/>
                  </a:lnTo>
                  <a:lnTo>
                    <a:pt x="21692" y="652"/>
                  </a:lnTo>
                  <a:lnTo>
                    <a:pt x="21295" y="850"/>
                  </a:lnTo>
                  <a:lnTo>
                    <a:pt x="20899" y="1077"/>
                  </a:lnTo>
                  <a:lnTo>
                    <a:pt x="20332" y="1445"/>
                  </a:lnTo>
                  <a:lnTo>
                    <a:pt x="19766" y="1813"/>
                  </a:lnTo>
                  <a:lnTo>
                    <a:pt x="19200" y="2266"/>
                  </a:lnTo>
                  <a:lnTo>
                    <a:pt x="18690" y="2719"/>
                  </a:lnTo>
                  <a:lnTo>
                    <a:pt x="18152" y="3229"/>
                  </a:lnTo>
                  <a:lnTo>
                    <a:pt x="17642" y="3738"/>
                  </a:lnTo>
                  <a:lnTo>
                    <a:pt x="17161" y="4305"/>
                  </a:lnTo>
                  <a:lnTo>
                    <a:pt x="16708" y="4899"/>
                  </a:lnTo>
                  <a:lnTo>
                    <a:pt x="16255" y="5494"/>
                  </a:lnTo>
                  <a:lnTo>
                    <a:pt x="15830" y="6117"/>
                  </a:lnTo>
                  <a:lnTo>
                    <a:pt x="15434" y="6768"/>
                  </a:lnTo>
                  <a:lnTo>
                    <a:pt x="15065" y="7420"/>
                  </a:lnTo>
                  <a:lnTo>
                    <a:pt x="14697" y="8099"/>
                  </a:lnTo>
                  <a:lnTo>
                    <a:pt x="14386" y="8779"/>
                  </a:lnTo>
                  <a:lnTo>
                    <a:pt x="14103" y="9487"/>
                  </a:lnTo>
                  <a:lnTo>
                    <a:pt x="13848" y="10166"/>
                  </a:lnTo>
                  <a:lnTo>
                    <a:pt x="13678" y="9997"/>
                  </a:lnTo>
                  <a:lnTo>
                    <a:pt x="13480" y="9827"/>
                  </a:lnTo>
                  <a:lnTo>
                    <a:pt x="13310" y="9713"/>
                  </a:lnTo>
                  <a:lnTo>
                    <a:pt x="13083" y="9572"/>
                  </a:lnTo>
                  <a:lnTo>
                    <a:pt x="12885" y="9487"/>
                  </a:lnTo>
                  <a:lnTo>
                    <a:pt x="12658" y="9430"/>
                  </a:lnTo>
                  <a:lnTo>
                    <a:pt x="12404" y="9374"/>
                  </a:lnTo>
                  <a:lnTo>
                    <a:pt x="12177" y="9345"/>
                  </a:lnTo>
                  <a:lnTo>
                    <a:pt x="11639" y="9345"/>
                  </a:lnTo>
                  <a:lnTo>
                    <a:pt x="11356" y="9402"/>
                  </a:lnTo>
                  <a:lnTo>
                    <a:pt x="11073" y="9459"/>
                  </a:lnTo>
                  <a:lnTo>
                    <a:pt x="10789" y="9544"/>
                  </a:lnTo>
                  <a:lnTo>
                    <a:pt x="10506" y="9657"/>
                  </a:lnTo>
                  <a:lnTo>
                    <a:pt x="10195" y="9798"/>
                  </a:lnTo>
                  <a:lnTo>
                    <a:pt x="9883" y="9968"/>
                  </a:lnTo>
                  <a:lnTo>
                    <a:pt x="9402" y="10280"/>
                  </a:lnTo>
                  <a:lnTo>
                    <a:pt x="8949" y="10620"/>
                  </a:lnTo>
                  <a:lnTo>
                    <a:pt x="8496" y="11016"/>
                  </a:lnTo>
                  <a:lnTo>
                    <a:pt x="8071" y="11469"/>
                  </a:lnTo>
                  <a:lnTo>
                    <a:pt x="7646" y="11922"/>
                  </a:lnTo>
                  <a:lnTo>
                    <a:pt x="7250" y="12432"/>
                  </a:lnTo>
                  <a:lnTo>
                    <a:pt x="6882" y="12942"/>
                  </a:lnTo>
                  <a:lnTo>
                    <a:pt x="6570" y="13480"/>
                  </a:lnTo>
                  <a:lnTo>
                    <a:pt x="6259" y="14046"/>
                  </a:lnTo>
                  <a:lnTo>
                    <a:pt x="5975" y="14612"/>
                  </a:lnTo>
                  <a:lnTo>
                    <a:pt x="5749" y="15207"/>
                  </a:lnTo>
                  <a:lnTo>
                    <a:pt x="5551" y="15802"/>
                  </a:lnTo>
                  <a:lnTo>
                    <a:pt x="5381" y="16396"/>
                  </a:lnTo>
                  <a:lnTo>
                    <a:pt x="5268" y="16991"/>
                  </a:lnTo>
                  <a:lnTo>
                    <a:pt x="5211" y="17557"/>
                  </a:lnTo>
                  <a:lnTo>
                    <a:pt x="5183" y="18124"/>
                  </a:lnTo>
                  <a:lnTo>
                    <a:pt x="5183" y="18464"/>
                  </a:lnTo>
                  <a:lnTo>
                    <a:pt x="5211" y="18803"/>
                  </a:lnTo>
                  <a:lnTo>
                    <a:pt x="5183" y="18832"/>
                  </a:lnTo>
                  <a:lnTo>
                    <a:pt x="4645" y="19171"/>
                  </a:lnTo>
                  <a:lnTo>
                    <a:pt x="4135" y="19540"/>
                  </a:lnTo>
                  <a:lnTo>
                    <a:pt x="3653" y="19964"/>
                  </a:lnTo>
                  <a:lnTo>
                    <a:pt x="3172" y="20446"/>
                  </a:lnTo>
                  <a:lnTo>
                    <a:pt x="2719" y="20955"/>
                  </a:lnTo>
                  <a:lnTo>
                    <a:pt x="2294" y="21522"/>
                  </a:lnTo>
                  <a:lnTo>
                    <a:pt x="1898" y="22088"/>
                  </a:lnTo>
                  <a:lnTo>
                    <a:pt x="1530" y="22683"/>
                  </a:lnTo>
                  <a:lnTo>
                    <a:pt x="1190" y="23306"/>
                  </a:lnTo>
                  <a:lnTo>
                    <a:pt x="878" y="23929"/>
                  </a:lnTo>
                  <a:lnTo>
                    <a:pt x="624" y="24580"/>
                  </a:lnTo>
                  <a:lnTo>
                    <a:pt x="397" y="25231"/>
                  </a:lnTo>
                  <a:lnTo>
                    <a:pt x="227" y="25854"/>
                  </a:lnTo>
                  <a:lnTo>
                    <a:pt x="114" y="26506"/>
                  </a:lnTo>
                  <a:lnTo>
                    <a:pt x="29" y="27157"/>
                  </a:lnTo>
                  <a:lnTo>
                    <a:pt x="1" y="27780"/>
                  </a:lnTo>
                  <a:lnTo>
                    <a:pt x="29" y="28346"/>
                  </a:lnTo>
                  <a:lnTo>
                    <a:pt x="114" y="28913"/>
                  </a:lnTo>
                  <a:lnTo>
                    <a:pt x="227" y="29394"/>
                  </a:lnTo>
                  <a:lnTo>
                    <a:pt x="397" y="29847"/>
                  </a:lnTo>
                  <a:lnTo>
                    <a:pt x="624" y="30244"/>
                  </a:lnTo>
                  <a:lnTo>
                    <a:pt x="878" y="30583"/>
                  </a:lnTo>
                  <a:lnTo>
                    <a:pt x="1190" y="30867"/>
                  </a:lnTo>
                  <a:lnTo>
                    <a:pt x="1530" y="31093"/>
                  </a:lnTo>
                  <a:lnTo>
                    <a:pt x="1898" y="31263"/>
                  </a:lnTo>
                  <a:lnTo>
                    <a:pt x="2294" y="31376"/>
                  </a:lnTo>
                  <a:lnTo>
                    <a:pt x="2719" y="31433"/>
                  </a:lnTo>
                  <a:lnTo>
                    <a:pt x="3172" y="31433"/>
                  </a:lnTo>
                  <a:lnTo>
                    <a:pt x="3653" y="31376"/>
                  </a:lnTo>
                  <a:lnTo>
                    <a:pt x="4135" y="31235"/>
                  </a:lnTo>
                  <a:lnTo>
                    <a:pt x="4645" y="31008"/>
                  </a:lnTo>
                  <a:lnTo>
                    <a:pt x="5183" y="30753"/>
                  </a:lnTo>
                  <a:lnTo>
                    <a:pt x="31150" y="15943"/>
                  </a:lnTo>
                  <a:lnTo>
                    <a:pt x="31631" y="15632"/>
                  </a:lnTo>
                  <a:lnTo>
                    <a:pt x="32084" y="15292"/>
                  </a:lnTo>
                  <a:lnTo>
                    <a:pt x="32537" y="14896"/>
                  </a:lnTo>
                  <a:lnTo>
                    <a:pt x="32962" y="14471"/>
                  </a:lnTo>
                  <a:lnTo>
                    <a:pt x="33387" y="13989"/>
                  </a:lnTo>
                  <a:lnTo>
                    <a:pt x="33783" y="13508"/>
                  </a:lnTo>
                  <a:lnTo>
                    <a:pt x="34123" y="12970"/>
                  </a:lnTo>
                  <a:lnTo>
                    <a:pt x="34463" y="12432"/>
                  </a:lnTo>
                  <a:lnTo>
                    <a:pt x="34774" y="11866"/>
                  </a:lnTo>
                  <a:lnTo>
                    <a:pt x="35057" y="11299"/>
                  </a:lnTo>
                  <a:lnTo>
                    <a:pt x="35284" y="10705"/>
                  </a:lnTo>
                  <a:lnTo>
                    <a:pt x="35482" y="10110"/>
                  </a:lnTo>
                  <a:lnTo>
                    <a:pt x="35652" y="9544"/>
                  </a:lnTo>
                  <a:lnTo>
                    <a:pt x="35765" y="8949"/>
                  </a:lnTo>
                  <a:lnTo>
                    <a:pt x="35822" y="8354"/>
                  </a:lnTo>
                  <a:lnTo>
                    <a:pt x="35850" y="7788"/>
                  </a:lnTo>
                  <a:lnTo>
                    <a:pt x="35822" y="7250"/>
                  </a:lnTo>
                  <a:lnTo>
                    <a:pt x="35765" y="6768"/>
                  </a:lnTo>
                  <a:lnTo>
                    <a:pt x="35652" y="6315"/>
                  </a:lnTo>
                  <a:lnTo>
                    <a:pt x="35482" y="5891"/>
                  </a:lnTo>
                  <a:lnTo>
                    <a:pt x="35284" y="5551"/>
                  </a:lnTo>
                  <a:lnTo>
                    <a:pt x="35057" y="5239"/>
                  </a:lnTo>
                  <a:lnTo>
                    <a:pt x="34774" y="4956"/>
                  </a:lnTo>
                  <a:lnTo>
                    <a:pt x="34463" y="4758"/>
                  </a:lnTo>
                  <a:lnTo>
                    <a:pt x="34123" y="4588"/>
                  </a:lnTo>
                  <a:lnTo>
                    <a:pt x="33783" y="4503"/>
                  </a:lnTo>
                  <a:lnTo>
                    <a:pt x="33387" y="4446"/>
                  </a:lnTo>
                  <a:lnTo>
                    <a:pt x="32962" y="4446"/>
                  </a:lnTo>
                  <a:lnTo>
                    <a:pt x="32537" y="4531"/>
                  </a:lnTo>
                  <a:lnTo>
                    <a:pt x="32084" y="4645"/>
                  </a:lnTo>
                  <a:lnTo>
                    <a:pt x="31631" y="4843"/>
                  </a:lnTo>
                  <a:lnTo>
                    <a:pt x="31150" y="5069"/>
                  </a:lnTo>
                  <a:lnTo>
                    <a:pt x="30810" y="5296"/>
                  </a:lnTo>
                  <a:lnTo>
                    <a:pt x="30470" y="5522"/>
                  </a:lnTo>
                  <a:lnTo>
                    <a:pt x="30159" y="5777"/>
                  </a:lnTo>
                  <a:lnTo>
                    <a:pt x="29847" y="6032"/>
                  </a:lnTo>
                  <a:lnTo>
                    <a:pt x="29536" y="6344"/>
                  </a:lnTo>
                  <a:lnTo>
                    <a:pt x="29252" y="6627"/>
                  </a:lnTo>
                  <a:lnTo>
                    <a:pt x="28941" y="6967"/>
                  </a:lnTo>
                  <a:lnTo>
                    <a:pt x="28686" y="7306"/>
                  </a:lnTo>
                  <a:lnTo>
                    <a:pt x="28771" y="6457"/>
                  </a:lnTo>
                  <a:lnTo>
                    <a:pt x="28799" y="6060"/>
                  </a:lnTo>
                  <a:lnTo>
                    <a:pt x="28799" y="5636"/>
                  </a:lnTo>
                  <a:lnTo>
                    <a:pt x="28799" y="5183"/>
                  </a:lnTo>
                  <a:lnTo>
                    <a:pt x="28771" y="4730"/>
                  </a:lnTo>
                  <a:lnTo>
                    <a:pt x="28714" y="4305"/>
                  </a:lnTo>
                  <a:lnTo>
                    <a:pt x="28658" y="3908"/>
                  </a:lnTo>
                  <a:lnTo>
                    <a:pt x="28573" y="3512"/>
                  </a:lnTo>
                  <a:lnTo>
                    <a:pt x="28460" y="3144"/>
                  </a:lnTo>
                  <a:lnTo>
                    <a:pt x="28318" y="2776"/>
                  </a:lnTo>
                  <a:lnTo>
                    <a:pt x="28176" y="2464"/>
                  </a:lnTo>
                  <a:lnTo>
                    <a:pt x="28035" y="2153"/>
                  </a:lnTo>
                  <a:lnTo>
                    <a:pt x="27837" y="1841"/>
                  </a:lnTo>
                  <a:lnTo>
                    <a:pt x="27667" y="1586"/>
                  </a:lnTo>
                  <a:lnTo>
                    <a:pt x="27440" y="1331"/>
                  </a:lnTo>
                  <a:lnTo>
                    <a:pt x="27242" y="1105"/>
                  </a:lnTo>
                  <a:lnTo>
                    <a:pt x="26987" y="878"/>
                  </a:lnTo>
                  <a:lnTo>
                    <a:pt x="26732" y="708"/>
                  </a:lnTo>
                  <a:lnTo>
                    <a:pt x="26477" y="539"/>
                  </a:lnTo>
                  <a:lnTo>
                    <a:pt x="26222" y="397"/>
                  </a:lnTo>
                  <a:lnTo>
                    <a:pt x="25911" y="284"/>
                  </a:lnTo>
                  <a:lnTo>
                    <a:pt x="25628" y="170"/>
                  </a:lnTo>
                  <a:lnTo>
                    <a:pt x="25316" y="85"/>
                  </a:lnTo>
                  <a:lnTo>
                    <a:pt x="24976" y="29"/>
                  </a:lnTo>
                  <a:lnTo>
                    <a:pt x="246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7"/>
            <p:cNvSpPr/>
            <p:nvPr/>
          </p:nvSpPr>
          <p:spPr>
            <a:xfrm>
              <a:off x="4056668" y="1125853"/>
              <a:ext cx="775457" cy="679367"/>
            </a:xfrm>
            <a:custGeom>
              <a:avLst/>
              <a:gdLst/>
              <a:ahLst/>
              <a:cxnLst/>
              <a:rect l="l" t="t" r="r" b="b"/>
              <a:pathLst>
                <a:path w="35880" h="31434" extrusionOk="0">
                  <a:moveTo>
                    <a:pt x="24326" y="1"/>
                  </a:moveTo>
                  <a:lnTo>
                    <a:pt x="23986" y="29"/>
                  </a:lnTo>
                  <a:lnTo>
                    <a:pt x="23618" y="57"/>
                  </a:lnTo>
                  <a:lnTo>
                    <a:pt x="23249" y="114"/>
                  </a:lnTo>
                  <a:lnTo>
                    <a:pt x="22881" y="227"/>
                  </a:lnTo>
                  <a:lnTo>
                    <a:pt x="22485" y="341"/>
                  </a:lnTo>
                  <a:lnTo>
                    <a:pt x="22117" y="482"/>
                  </a:lnTo>
                  <a:lnTo>
                    <a:pt x="21720" y="652"/>
                  </a:lnTo>
                  <a:lnTo>
                    <a:pt x="21296" y="850"/>
                  </a:lnTo>
                  <a:lnTo>
                    <a:pt x="20899" y="1077"/>
                  </a:lnTo>
                  <a:lnTo>
                    <a:pt x="20333" y="1417"/>
                  </a:lnTo>
                  <a:lnTo>
                    <a:pt x="19766" y="1813"/>
                  </a:lnTo>
                  <a:lnTo>
                    <a:pt x="19228" y="2238"/>
                  </a:lnTo>
                  <a:lnTo>
                    <a:pt x="18690" y="2719"/>
                  </a:lnTo>
                  <a:lnTo>
                    <a:pt x="18181" y="3201"/>
                  </a:lnTo>
                  <a:lnTo>
                    <a:pt x="17671" y="3739"/>
                  </a:lnTo>
                  <a:lnTo>
                    <a:pt x="17190" y="4305"/>
                  </a:lnTo>
                  <a:lnTo>
                    <a:pt x="16708" y="4871"/>
                  </a:lnTo>
                  <a:lnTo>
                    <a:pt x="16255" y="5494"/>
                  </a:lnTo>
                  <a:lnTo>
                    <a:pt x="15830" y="6117"/>
                  </a:lnTo>
                  <a:lnTo>
                    <a:pt x="15434" y="6769"/>
                  </a:lnTo>
                  <a:lnTo>
                    <a:pt x="15066" y="7420"/>
                  </a:lnTo>
                  <a:lnTo>
                    <a:pt x="14726" y="8100"/>
                  </a:lnTo>
                  <a:lnTo>
                    <a:pt x="14386" y="8779"/>
                  </a:lnTo>
                  <a:lnTo>
                    <a:pt x="14103" y="9459"/>
                  </a:lnTo>
                  <a:lnTo>
                    <a:pt x="13848" y="10167"/>
                  </a:lnTo>
                  <a:lnTo>
                    <a:pt x="13678" y="9969"/>
                  </a:lnTo>
                  <a:lnTo>
                    <a:pt x="13508" y="9827"/>
                  </a:lnTo>
                  <a:lnTo>
                    <a:pt x="13310" y="9685"/>
                  </a:lnTo>
                  <a:lnTo>
                    <a:pt x="13112" y="9572"/>
                  </a:lnTo>
                  <a:lnTo>
                    <a:pt x="12885" y="9487"/>
                  </a:lnTo>
                  <a:lnTo>
                    <a:pt x="12659" y="9402"/>
                  </a:lnTo>
                  <a:lnTo>
                    <a:pt x="12432" y="9346"/>
                  </a:lnTo>
                  <a:lnTo>
                    <a:pt x="12177" y="9317"/>
                  </a:lnTo>
                  <a:lnTo>
                    <a:pt x="11923" y="9317"/>
                  </a:lnTo>
                  <a:lnTo>
                    <a:pt x="11639" y="9346"/>
                  </a:lnTo>
                  <a:lnTo>
                    <a:pt x="11384" y="9374"/>
                  </a:lnTo>
                  <a:lnTo>
                    <a:pt x="11101" y="9459"/>
                  </a:lnTo>
                  <a:lnTo>
                    <a:pt x="10818" y="9544"/>
                  </a:lnTo>
                  <a:lnTo>
                    <a:pt x="10507" y="9657"/>
                  </a:lnTo>
                  <a:lnTo>
                    <a:pt x="10195" y="9799"/>
                  </a:lnTo>
                  <a:lnTo>
                    <a:pt x="9912" y="9969"/>
                  </a:lnTo>
                  <a:lnTo>
                    <a:pt x="9431" y="10252"/>
                  </a:lnTo>
                  <a:lnTo>
                    <a:pt x="8949" y="10620"/>
                  </a:lnTo>
                  <a:lnTo>
                    <a:pt x="8496" y="11016"/>
                  </a:lnTo>
                  <a:lnTo>
                    <a:pt x="8071" y="11441"/>
                  </a:lnTo>
                  <a:lnTo>
                    <a:pt x="7647" y="11922"/>
                  </a:lnTo>
                  <a:lnTo>
                    <a:pt x="7278" y="12404"/>
                  </a:lnTo>
                  <a:lnTo>
                    <a:pt x="6910" y="12942"/>
                  </a:lnTo>
                  <a:lnTo>
                    <a:pt x="6571" y="13480"/>
                  </a:lnTo>
                  <a:lnTo>
                    <a:pt x="6259" y="14046"/>
                  </a:lnTo>
                  <a:lnTo>
                    <a:pt x="6004" y="14613"/>
                  </a:lnTo>
                  <a:lnTo>
                    <a:pt x="5749" y="15207"/>
                  </a:lnTo>
                  <a:lnTo>
                    <a:pt x="5551" y="15802"/>
                  </a:lnTo>
                  <a:lnTo>
                    <a:pt x="5410" y="16368"/>
                  </a:lnTo>
                  <a:lnTo>
                    <a:pt x="5268" y="16963"/>
                  </a:lnTo>
                  <a:lnTo>
                    <a:pt x="5211" y="17558"/>
                  </a:lnTo>
                  <a:lnTo>
                    <a:pt x="5183" y="18124"/>
                  </a:lnTo>
                  <a:lnTo>
                    <a:pt x="5211" y="18464"/>
                  </a:lnTo>
                  <a:lnTo>
                    <a:pt x="5240" y="18804"/>
                  </a:lnTo>
                  <a:lnTo>
                    <a:pt x="5183" y="18804"/>
                  </a:lnTo>
                  <a:lnTo>
                    <a:pt x="4645" y="19143"/>
                  </a:lnTo>
                  <a:lnTo>
                    <a:pt x="4135" y="19540"/>
                  </a:lnTo>
                  <a:lnTo>
                    <a:pt x="3654" y="19965"/>
                  </a:lnTo>
                  <a:lnTo>
                    <a:pt x="3172" y="20446"/>
                  </a:lnTo>
                  <a:lnTo>
                    <a:pt x="2719" y="20956"/>
                  </a:lnTo>
                  <a:lnTo>
                    <a:pt x="2295" y="21494"/>
                  </a:lnTo>
                  <a:lnTo>
                    <a:pt x="1898" y="22060"/>
                  </a:lnTo>
                  <a:lnTo>
                    <a:pt x="1530" y="22683"/>
                  </a:lnTo>
                  <a:lnTo>
                    <a:pt x="1190" y="23278"/>
                  </a:lnTo>
                  <a:lnTo>
                    <a:pt x="907" y="23929"/>
                  </a:lnTo>
                  <a:lnTo>
                    <a:pt x="652" y="24552"/>
                  </a:lnTo>
                  <a:lnTo>
                    <a:pt x="426" y="25203"/>
                  </a:lnTo>
                  <a:lnTo>
                    <a:pt x="256" y="25855"/>
                  </a:lnTo>
                  <a:lnTo>
                    <a:pt x="114" y="26506"/>
                  </a:lnTo>
                  <a:lnTo>
                    <a:pt x="29" y="27129"/>
                  </a:lnTo>
                  <a:lnTo>
                    <a:pt x="1" y="27752"/>
                  </a:lnTo>
                  <a:lnTo>
                    <a:pt x="29" y="28347"/>
                  </a:lnTo>
                  <a:lnTo>
                    <a:pt x="114" y="28885"/>
                  </a:lnTo>
                  <a:lnTo>
                    <a:pt x="256" y="29394"/>
                  </a:lnTo>
                  <a:lnTo>
                    <a:pt x="426" y="29848"/>
                  </a:lnTo>
                  <a:lnTo>
                    <a:pt x="652" y="30244"/>
                  </a:lnTo>
                  <a:lnTo>
                    <a:pt x="907" y="30584"/>
                  </a:lnTo>
                  <a:lnTo>
                    <a:pt x="1190" y="30867"/>
                  </a:lnTo>
                  <a:lnTo>
                    <a:pt x="1530" y="31093"/>
                  </a:lnTo>
                  <a:lnTo>
                    <a:pt x="1898" y="31263"/>
                  </a:lnTo>
                  <a:lnTo>
                    <a:pt x="2295" y="31377"/>
                  </a:lnTo>
                  <a:lnTo>
                    <a:pt x="2719" y="31433"/>
                  </a:lnTo>
                  <a:lnTo>
                    <a:pt x="3172" y="31433"/>
                  </a:lnTo>
                  <a:lnTo>
                    <a:pt x="3654" y="31348"/>
                  </a:lnTo>
                  <a:lnTo>
                    <a:pt x="4135" y="31207"/>
                  </a:lnTo>
                  <a:lnTo>
                    <a:pt x="4645" y="31009"/>
                  </a:lnTo>
                  <a:lnTo>
                    <a:pt x="5183" y="30725"/>
                  </a:lnTo>
                  <a:lnTo>
                    <a:pt x="31150" y="15944"/>
                  </a:lnTo>
                  <a:lnTo>
                    <a:pt x="31631" y="15632"/>
                  </a:lnTo>
                  <a:lnTo>
                    <a:pt x="32085" y="15292"/>
                  </a:lnTo>
                  <a:lnTo>
                    <a:pt x="32538" y="14896"/>
                  </a:lnTo>
                  <a:lnTo>
                    <a:pt x="32991" y="14443"/>
                  </a:lnTo>
                  <a:lnTo>
                    <a:pt x="33387" y="13990"/>
                  </a:lnTo>
                  <a:lnTo>
                    <a:pt x="33784" y="13480"/>
                  </a:lnTo>
                  <a:lnTo>
                    <a:pt x="34152" y="12970"/>
                  </a:lnTo>
                  <a:lnTo>
                    <a:pt x="34492" y="12432"/>
                  </a:lnTo>
                  <a:lnTo>
                    <a:pt x="34775" y="11866"/>
                  </a:lnTo>
                  <a:lnTo>
                    <a:pt x="35058" y="11271"/>
                  </a:lnTo>
                  <a:lnTo>
                    <a:pt x="35284" y="10705"/>
                  </a:lnTo>
                  <a:lnTo>
                    <a:pt x="35483" y="10110"/>
                  </a:lnTo>
                  <a:lnTo>
                    <a:pt x="35653" y="9515"/>
                  </a:lnTo>
                  <a:lnTo>
                    <a:pt x="35766" y="8921"/>
                  </a:lnTo>
                  <a:lnTo>
                    <a:pt x="35851" y="8354"/>
                  </a:lnTo>
                  <a:lnTo>
                    <a:pt x="35879" y="7788"/>
                  </a:lnTo>
                  <a:lnTo>
                    <a:pt x="35851" y="7250"/>
                  </a:lnTo>
                  <a:lnTo>
                    <a:pt x="35766" y="6740"/>
                  </a:lnTo>
                  <a:lnTo>
                    <a:pt x="35653" y="6287"/>
                  </a:lnTo>
                  <a:lnTo>
                    <a:pt x="35483" y="5891"/>
                  </a:lnTo>
                  <a:lnTo>
                    <a:pt x="35284" y="5523"/>
                  </a:lnTo>
                  <a:lnTo>
                    <a:pt x="35058" y="5211"/>
                  </a:lnTo>
                  <a:lnTo>
                    <a:pt x="34775" y="4956"/>
                  </a:lnTo>
                  <a:lnTo>
                    <a:pt x="34492" y="4730"/>
                  </a:lnTo>
                  <a:lnTo>
                    <a:pt x="34152" y="4588"/>
                  </a:lnTo>
                  <a:lnTo>
                    <a:pt x="33784" y="4475"/>
                  </a:lnTo>
                  <a:lnTo>
                    <a:pt x="33387" y="4447"/>
                  </a:lnTo>
                  <a:lnTo>
                    <a:pt x="32991" y="4447"/>
                  </a:lnTo>
                  <a:lnTo>
                    <a:pt x="32538" y="4503"/>
                  </a:lnTo>
                  <a:lnTo>
                    <a:pt x="32085" y="4645"/>
                  </a:lnTo>
                  <a:lnTo>
                    <a:pt x="31631" y="4815"/>
                  </a:lnTo>
                  <a:lnTo>
                    <a:pt x="31150" y="5070"/>
                  </a:lnTo>
                  <a:lnTo>
                    <a:pt x="30810" y="5268"/>
                  </a:lnTo>
                  <a:lnTo>
                    <a:pt x="30499" y="5494"/>
                  </a:lnTo>
                  <a:lnTo>
                    <a:pt x="30159" y="5749"/>
                  </a:lnTo>
                  <a:lnTo>
                    <a:pt x="29847" y="6032"/>
                  </a:lnTo>
                  <a:lnTo>
                    <a:pt x="29536" y="6316"/>
                  </a:lnTo>
                  <a:lnTo>
                    <a:pt x="29253" y="6627"/>
                  </a:lnTo>
                  <a:lnTo>
                    <a:pt x="28970" y="6967"/>
                  </a:lnTo>
                  <a:lnTo>
                    <a:pt x="28686" y="7307"/>
                  </a:lnTo>
                  <a:lnTo>
                    <a:pt x="28800" y="6457"/>
                  </a:lnTo>
                  <a:lnTo>
                    <a:pt x="28800" y="6032"/>
                  </a:lnTo>
                  <a:lnTo>
                    <a:pt x="28828" y="5636"/>
                  </a:lnTo>
                  <a:lnTo>
                    <a:pt x="28800" y="5155"/>
                  </a:lnTo>
                  <a:lnTo>
                    <a:pt x="28771" y="4730"/>
                  </a:lnTo>
                  <a:lnTo>
                    <a:pt x="28715" y="4305"/>
                  </a:lnTo>
                  <a:lnTo>
                    <a:pt x="28658" y="3880"/>
                  </a:lnTo>
                  <a:lnTo>
                    <a:pt x="28573" y="3512"/>
                  </a:lnTo>
                  <a:lnTo>
                    <a:pt x="28460" y="3116"/>
                  </a:lnTo>
                  <a:lnTo>
                    <a:pt x="28347" y="2776"/>
                  </a:lnTo>
                  <a:lnTo>
                    <a:pt x="28205" y="2436"/>
                  </a:lnTo>
                  <a:lnTo>
                    <a:pt x="28035" y="2125"/>
                  </a:lnTo>
                  <a:lnTo>
                    <a:pt x="27865" y="1841"/>
                  </a:lnTo>
                  <a:lnTo>
                    <a:pt x="27667" y="1558"/>
                  </a:lnTo>
                  <a:lnTo>
                    <a:pt x="27469" y="1332"/>
                  </a:lnTo>
                  <a:lnTo>
                    <a:pt x="27242" y="1077"/>
                  </a:lnTo>
                  <a:lnTo>
                    <a:pt x="27016" y="879"/>
                  </a:lnTo>
                  <a:lnTo>
                    <a:pt x="26761" y="680"/>
                  </a:lnTo>
                  <a:lnTo>
                    <a:pt x="26506" y="539"/>
                  </a:lnTo>
                  <a:lnTo>
                    <a:pt x="26223" y="369"/>
                  </a:lnTo>
                  <a:lnTo>
                    <a:pt x="25940" y="256"/>
                  </a:lnTo>
                  <a:lnTo>
                    <a:pt x="25628" y="171"/>
                  </a:lnTo>
                  <a:lnTo>
                    <a:pt x="25317" y="86"/>
                  </a:lnTo>
                  <a:lnTo>
                    <a:pt x="25005" y="29"/>
                  </a:lnTo>
                  <a:lnTo>
                    <a:pt x="246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5" name="Google Shape;1535;p27"/>
          <p:cNvSpPr/>
          <p:nvPr/>
        </p:nvSpPr>
        <p:spPr>
          <a:xfrm flipH="1">
            <a:off x="2442547" y="2359021"/>
            <a:ext cx="4200900" cy="4200900"/>
          </a:xfrm>
          <a:prstGeom prst="blockArc">
            <a:avLst>
              <a:gd name="adj1" fmla="val 10810477"/>
              <a:gd name="adj2" fmla="val 16196995"/>
              <a:gd name="adj3" fmla="val 28299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27"/>
          <p:cNvSpPr/>
          <p:nvPr/>
        </p:nvSpPr>
        <p:spPr>
          <a:xfrm>
            <a:off x="2447277" y="2359021"/>
            <a:ext cx="4200900" cy="4200900"/>
          </a:xfrm>
          <a:prstGeom prst="blockArc">
            <a:avLst>
              <a:gd name="adj1" fmla="val 10810477"/>
              <a:gd name="adj2" fmla="val 17201148"/>
              <a:gd name="adj3" fmla="val 2832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9" name="Google Shape;1539;p27"/>
          <p:cNvGrpSpPr/>
          <p:nvPr/>
        </p:nvGrpSpPr>
        <p:grpSpPr>
          <a:xfrm flipH="1">
            <a:off x="5298970" y="1787408"/>
            <a:ext cx="799317" cy="693437"/>
            <a:chOff x="4032808" y="1111783"/>
            <a:chExt cx="799317" cy="693437"/>
          </a:xfrm>
        </p:grpSpPr>
        <p:sp>
          <p:nvSpPr>
            <p:cNvPr id="1540" name="Google Shape;1540;p27"/>
            <p:cNvSpPr/>
            <p:nvPr/>
          </p:nvSpPr>
          <p:spPr>
            <a:xfrm>
              <a:off x="4234150" y="1540186"/>
              <a:ext cx="250338" cy="206896"/>
            </a:xfrm>
            <a:custGeom>
              <a:avLst/>
              <a:gdLst/>
              <a:ahLst/>
              <a:cxnLst/>
              <a:rect l="l" t="t" r="r" b="b"/>
              <a:pathLst>
                <a:path w="11583" h="9573" extrusionOk="0">
                  <a:moveTo>
                    <a:pt x="1" y="1"/>
                  </a:moveTo>
                  <a:lnTo>
                    <a:pt x="7732" y="7335"/>
                  </a:lnTo>
                  <a:lnTo>
                    <a:pt x="11583" y="9572"/>
                  </a:lnTo>
                  <a:lnTo>
                    <a:pt x="4220" y="3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7"/>
            <p:cNvSpPr/>
            <p:nvPr/>
          </p:nvSpPr>
          <p:spPr>
            <a:xfrm>
              <a:off x="4317401" y="1507746"/>
              <a:ext cx="167086" cy="239337"/>
            </a:xfrm>
            <a:custGeom>
              <a:avLst/>
              <a:gdLst/>
              <a:ahLst/>
              <a:cxnLst/>
              <a:rect l="l" t="t" r="r" b="b"/>
              <a:pathLst>
                <a:path w="7731" h="11074" extrusionOk="0">
                  <a:moveTo>
                    <a:pt x="6456" y="1"/>
                  </a:moveTo>
                  <a:lnTo>
                    <a:pt x="0" y="3739"/>
                  </a:lnTo>
                  <a:lnTo>
                    <a:pt x="7731" y="11073"/>
                  </a:lnTo>
                  <a:lnTo>
                    <a:pt x="64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7"/>
            <p:cNvSpPr/>
            <p:nvPr/>
          </p:nvSpPr>
          <p:spPr>
            <a:xfrm>
              <a:off x="4032808" y="1111783"/>
              <a:ext cx="774830" cy="679346"/>
            </a:xfrm>
            <a:custGeom>
              <a:avLst/>
              <a:gdLst/>
              <a:ahLst/>
              <a:cxnLst/>
              <a:rect l="l" t="t" r="r" b="b"/>
              <a:pathLst>
                <a:path w="35851" h="31433" extrusionOk="0">
                  <a:moveTo>
                    <a:pt x="24325" y="0"/>
                  </a:moveTo>
                  <a:lnTo>
                    <a:pt x="23957" y="29"/>
                  </a:lnTo>
                  <a:lnTo>
                    <a:pt x="23617" y="57"/>
                  </a:lnTo>
                  <a:lnTo>
                    <a:pt x="23249" y="142"/>
                  </a:lnTo>
                  <a:lnTo>
                    <a:pt x="22853" y="227"/>
                  </a:lnTo>
                  <a:lnTo>
                    <a:pt x="22485" y="340"/>
                  </a:lnTo>
                  <a:lnTo>
                    <a:pt x="22088" y="482"/>
                  </a:lnTo>
                  <a:lnTo>
                    <a:pt x="21692" y="652"/>
                  </a:lnTo>
                  <a:lnTo>
                    <a:pt x="21295" y="850"/>
                  </a:lnTo>
                  <a:lnTo>
                    <a:pt x="20899" y="1077"/>
                  </a:lnTo>
                  <a:lnTo>
                    <a:pt x="20332" y="1445"/>
                  </a:lnTo>
                  <a:lnTo>
                    <a:pt x="19766" y="1813"/>
                  </a:lnTo>
                  <a:lnTo>
                    <a:pt x="19200" y="2266"/>
                  </a:lnTo>
                  <a:lnTo>
                    <a:pt x="18690" y="2719"/>
                  </a:lnTo>
                  <a:lnTo>
                    <a:pt x="18152" y="3229"/>
                  </a:lnTo>
                  <a:lnTo>
                    <a:pt x="17642" y="3738"/>
                  </a:lnTo>
                  <a:lnTo>
                    <a:pt x="17161" y="4305"/>
                  </a:lnTo>
                  <a:lnTo>
                    <a:pt x="16708" y="4899"/>
                  </a:lnTo>
                  <a:lnTo>
                    <a:pt x="16255" y="5494"/>
                  </a:lnTo>
                  <a:lnTo>
                    <a:pt x="15830" y="6117"/>
                  </a:lnTo>
                  <a:lnTo>
                    <a:pt x="15434" y="6768"/>
                  </a:lnTo>
                  <a:lnTo>
                    <a:pt x="15065" y="7420"/>
                  </a:lnTo>
                  <a:lnTo>
                    <a:pt x="14697" y="8099"/>
                  </a:lnTo>
                  <a:lnTo>
                    <a:pt x="14386" y="8779"/>
                  </a:lnTo>
                  <a:lnTo>
                    <a:pt x="14103" y="9487"/>
                  </a:lnTo>
                  <a:lnTo>
                    <a:pt x="13848" y="10166"/>
                  </a:lnTo>
                  <a:lnTo>
                    <a:pt x="13678" y="9997"/>
                  </a:lnTo>
                  <a:lnTo>
                    <a:pt x="13480" y="9827"/>
                  </a:lnTo>
                  <a:lnTo>
                    <a:pt x="13310" y="9713"/>
                  </a:lnTo>
                  <a:lnTo>
                    <a:pt x="13083" y="9572"/>
                  </a:lnTo>
                  <a:lnTo>
                    <a:pt x="12885" y="9487"/>
                  </a:lnTo>
                  <a:lnTo>
                    <a:pt x="12658" y="9430"/>
                  </a:lnTo>
                  <a:lnTo>
                    <a:pt x="12404" y="9374"/>
                  </a:lnTo>
                  <a:lnTo>
                    <a:pt x="12177" y="9345"/>
                  </a:lnTo>
                  <a:lnTo>
                    <a:pt x="11639" y="9345"/>
                  </a:lnTo>
                  <a:lnTo>
                    <a:pt x="11356" y="9402"/>
                  </a:lnTo>
                  <a:lnTo>
                    <a:pt x="11073" y="9459"/>
                  </a:lnTo>
                  <a:lnTo>
                    <a:pt x="10789" y="9544"/>
                  </a:lnTo>
                  <a:lnTo>
                    <a:pt x="10506" y="9657"/>
                  </a:lnTo>
                  <a:lnTo>
                    <a:pt x="10195" y="9798"/>
                  </a:lnTo>
                  <a:lnTo>
                    <a:pt x="9883" y="9968"/>
                  </a:lnTo>
                  <a:lnTo>
                    <a:pt x="9402" y="10280"/>
                  </a:lnTo>
                  <a:lnTo>
                    <a:pt x="8949" y="10620"/>
                  </a:lnTo>
                  <a:lnTo>
                    <a:pt x="8496" y="11016"/>
                  </a:lnTo>
                  <a:lnTo>
                    <a:pt x="8071" y="11469"/>
                  </a:lnTo>
                  <a:lnTo>
                    <a:pt x="7646" y="11922"/>
                  </a:lnTo>
                  <a:lnTo>
                    <a:pt x="7250" y="12432"/>
                  </a:lnTo>
                  <a:lnTo>
                    <a:pt x="6882" y="12942"/>
                  </a:lnTo>
                  <a:lnTo>
                    <a:pt x="6570" y="13480"/>
                  </a:lnTo>
                  <a:lnTo>
                    <a:pt x="6259" y="14046"/>
                  </a:lnTo>
                  <a:lnTo>
                    <a:pt x="5975" y="14612"/>
                  </a:lnTo>
                  <a:lnTo>
                    <a:pt x="5749" y="15207"/>
                  </a:lnTo>
                  <a:lnTo>
                    <a:pt x="5551" y="15802"/>
                  </a:lnTo>
                  <a:lnTo>
                    <a:pt x="5381" y="16396"/>
                  </a:lnTo>
                  <a:lnTo>
                    <a:pt x="5268" y="16991"/>
                  </a:lnTo>
                  <a:lnTo>
                    <a:pt x="5211" y="17557"/>
                  </a:lnTo>
                  <a:lnTo>
                    <a:pt x="5183" y="18124"/>
                  </a:lnTo>
                  <a:lnTo>
                    <a:pt x="5183" y="18464"/>
                  </a:lnTo>
                  <a:lnTo>
                    <a:pt x="5211" y="18803"/>
                  </a:lnTo>
                  <a:lnTo>
                    <a:pt x="5183" y="18832"/>
                  </a:lnTo>
                  <a:lnTo>
                    <a:pt x="4645" y="19171"/>
                  </a:lnTo>
                  <a:lnTo>
                    <a:pt x="4135" y="19540"/>
                  </a:lnTo>
                  <a:lnTo>
                    <a:pt x="3653" y="19964"/>
                  </a:lnTo>
                  <a:lnTo>
                    <a:pt x="3172" y="20446"/>
                  </a:lnTo>
                  <a:lnTo>
                    <a:pt x="2719" y="20955"/>
                  </a:lnTo>
                  <a:lnTo>
                    <a:pt x="2294" y="21522"/>
                  </a:lnTo>
                  <a:lnTo>
                    <a:pt x="1898" y="22088"/>
                  </a:lnTo>
                  <a:lnTo>
                    <a:pt x="1530" y="22683"/>
                  </a:lnTo>
                  <a:lnTo>
                    <a:pt x="1190" y="23306"/>
                  </a:lnTo>
                  <a:lnTo>
                    <a:pt x="878" y="23929"/>
                  </a:lnTo>
                  <a:lnTo>
                    <a:pt x="624" y="24580"/>
                  </a:lnTo>
                  <a:lnTo>
                    <a:pt x="397" y="25231"/>
                  </a:lnTo>
                  <a:lnTo>
                    <a:pt x="227" y="25854"/>
                  </a:lnTo>
                  <a:lnTo>
                    <a:pt x="114" y="26506"/>
                  </a:lnTo>
                  <a:lnTo>
                    <a:pt x="29" y="27157"/>
                  </a:lnTo>
                  <a:lnTo>
                    <a:pt x="1" y="27780"/>
                  </a:lnTo>
                  <a:lnTo>
                    <a:pt x="29" y="28346"/>
                  </a:lnTo>
                  <a:lnTo>
                    <a:pt x="114" y="28913"/>
                  </a:lnTo>
                  <a:lnTo>
                    <a:pt x="227" y="29394"/>
                  </a:lnTo>
                  <a:lnTo>
                    <a:pt x="397" y="29847"/>
                  </a:lnTo>
                  <a:lnTo>
                    <a:pt x="624" y="30244"/>
                  </a:lnTo>
                  <a:lnTo>
                    <a:pt x="878" y="30583"/>
                  </a:lnTo>
                  <a:lnTo>
                    <a:pt x="1190" y="30867"/>
                  </a:lnTo>
                  <a:lnTo>
                    <a:pt x="1530" y="31093"/>
                  </a:lnTo>
                  <a:lnTo>
                    <a:pt x="1898" y="31263"/>
                  </a:lnTo>
                  <a:lnTo>
                    <a:pt x="2294" y="31376"/>
                  </a:lnTo>
                  <a:lnTo>
                    <a:pt x="2719" y="31433"/>
                  </a:lnTo>
                  <a:lnTo>
                    <a:pt x="3172" y="31433"/>
                  </a:lnTo>
                  <a:lnTo>
                    <a:pt x="3653" y="31376"/>
                  </a:lnTo>
                  <a:lnTo>
                    <a:pt x="4135" y="31235"/>
                  </a:lnTo>
                  <a:lnTo>
                    <a:pt x="4645" y="31008"/>
                  </a:lnTo>
                  <a:lnTo>
                    <a:pt x="5183" y="30753"/>
                  </a:lnTo>
                  <a:lnTo>
                    <a:pt x="31150" y="15943"/>
                  </a:lnTo>
                  <a:lnTo>
                    <a:pt x="31631" y="15632"/>
                  </a:lnTo>
                  <a:lnTo>
                    <a:pt x="32084" y="15292"/>
                  </a:lnTo>
                  <a:lnTo>
                    <a:pt x="32537" y="14896"/>
                  </a:lnTo>
                  <a:lnTo>
                    <a:pt x="32962" y="14471"/>
                  </a:lnTo>
                  <a:lnTo>
                    <a:pt x="33387" y="13989"/>
                  </a:lnTo>
                  <a:lnTo>
                    <a:pt x="33783" y="13508"/>
                  </a:lnTo>
                  <a:lnTo>
                    <a:pt x="34123" y="12970"/>
                  </a:lnTo>
                  <a:lnTo>
                    <a:pt x="34463" y="12432"/>
                  </a:lnTo>
                  <a:lnTo>
                    <a:pt x="34774" y="11866"/>
                  </a:lnTo>
                  <a:lnTo>
                    <a:pt x="35057" y="11299"/>
                  </a:lnTo>
                  <a:lnTo>
                    <a:pt x="35284" y="10705"/>
                  </a:lnTo>
                  <a:lnTo>
                    <a:pt x="35482" y="10110"/>
                  </a:lnTo>
                  <a:lnTo>
                    <a:pt x="35652" y="9544"/>
                  </a:lnTo>
                  <a:lnTo>
                    <a:pt x="35765" y="8949"/>
                  </a:lnTo>
                  <a:lnTo>
                    <a:pt x="35822" y="8354"/>
                  </a:lnTo>
                  <a:lnTo>
                    <a:pt x="35850" y="7788"/>
                  </a:lnTo>
                  <a:lnTo>
                    <a:pt x="35822" y="7250"/>
                  </a:lnTo>
                  <a:lnTo>
                    <a:pt x="35765" y="6768"/>
                  </a:lnTo>
                  <a:lnTo>
                    <a:pt x="35652" y="6315"/>
                  </a:lnTo>
                  <a:lnTo>
                    <a:pt x="35482" y="5891"/>
                  </a:lnTo>
                  <a:lnTo>
                    <a:pt x="35284" y="5551"/>
                  </a:lnTo>
                  <a:lnTo>
                    <a:pt x="35057" y="5239"/>
                  </a:lnTo>
                  <a:lnTo>
                    <a:pt x="34774" y="4956"/>
                  </a:lnTo>
                  <a:lnTo>
                    <a:pt x="34463" y="4758"/>
                  </a:lnTo>
                  <a:lnTo>
                    <a:pt x="34123" y="4588"/>
                  </a:lnTo>
                  <a:lnTo>
                    <a:pt x="33783" y="4503"/>
                  </a:lnTo>
                  <a:lnTo>
                    <a:pt x="33387" y="4446"/>
                  </a:lnTo>
                  <a:lnTo>
                    <a:pt x="32962" y="4446"/>
                  </a:lnTo>
                  <a:lnTo>
                    <a:pt x="32537" y="4531"/>
                  </a:lnTo>
                  <a:lnTo>
                    <a:pt x="32084" y="4645"/>
                  </a:lnTo>
                  <a:lnTo>
                    <a:pt x="31631" y="4843"/>
                  </a:lnTo>
                  <a:lnTo>
                    <a:pt x="31150" y="5069"/>
                  </a:lnTo>
                  <a:lnTo>
                    <a:pt x="30810" y="5296"/>
                  </a:lnTo>
                  <a:lnTo>
                    <a:pt x="30470" y="5522"/>
                  </a:lnTo>
                  <a:lnTo>
                    <a:pt x="30159" y="5777"/>
                  </a:lnTo>
                  <a:lnTo>
                    <a:pt x="29847" y="6032"/>
                  </a:lnTo>
                  <a:lnTo>
                    <a:pt x="29536" y="6344"/>
                  </a:lnTo>
                  <a:lnTo>
                    <a:pt x="29252" y="6627"/>
                  </a:lnTo>
                  <a:lnTo>
                    <a:pt x="28941" y="6967"/>
                  </a:lnTo>
                  <a:lnTo>
                    <a:pt x="28686" y="7306"/>
                  </a:lnTo>
                  <a:lnTo>
                    <a:pt x="28771" y="6457"/>
                  </a:lnTo>
                  <a:lnTo>
                    <a:pt x="28799" y="6060"/>
                  </a:lnTo>
                  <a:lnTo>
                    <a:pt x="28799" y="5636"/>
                  </a:lnTo>
                  <a:lnTo>
                    <a:pt x="28799" y="5183"/>
                  </a:lnTo>
                  <a:lnTo>
                    <a:pt x="28771" y="4730"/>
                  </a:lnTo>
                  <a:lnTo>
                    <a:pt x="28714" y="4305"/>
                  </a:lnTo>
                  <a:lnTo>
                    <a:pt x="28658" y="3908"/>
                  </a:lnTo>
                  <a:lnTo>
                    <a:pt x="28573" y="3512"/>
                  </a:lnTo>
                  <a:lnTo>
                    <a:pt x="28460" y="3144"/>
                  </a:lnTo>
                  <a:lnTo>
                    <a:pt x="28318" y="2776"/>
                  </a:lnTo>
                  <a:lnTo>
                    <a:pt x="28176" y="2464"/>
                  </a:lnTo>
                  <a:lnTo>
                    <a:pt x="28035" y="2153"/>
                  </a:lnTo>
                  <a:lnTo>
                    <a:pt x="27837" y="1841"/>
                  </a:lnTo>
                  <a:lnTo>
                    <a:pt x="27667" y="1586"/>
                  </a:lnTo>
                  <a:lnTo>
                    <a:pt x="27440" y="1331"/>
                  </a:lnTo>
                  <a:lnTo>
                    <a:pt x="27242" y="1105"/>
                  </a:lnTo>
                  <a:lnTo>
                    <a:pt x="26987" y="878"/>
                  </a:lnTo>
                  <a:lnTo>
                    <a:pt x="26732" y="708"/>
                  </a:lnTo>
                  <a:lnTo>
                    <a:pt x="26477" y="539"/>
                  </a:lnTo>
                  <a:lnTo>
                    <a:pt x="26222" y="397"/>
                  </a:lnTo>
                  <a:lnTo>
                    <a:pt x="25911" y="284"/>
                  </a:lnTo>
                  <a:lnTo>
                    <a:pt x="25628" y="170"/>
                  </a:lnTo>
                  <a:lnTo>
                    <a:pt x="25316" y="85"/>
                  </a:lnTo>
                  <a:lnTo>
                    <a:pt x="24976" y="29"/>
                  </a:lnTo>
                  <a:lnTo>
                    <a:pt x="246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7"/>
            <p:cNvSpPr/>
            <p:nvPr/>
          </p:nvSpPr>
          <p:spPr>
            <a:xfrm>
              <a:off x="4056668" y="1125853"/>
              <a:ext cx="775457" cy="679367"/>
            </a:xfrm>
            <a:custGeom>
              <a:avLst/>
              <a:gdLst/>
              <a:ahLst/>
              <a:cxnLst/>
              <a:rect l="l" t="t" r="r" b="b"/>
              <a:pathLst>
                <a:path w="35880" h="31434" extrusionOk="0">
                  <a:moveTo>
                    <a:pt x="24326" y="1"/>
                  </a:moveTo>
                  <a:lnTo>
                    <a:pt x="23986" y="29"/>
                  </a:lnTo>
                  <a:lnTo>
                    <a:pt x="23618" y="57"/>
                  </a:lnTo>
                  <a:lnTo>
                    <a:pt x="23249" y="114"/>
                  </a:lnTo>
                  <a:lnTo>
                    <a:pt x="22881" y="227"/>
                  </a:lnTo>
                  <a:lnTo>
                    <a:pt x="22485" y="341"/>
                  </a:lnTo>
                  <a:lnTo>
                    <a:pt x="22117" y="482"/>
                  </a:lnTo>
                  <a:lnTo>
                    <a:pt x="21720" y="652"/>
                  </a:lnTo>
                  <a:lnTo>
                    <a:pt x="21296" y="850"/>
                  </a:lnTo>
                  <a:lnTo>
                    <a:pt x="20899" y="1077"/>
                  </a:lnTo>
                  <a:lnTo>
                    <a:pt x="20333" y="1417"/>
                  </a:lnTo>
                  <a:lnTo>
                    <a:pt x="19766" y="1813"/>
                  </a:lnTo>
                  <a:lnTo>
                    <a:pt x="19228" y="2238"/>
                  </a:lnTo>
                  <a:lnTo>
                    <a:pt x="18690" y="2719"/>
                  </a:lnTo>
                  <a:lnTo>
                    <a:pt x="18181" y="3201"/>
                  </a:lnTo>
                  <a:lnTo>
                    <a:pt x="17671" y="3739"/>
                  </a:lnTo>
                  <a:lnTo>
                    <a:pt x="17190" y="4305"/>
                  </a:lnTo>
                  <a:lnTo>
                    <a:pt x="16708" y="4871"/>
                  </a:lnTo>
                  <a:lnTo>
                    <a:pt x="16255" y="5494"/>
                  </a:lnTo>
                  <a:lnTo>
                    <a:pt x="15830" y="6117"/>
                  </a:lnTo>
                  <a:lnTo>
                    <a:pt x="15434" y="6769"/>
                  </a:lnTo>
                  <a:lnTo>
                    <a:pt x="15066" y="7420"/>
                  </a:lnTo>
                  <a:lnTo>
                    <a:pt x="14726" y="8100"/>
                  </a:lnTo>
                  <a:lnTo>
                    <a:pt x="14386" y="8779"/>
                  </a:lnTo>
                  <a:lnTo>
                    <a:pt x="14103" y="9459"/>
                  </a:lnTo>
                  <a:lnTo>
                    <a:pt x="13848" y="10167"/>
                  </a:lnTo>
                  <a:lnTo>
                    <a:pt x="13678" y="9969"/>
                  </a:lnTo>
                  <a:lnTo>
                    <a:pt x="13508" y="9827"/>
                  </a:lnTo>
                  <a:lnTo>
                    <a:pt x="13310" y="9685"/>
                  </a:lnTo>
                  <a:lnTo>
                    <a:pt x="13112" y="9572"/>
                  </a:lnTo>
                  <a:lnTo>
                    <a:pt x="12885" y="9487"/>
                  </a:lnTo>
                  <a:lnTo>
                    <a:pt x="12659" y="9402"/>
                  </a:lnTo>
                  <a:lnTo>
                    <a:pt x="12432" y="9346"/>
                  </a:lnTo>
                  <a:lnTo>
                    <a:pt x="12177" y="9317"/>
                  </a:lnTo>
                  <a:lnTo>
                    <a:pt x="11923" y="9317"/>
                  </a:lnTo>
                  <a:lnTo>
                    <a:pt x="11639" y="9346"/>
                  </a:lnTo>
                  <a:lnTo>
                    <a:pt x="11384" y="9374"/>
                  </a:lnTo>
                  <a:lnTo>
                    <a:pt x="11101" y="9459"/>
                  </a:lnTo>
                  <a:lnTo>
                    <a:pt x="10818" y="9544"/>
                  </a:lnTo>
                  <a:lnTo>
                    <a:pt x="10507" y="9657"/>
                  </a:lnTo>
                  <a:lnTo>
                    <a:pt x="10195" y="9799"/>
                  </a:lnTo>
                  <a:lnTo>
                    <a:pt x="9912" y="9969"/>
                  </a:lnTo>
                  <a:lnTo>
                    <a:pt x="9431" y="10252"/>
                  </a:lnTo>
                  <a:lnTo>
                    <a:pt x="8949" y="10620"/>
                  </a:lnTo>
                  <a:lnTo>
                    <a:pt x="8496" y="11016"/>
                  </a:lnTo>
                  <a:lnTo>
                    <a:pt x="8071" y="11441"/>
                  </a:lnTo>
                  <a:lnTo>
                    <a:pt x="7647" y="11922"/>
                  </a:lnTo>
                  <a:lnTo>
                    <a:pt x="7278" y="12404"/>
                  </a:lnTo>
                  <a:lnTo>
                    <a:pt x="6910" y="12942"/>
                  </a:lnTo>
                  <a:lnTo>
                    <a:pt x="6571" y="13480"/>
                  </a:lnTo>
                  <a:lnTo>
                    <a:pt x="6259" y="14046"/>
                  </a:lnTo>
                  <a:lnTo>
                    <a:pt x="6004" y="14613"/>
                  </a:lnTo>
                  <a:lnTo>
                    <a:pt x="5749" y="15207"/>
                  </a:lnTo>
                  <a:lnTo>
                    <a:pt x="5551" y="15802"/>
                  </a:lnTo>
                  <a:lnTo>
                    <a:pt x="5410" y="16368"/>
                  </a:lnTo>
                  <a:lnTo>
                    <a:pt x="5268" y="16963"/>
                  </a:lnTo>
                  <a:lnTo>
                    <a:pt x="5211" y="17558"/>
                  </a:lnTo>
                  <a:lnTo>
                    <a:pt x="5183" y="18124"/>
                  </a:lnTo>
                  <a:lnTo>
                    <a:pt x="5211" y="18464"/>
                  </a:lnTo>
                  <a:lnTo>
                    <a:pt x="5240" y="18804"/>
                  </a:lnTo>
                  <a:lnTo>
                    <a:pt x="5183" y="18804"/>
                  </a:lnTo>
                  <a:lnTo>
                    <a:pt x="4645" y="19143"/>
                  </a:lnTo>
                  <a:lnTo>
                    <a:pt x="4135" y="19540"/>
                  </a:lnTo>
                  <a:lnTo>
                    <a:pt x="3654" y="19965"/>
                  </a:lnTo>
                  <a:lnTo>
                    <a:pt x="3172" y="20446"/>
                  </a:lnTo>
                  <a:lnTo>
                    <a:pt x="2719" y="20956"/>
                  </a:lnTo>
                  <a:lnTo>
                    <a:pt x="2295" y="21494"/>
                  </a:lnTo>
                  <a:lnTo>
                    <a:pt x="1898" y="22060"/>
                  </a:lnTo>
                  <a:lnTo>
                    <a:pt x="1530" y="22683"/>
                  </a:lnTo>
                  <a:lnTo>
                    <a:pt x="1190" y="23278"/>
                  </a:lnTo>
                  <a:lnTo>
                    <a:pt x="907" y="23929"/>
                  </a:lnTo>
                  <a:lnTo>
                    <a:pt x="652" y="24552"/>
                  </a:lnTo>
                  <a:lnTo>
                    <a:pt x="426" y="25203"/>
                  </a:lnTo>
                  <a:lnTo>
                    <a:pt x="256" y="25855"/>
                  </a:lnTo>
                  <a:lnTo>
                    <a:pt x="114" y="26506"/>
                  </a:lnTo>
                  <a:lnTo>
                    <a:pt x="29" y="27129"/>
                  </a:lnTo>
                  <a:lnTo>
                    <a:pt x="1" y="27752"/>
                  </a:lnTo>
                  <a:lnTo>
                    <a:pt x="29" y="28347"/>
                  </a:lnTo>
                  <a:lnTo>
                    <a:pt x="114" y="28885"/>
                  </a:lnTo>
                  <a:lnTo>
                    <a:pt x="256" y="29394"/>
                  </a:lnTo>
                  <a:lnTo>
                    <a:pt x="426" y="29848"/>
                  </a:lnTo>
                  <a:lnTo>
                    <a:pt x="652" y="30244"/>
                  </a:lnTo>
                  <a:lnTo>
                    <a:pt x="907" y="30584"/>
                  </a:lnTo>
                  <a:lnTo>
                    <a:pt x="1190" y="30867"/>
                  </a:lnTo>
                  <a:lnTo>
                    <a:pt x="1530" y="31093"/>
                  </a:lnTo>
                  <a:lnTo>
                    <a:pt x="1898" y="31263"/>
                  </a:lnTo>
                  <a:lnTo>
                    <a:pt x="2295" y="31377"/>
                  </a:lnTo>
                  <a:lnTo>
                    <a:pt x="2719" y="31433"/>
                  </a:lnTo>
                  <a:lnTo>
                    <a:pt x="3172" y="31433"/>
                  </a:lnTo>
                  <a:lnTo>
                    <a:pt x="3654" y="31348"/>
                  </a:lnTo>
                  <a:lnTo>
                    <a:pt x="4135" y="31207"/>
                  </a:lnTo>
                  <a:lnTo>
                    <a:pt x="4645" y="31009"/>
                  </a:lnTo>
                  <a:lnTo>
                    <a:pt x="5183" y="30725"/>
                  </a:lnTo>
                  <a:lnTo>
                    <a:pt x="31150" y="15944"/>
                  </a:lnTo>
                  <a:lnTo>
                    <a:pt x="31631" y="15632"/>
                  </a:lnTo>
                  <a:lnTo>
                    <a:pt x="32085" y="15292"/>
                  </a:lnTo>
                  <a:lnTo>
                    <a:pt x="32538" y="14896"/>
                  </a:lnTo>
                  <a:lnTo>
                    <a:pt x="32991" y="14443"/>
                  </a:lnTo>
                  <a:lnTo>
                    <a:pt x="33387" y="13990"/>
                  </a:lnTo>
                  <a:lnTo>
                    <a:pt x="33784" y="13480"/>
                  </a:lnTo>
                  <a:lnTo>
                    <a:pt x="34152" y="12970"/>
                  </a:lnTo>
                  <a:lnTo>
                    <a:pt x="34492" y="12432"/>
                  </a:lnTo>
                  <a:lnTo>
                    <a:pt x="34775" y="11866"/>
                  </a:lnTo>
                  <a:lnTo>
                    <a:pt x="35058" y="11271"/>
                  </a:lnTo>
                  <a:lnTo>
                    <a:pt x="35284" y="10705"/>
                  </a:lnTo>
                  <a:lnTo>
                    <a:pt x="35483" y="10110"/>
                  </a:lnTo>
                  <a:lnTo>
                    <a:pt x="35653" y="9515"/>
                  </a:lnTo>
                  <a:lnTo>
                    <a:pt x="35766" y="8921"/>
                  </a:lnTo>
                  <a:lnTo>
                    <a:pt x="35851" y="8354"/>
                  </a:lnTo>
                  <a:lnTo>
                    <a:pt x="35879" y="7788"/>
                  </a:lnTo>
                  <a:lnTo>
                    <a:pt x="35851" y="7250"/>
                  </a:lnTo>
                  <a:lnTo>
                    <a:pt x="35766" y="6740"/>
                  </a:lnTo>
                  <a:lnTo>
                    <a:pt x="35653" y="6287"/>
                  </a:lnTo>
                  <a:lnTo>
                    <a:pt x="35483" y="5891"/>
                  </a:lnTo>
                  <a:lnTo>
                    <a:pt x="35284" y="5523"/>
                  </a:lnTo>
                  <a:lnTo>
                    <a:pt x="35058" y="5211"/>
                  </a:lnTo>
                  <a:lnTo>
                    <a:pt x="34775" y="4956"/>
                  </a:lnTo>
                  <a:lnTo>
                    <a:pt x="34492" y="4730"/>
                  </a:lnTo>
                  <a:lnTo>
                    <a:pt x="34152" y="4588"/>
                  </a:lnTo>
                  <a:lnTo>
                    <a:pt x="33784" y="4475"/>
                  </a:lnTo>
                  <a:lnTo>
                    <a:pt x="33387" y="4447"/>
                  </a:lnTo>
                  <a:lnTo>
                    <a:pt x="32991" y="4447"/>
                  </a:lnTo>
                  <a:lnTo>
                    <a:pt x="32538" y="4503"/>
                  </a:lnTo>
                  <a:lnTo>
                    <a:pt x="32085" y="4645"/>
                  </a:lnTo>
                  <a:lnTo>
                    <a:pt x="31631" y="4815"/>
                  </a:lnTo>
                  <a:lnTo>
                    <a:pt x="31150" y="5070"/>
                  </a:lnTo>
                  <a:lnTo>
                    <a:pt x="30810" y="5268"/>
                  </a:lnTo>
                  <a:lnTo>
                    <a:pt x="30499" y="5494"/>
                  </a:lnTo>
                  <a:lnTo>
                    <a:pt x="30159" y="5749"/>
                  </a:lnTo>
                  <a:lnTo>
                    <a:pt x="29847" y="6032"/>
                  </a:lnTo>
                  <a:lnTo>
                    <a:pt x="29536" y="6316"/>
                  </a:lnTo>
                  <a:lnTo>
                    <a:pt x="29253" y="6627"/>
                  </a:lnTo>
                  <a:lnTo>
                    <a:pt x="28970" y="6967"/>
                  </a:lnTo>
                  <a:lnTo>
                    <a:pt x="28686" y="7307"/>
                  </a:lnTo>
                  <a:lnTo>
                    <a:pt x="28800" y="6457"/>
                  </a:lnTo>
                  <a:lnTo>
                    <a:pt x="28800" y="6032"/>
                  </a:lnTo>
                  <a:lnTo>
                    <a:pt x="28828" y="5636"/>
                  </a:lnTo>
                  <a:lnTo>
                    <a:pt x="28800" y="5155"/>
                  </a:lnTo>
                  <a:lnTo>
                    <a:pt x="28771" y="4730"/>
                  </a:lnTo>
                  <a:lnTo>
                    <a:pt x="28715" y="4305"/>
                  </a:lnTo>
                  <a:lnTo>
                    <a:pt x="28658" y="3880"/>
                  </a:lnTo>
                  <a:lnTo>
                    <a:pt x="28573" y="3512"/>
                  </a:lnTo>
                  <a:lnTo>
                    <a:pt x="28460" y="3116"/>
                  </a:lnTo>
                  <a:lnTo>
                    <a:pt x="28347" y="2776"/>
                  </a:lnTo>
                  <a:lnTo>
                    <a:pt x="28205" y="2436"/>
                  </a:lnTo>
                  <a:lnTo>
                    <a:pt x="28035" y="2125"/>
                  </a:lnTo>
                  <a:lnTo>
                    <a:pt x="27865" y="1841"/>
                  </a:lnTo>
                  <a:lnTo>
                    <a:pt x="27667" y="1558"/>
                  </a:lnTo>
                  <a:lnTo>
                    <a:pt x="27469" y="1332"/>
                  </a:lnTo>
                  <a:lnTo>
                    <a:pt x="27242" y="1077"/>
                  </a:lnTo>
                  <a:lnTo>
                    <a:pt x="27016" y="879"/>
                  </a:lnTo>
                  <a:lnTo>
                    <a:pt x="26761" y="680"/>
                  </a:lnTo>
                  <a:lnTo>
                    <a:pt x="26506" y="539"/>
                  </a:lnTo>
                  <a:lnTo>
                    <a:pt x="26223" y="369"/>
                  </a:lnTo>
                  <a:lnTo>
                    <a:pt x="25940" y="256"/>
                  </a:lnTo>
                  <a:lnTo>
                    <a:pt x="25628" y="171"/>
                  </a:lnTo>
                  <a:lnTo>
                    <a:pt x="25317" y="86"/>
                  </a:lnTo>
                  <a:lnTo>
                    <a:pt x="25005" y="29"/>
                  </a:lnTo>
                  <a:lnTo>
                    <a:pt x="246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1525;p27">
            <a:extLst>
              <a:ext uri="{FF2B5EF4-FFF2-40B4-BE49-F238E27FC236}">
                <a16:creationId xmlns:a16="http://schemas.microsoft.com/office/drawing/2014/main" id="{C73D0ADB-50AB-954A-8FF7-F2882AB9D469}"/>
              </a:ext>
            </a:extLst>
          </p:cNvPr>
          <p:cNvGrpSpPr/>
          <p:nvPr/>
        </p:nvGrpSpPr>
        <p:grpSpPr>
          <a:xfrm>
            <a:off x="968433" y="2919523"/>
            <a:ext cx="799317" cy="693437"/>
            <a:chOff x="4032808" y="1111783"/>
            <a:chExt cx="799317" cy="693437"/>
          </a:xfrm>
        </p:grpSpPr>
        <p:sp>
          <p:nvSpPr>
            <p:cNvPr id="25" name="Google Shape;1526;p27">
              <a:extLst>
                <a:ext uri="{FF2B5EF4-FFF2-40B4-BE49-F238E27FC236}">
                  <a16:creationId xmlns:a16="http://schemas.microsoft.com/office/drawing/2014/main" id="{FC12CC1E-BF3C-0545-88AD-27211BDE33FB}"/>
                </a:ext>
              </a:extLst>
            </p:cNvPr>
            <p:cNvSpPr/>
            <p:nvPr/>
          </p:nvSpPr>
          <p:spPr>
            <a:xfrm>
              <a:off x="4234150" y="1540186"/>
              <a:ext cx="250338" cy="206896"/>
            </a:xfrm>
            <a:custGeom>
              <a:avLst/>
              <a:gdLst/>
              <a:ahLst/>
              <a:cxnLst/>
              <a:rect l="l" t="t" r="r" b="b"/>
              <a:pathLst>
                <a:path w="11583" h="9573" extrusionOk="0">
                  <a:moveTo>
                    <a:pt x="1" y="1"/>
                  </a:moveTo>
                  <a:lnTo>
                    <a:pt x="7732" y="7335"/>
                  </a:lnTo>
                  <a:lnTo>
                    <a:pt x="11583" y="9572"/>
                  </a:lnTo>
                  <a:lnTo>
                    <a:pt x="4220" y="3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27;p27">
              <a:extLst>
                <a:ext uri="{FF2B5EF4-FFF2-40B4-BE49-F238E27FC236}">
                  <a16:creationId xmlns:a16="http://schemas.microsoft.com/office/drawing/2014/main" id="{0EFCE9BB-2E90-A945-B5DA-CCFC367B2318}"/>
                </a:ext>
              </a:extLst>
            </p:cNvPr>
            <p:cNvSpPr/>
            <p:nvPr/>
          </p:nvSpPr>
          <p:spPr>
            <a:xfrm>
              <a:off x="4317401" y="1507746"/>
              <a:ext cx="167086" cy="239337"/>
            </a:xfrm>
            <a:custGeom>
              <a:avLst/>
              <a:gdLst/>
              <a:ahLst/>
              <a:cxnLst/>
              <a:rect l="l" t="t" r="r" b="b"/>
              <a:pathLst>
                <a:path w="7731" h="11074" extrusionOk="0">
                  <a:moveTo>
                    <a:pt x="6456" y="1"/>
                  </a:moveTo>
                  <a:lnTo>
                    <a:pt x="0" y="3739"/>
                  </a:lnTo>
                  <a:lnTo>
                    <a:pt x="7731" y="11073"/>
                  </a:lnTo>
                  <a:lnTo>
                    <a:pt x="64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28;p27">
              <a:extLst>
                <a:ext uri="{FF2B5EF4-FFF2-40B4-BE49-F238E27FC236}">
                  <a16:creationId xmlns:a16="http://schemas.microsoft.com/office/drawing/2014/main" id="{4E63C110-004B-F846-AC5F-1B893C8C8448}"/>
                </a:ext>
              </a:extLst>
            </p:cNvPr>
            <p:cNvSpPr/>
            <p:nvPr/>
          </p:nvSpPr>
          <p:spPr>
            <a:xfrm>
              <a:off x="4032808" y="1111783"/>
              <a:ext cx="774830" cy="679346"/>
            </a:xfrm>
            <a:custGeom>
              <a:avLst/>
              <a:gdLst/>
              <a:ahLst/>
              <a:cxnLst/>
              <a:rect l="l" t="t" r="r" b="b"/>
              <a:pathLst>
                <a:path w="35851" h="31433" extrusionOk="0">
                  <a:moveTo>
                    <a:pt x="24325" y="0"/>
                  </a:moveTo>
                  <a:lnTo>
                    <a:pt x="23957" y="29"/>
                  </a:lnTo>
                  <a:lnTo>
                    <a:pt x="23617" y="57"/>
                  </a:lnTo>
                  <a:lnTo>
                    <a:pt x="23249" y="142"/>
                  </a:lnTo>
                  <a:lnTo>
                    <a:pt x="22853" y="227"/>
                  </a:lnTo>
                  <a:lnTo>
                    <a:pt x="22485" y="340"/>
                  </a:lnTo>
                  <a:lnTo>
                    <a:pt x="22088" y="482"/>
                  </a:lnTo>
                  <a:lnTo>
                    <a:pt x="21692" y="652"/>
                  </a:lnTo>
                  <a:lnTo>
                    <a:pt x="21295" y="850"/>
                  </a:lnTo>
                  <a:lnTo>
                    <a:pt x="20899" y="1077"/>
                  </a:lnTo>
                  <a:lnTo>
                    <a:pt x="20332" y="1445"/>
                  </a:lnTo>
                  <a:lnTo>
                    <a:pt x="19766" y="1813"/>
                  </a:lnTo>
                  <a:lnTo>
                    <a:pt x="19200" y="2266"/>
                  </a:lnTo>
                  <a:lnTo>
                    <a:pt x="18690" y="2719"/>
                  </a:lnTo>
                  <a:lnTo>
                    <a:pt x="18152" y="3229"/>
                  </a:lnTo>
                  <a:lnTo>
                    <a:pt x="17642" y="3738"/>
                  </a:lnTo>
                  <a:lnTo>
                    <a:pt x="17161" y="4305"/>
                  </a:lnTo>
                  <a:lnTo>
                    <a:pt x="16708" y="4899"/>
                  </a:lnTo>
                  <a:lnTo>
                    <a:pt x="16255" y="5494"/>
                  </a:lnTo>
                  <a:lnTo>
                    <a:pt x="15830" y="6117"/>
                  </a:lnTo>
                  <a:lnTo>
                    <a:pt x="15434" y="6768"/>
                  </a:lnTo>
                  <a:lnTo>
                    <a:pt x="15065" y="7420"/>
                  </a:lnTo>
                  <a:lnTo>
                    <a:pt x="14697" y="8099"/>
                  </a:lnTo>
                  <a:lnTo>
                    <a:pt x="14386" y="8779"/>
                  </a:lnTo>
                  <a:lnTo>
                    <a:pt x="14103" y="9487"/>
                  </a:lnTo>
                  <a:lnTo>
                    <a:pt x="13848" y="10166"/>
                  </a:lnTo>
                  <a:lnTo>
                    <a:pt x="13678" y="9997"/>
                  </a:lnTo>
                  <a:lnTo>
                    <a:pt x="13480" y="9827"/>
                  </a:lnTo>
                  <a:lnTo>
                    <a:pt x="13310" y="9713"/>
                  </a:lnTo>
                  <a:lnTo>
                    <a:pt x="13083" y="9572"/>
                  </a:lnTo>
                  <a:lnTo>
                    <a:pt x="12885" y="9487"/>
                  </a:lnTo>
                  <a:lnTo>
                    <a:pt x="12658" y="9430"/>
                  </a:lnTo>
                  <a:lnTo>
                    <a:pt x="12404" y="9374"/>
                  </a:lnTo>
                  <a:lnTo>
                    <a:pt x="12177" y="9345"/>
                  </a:lnTo>
                  <a:lnTo>
                    <a:pt x="11639" y="9345"/>
                  </a:lnTo>
                  <a:lnTo>
                    <a:pt x="11356" y="9402"/>
                  </a:lnTo>
                  <a:lnTo>
                    <a:pt x="11073" y="9459"/>
                  </a:lnTo>
                  <a:lnTo>
                    <a:pt x="10789" y="9544"/>
                  </a:lnTo>
                  <a:lnTo>
                    <a:pt x="10506" y="9657"/>
                  </a:lnTo>
                  <a:lnTo>
                    <a:pt x="10195" y="9798"/>
                  </a:lnTo>
                  <a:lnTo>
                    <a:pt x="9883" y="9968"/>
                  </a:lnTo>
                  <a:lnTo>
                    <a:pt x="9402" y="10280"/>
                  </a:lnTo>
                  <a:lnTo>
                    <a:pt x="8949" y="10620"/>
                  </a:lnTo>
                  <a:lnTo>
                    <a:pt x="8496" y="11016"/>
                  </a:lnTo>
                  <a:lnTo>
                    <a:pt x="8071" y="11469"/>
                  </a:lnTo>
                  <a:lnTo>
                    <a:pt x="7646" y="11922"/>
                  </a:lnTo>
                  <a:lnTo>
                    <a:pt x="7250" y="12432"/>
                  </a:lnTo>
                  <a:lnTo>
                    <a:pt x="6882" y="12942"/>
                  </a:lnTo>
                  <a:lnTo>
                    <a:pt x="6570" y="13480"/>
                  </a:lnTo>
                  <a:lnTo>
                    <a:pt x="6259" y="14046"/>
                  </a:lnTo>
                  <a:lnTo>
                    <a:pt x="5975" y="14612"/>
                  </a:lnTo>
                  <a:lnTo>
                    <a:pt x="5749" y="15207"/>
                  </a:lnTo>
                  <a:lnTo>
                    <a:pt x="5551" y="15802"/>
                  </a:lnTo>
                  <a:lnTo>
                    <a:pt x="5381" y="16396"/>
                  </a:lnTo>
                  <a:lnTo>
                    <a:pt x="5268" y="16991"/>
                  </a:lnTo>
                  <a:lnTo>
                    <a:pt x="5211" y="17557"/>
                  </a:lnTo>
                  <a:lnTo>
                    <a:pt x="5183" y="18124"/>
                  </a:lnTo>
                  <a:lnTo>
                    <a:pt x="5183" y="18464"/>
                  </a:lnTo>
                  <a:lnTo>
                    <a:pt x="5211" y="18803"/>
                  </a:lnTo>
                  <a:lnTo>
                    <a:pt x="5183" y="18832"/>
                  </a:lnTo>
                  <a:lnTo>
                    <a:pt x="4645" y="19171"/>
                  </a:lnTo>
                  <a:lnTo>
                    <a:pt x="4135" y="19540"/>
                  </a:lnTo>
                  <a:lnTo>
                    <a:pt x="3653" y="19964"/>
                  </a:lnTo>
                  <a:lnTo>
                    <a:pt x="3172" y="20446"/>
                  </a:lnTo>
                  <a:lnTo>
                    <a:pt x="2719" y="20955"/>
                  </a:lnTo>
                  <a:lnTo>
                    <a:pt x="2294" y="21522"/>
                  </a:lnTo>
                  <a:lnTo>
                    <a:pt x="1898" y="22088"/>
                  </a:lnTo>
                  <a:lnTo>
                    <a:pt x="1530" y="22683"/>
                  </a:lnTo>
                  <a:lnTo>
                    <a:pt x="1190" y="23306"/>
                  </a:lnTo>
                  <a:lnTo>
                    <a:pt x="878" y="23929"/>
                  </a:lnTo>
                  <a:lnTo>
                    <a:pt x="624" y="24580"/>
                  </a:lnTo>
                  <a:lnTo>
                    <a:pt x="397" y="25231"/>
                  </a:lnTo>
                  <a:lnTo>
                    <a:pt x="227" y="25854"/>
                  </a:lnTo>
                  <a:lnTo>
                    <a:pt x="114" y="26506"/>
                  </a:lnTo>
                  <a:lnTo>
                    <a:pt x="29" y="27157"/>
                  </a:lnTo>
                  <a:lnTo>
                    <a:pt x="1" y="27780"/>
                  </a:lnTo>
                  <a:lnTo>
                    <a:pt x="29" y="28346"/>
                  </a:lnTo>
                  <a:lnTo>
                    <a:pt x="114" y="28913"/>
                  </a:lnTo>
                  <a:lnTo>
                    <a:pt x="227" y="29394"/>
                  </a:lnTo>
                  <a:lnTo>
                    <a:pt x="397" y="29847"/>
                  </a:lnTo>
                  <a:lnTo>
                    <a:pt x="624" y="30244"/>
                  </a:lnTo>
                  <a:lnTo>
                    <a:pt x="878" y="30583"/>
                  </a:lnTo>
                  <a:lnTo>
                    <a:pt x="1190" y="30867"/>
                  </a:lnTo>
                  <a:lnTo>
                    <a:pt x="1530" y="31093"/>
                  </a:lnTo>
                  <a:lnTo>
                    <a:pt x="1898" y="31263"/>
                  </a:lnTo>
                  <a:lnTo>
                    <a:pt x="2294" y="31376"/>
                  </a:lnTo>
                  <a:lnTo>
                    <a:pt x="2719" y="31433"/>
                  </a:lnTo>
                  <a:lnTo>
                    <a:pt x="3172" y="31433"/>
                  </a:lnTo>
                  <a:lnTo>
                    <a:pt x="3653" y="31376"/>
                  </a:lnTo>
                  <a:lnTo>
                    <a:pt x="4135" y="31235"/>
                  </a:lnTo>
                  <a:lnTo>
                    <a:pt x="4645" y="31008"/>
                  </a:lnTo>
                  <a:lnTo>
                    <a:pt x="5183" y="30753"/>
                  </a:lnTo>
                  <a:lnTo>
                    <a:pt x="31150" y="15943"/>
                  </a:lnTo>
                  <a:lnTo>
                    <a:pt x="31631" y="15632"/>
                  </a:lnTo>
                  <a:lnTo>
                    <a:pt x="32084" y="15292"/>
                  </a:lnTo>
                  <a:lnTo>
                    <a:pt x="32537" y="14896"/>
                  </a:lnTo>
                  <a:lnTo>
                    <a:pt x="32962" y="14471"/>
                  </a:lnTo>
                  <a:lnTo>
                    <a:pt x="33387" y="13989"/>
                  </a:lnTo>
                  <a:lnTo>
                    <a:pt x="33783" y="13508"/>
                  </a:lnTo>
                  <a:lnTo>
                    <a:pt x="34123" y="12970"/>
                  </a:lnTo>
                  <a:lnTo>
                    <a:pt x="34463" y="12432"/>
                  </a:lnTo>
                  <a:lnTo>
                    <a:pt x="34774" y="11866"/>
                  </a:lnTo>
                  <a:lnTo>
                    <a:pt x="35057" y="11299"/>
                  </a:lnTo>
                  <a:lnTo>
                    <a:pt x="35284" y="10705"/>
                  </a:lnTo>
                  <a:lnTo>
                    <a:pt x="35482" y="10110"/>
                  </a:lnTo>
                  <a:lnTo>
                    <a:pt x="35652" y="9544"/>
                  </a:lnTo>
                  <a:lnTo>
                    <a:pt x="35765" y="8949"/>
                  </a:lnTo>
                  <a:lnTo>
                    <a:pt x="35822" y="8354"/>
                  </a:lnTo>
                  <a:lnTo>
                    <a:pt x="35850" y="7788"/>
                  </a:lnTo>
                  <a:lnTo>
                    <a:pt x="35822" y="7250"/>
                  </a:lnTo>
                  <a:lnTo>
                    <a:pt x="35765" y="6768"/>
                  </a:lnTo>
                  <a:lnTo>
                    <a:pt x="35652" y="6315"/>
                  </a:lnTo>
                  <a:lnTo>
                    <a:pt x="35482" y="5891"/>
                  </a:lnTo>
                  <a:lnTo>
                    <a:pt x="35284" y="5551"/>
                  </a:lnTo>
                  <a:lnTo>
                    <a:pt x="35057" y="5239"/>
                  </a:lnTo>
                  <a:lnTo>
                    <a:pt x="34774" y="4956"/>
                  </a:lnTo>
                  <a:lnTo>
                    <a:pt x="34463" y="4758"/>
                  </a:lnTo>
                  <a:lnTo>
                    <a:pt x="34123" y="4588"/>
                  </a:lnTo>
                  <a:lnTo>
                    <a:pt x="33783" y="4503"/>
                  </a:lnTo>
                  <a:lnTo>
                    <a:pt x="33387" y="4446"/>
                  </a:lnTo>
                  <a:lnTo>
                    <a:pt x="32962" y="4446"/>
                  </a:lnTo>
                  <a:lnTo>
                    <a:pt x="32537" y="4531"/>
                  </a:lnTo>
                  <a:lnTo>
                    <a:pt x="32084" y="4645"/>
                  </a:lnTo>
                  <a:lnTo>
                    <a:pt x="31631" y="4843"/>
                  </a:lnTo>
                  <a:lnTo>
                    <a:pt x="31150" y="5069"/>
                  </a:lnTo>
                  <a:lnTo>
                    <a:pt x="30810" y="5296"/>
                  </a:lnTo>
                  <a:lnTo>
                    <a:pt x="30470" y="5522"/>
                  </a:lnTo>
                  <a:lnTo>
                    <a:pt x="30159" y="5777"/>
                  </a:lnTo>
                  <a:lnTo>
                    <a:pt x="29847" y="6032"/>
                  </a:lnTo>
                  <a:lnTo>
                    <a:pt x="29536" y="6344"/>
                  </a:lnTo>
                  <a:lnTo>
                    <a:pt x="29252" y="6627"/>
                  </a:lnTo>
                  <a:lnTo>
                    <a:pt x="28941" y="6967"/>
                  </a:lnTo>
                  <a:lnTo>
                    <a:pt x="28686" y="7306"/>
                  </a:lnTo>
                  <a:lnTo>
                    <a:pt x="28771" y="6457"/>
                  </a:lnTo>
                  <a:lnTo>
                    <a:pt x="28799" y="6060"/>
                  </a:lnTo>
                  <a:lnTo>
                    <a:pt x="28799" y="5636"/>
                  </a:lnTo>
                  <a:lnTo>
                    <a:pt x="28799" y="5183"/>
                  </a:lnTo>
                  <a:lnTo>
                    <a:pt x="28771" y="4730"/>
                  </a:lnTo>
                  <a:lnTo>
                    <a:pt x="28714" y="4305"/>
                  </a:lnTo>
                  <a:lnTo>
                    <a:pt x="28658" y="3908"/>
                  </a:lnTo>
                  <a:lnTo>
                    <a:pt x="28573" y="3512"/>
                  </a:lnTo>
                  <a:lnTo>
                    <a:pt x="28460" y="3144"/>
                  </a:lnTo>
                  <a:lnTo>
                    <a:pt x="28318" y="2776"/>
                  </a:lnTo>
                  <a:lnTo>
                    <a:pt x="28176" y="2464"/>
                  </a:lnTo>
                  <a:lnTo>
                    <a:pt x="28035" y="2153"/>
                  </a:lnTo>
                  <a:lnTo>
                    <a:pt x="27837" y="1841"/>
                  </a:lnTo>
                  <a:lnTo>
                    <a:pt x="27667" y="1586"/>
                  </a:lnTo>
                  <a:lnTo>
                    <a:pt x="27440" y="1331"/>
                  </a:lnTo>
                  <a:lnTo>
                    <a:pt x="27242" y="1105"/>
                  </a:lnTo>
                  <a:lnTo>
                    <a:pt x="26987" y="878"/>
                  </a:lnTo>
                  <a:lnTo>
                    <a:pt x="26732" y="708"/>
                  </a:lnTo>
                  <a:lnTo>
                    <a:pt x="26477" y="539"/>
                  </a:lnTo>
                  <a:lnTo>
                    <a:pt x="26222" y="397"/>
                  </a:lnTo>
                  <a:lnTo>
                    <a:pt x="25911" y="284"/>
                  </a:lnTo>
                  <a:lnTo>
                    <a:pt x="25628" y="170"/>
                  </a:lnTo>
                  <a:lnTo>
                    <a:pt x="25316" y="85"/>
                  </a:lnTo>
                  <a:lnTo>
                    <a:pt x="24976" y="29"/>
                  </a:lnTo>
                  <a:lnTo>
                    <a:pt x="246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29;p27">
              <a:extLst>
                <a:ext uri="{FF2B5EF4-FFF2-40B4-BE49-F238E27FC236}">
                  <a16:creationId xmlns:a16="http://schemas.microsoft.com/office/drawing/2014/main" id="{DAE94CAE-4DBF-BA41-B10E-7C41A2337413}"/>
                </a:ext>
              </a:extLst>
            </p:cNvPr>
            <p:cNvSpPr/>
            <p:nvPr/>
          </p:nvSpPr>
          <p:spPr>
            <a:xfrm>
              <a:off x="4056668" y="1125853"/>
              <a:ext cx="775457" cy="679367"/>
            </a:xfrm>
            <a:custGeom>
              <a:avLst/>
              <a:gdLst/>
              <a:ahLst/>
              <a:cxnLst/>
              <a:rect l="l" t="t" r="r" b="b"/>
              <a:pathLst>
                <a:path w="35880" h="31434" extrusionOk="0">
                  <a:moveTo>
                    <a:pt x="24326" y="1"/>
                  </a:moveTo>
                  <a:lnTo>
                    <a:pt x="23986" y="29"/>
                  </a:lnTo>
                  <a:lnTo>
                    <a:pt x="23618" y="57"/>
                  </a:lnTo>
                  <a:lnTo>
                    <a:pt x="23249" y="114"/>
                  </a:lnTo>
                  <a:lnTo>
                    <a:pt x="22881" y="227"/>
                  </a:lnTo>
                  <a:lnTo>
                    <a:pt x="22485" y="341"/>
                  </a:lnTo>
                  <a:lnTo>
                    <a:pt x="22117" y="482"/>
                  </a:lnTo>
                  <a:lnTo>
                    <a:pt x="21720" y="652"/>
                  </a:lnTo>
                  <a:lnTo>
                    <a:pt x="21296" y="850"/>
                  </a:lnTo>
                  <a:lnTo>
                    <a:pt x="20899" y="1077"/>
                  </a:lnTo>
                  <a:lnTo>
                    <a:pt x="20333" y="1417"/>
                  </a:lnTo>
                  <a:lnTo>
                    <a:pt x="19766" y="1813"/>
                  </a:lnTo>
                  <a:lnTo>
                    <a:pt x="19228" y="2238"/>
                  </a:lnTo>
                  <a:lnTo>
                    <a:pt x="18690" y="2719"/>
                  </a:lnTo>
                  <a:lnTo>
                    <a:pt x="18181" y="3201"/>
                  </a:lnTo>
                  <a:lnTo>
                    <a:pt x="17671" y="3739"/>
                  </a:lnTo>
                  <a:lnTo>
                    <a:pt x="17190" y="4305"/>
                  </a:lnTo>
                  <a:lnTo>
                    <a:pt x="16708" y="4871"/>
                  </a:lnTo>
                  <a:lnTo>
                    <a:pt x="16255" y="5494"/>
                  </a:lnTo>
                  <a:lnTo>
                    <a:pt x="15830" y="6117"/>
                  </a:lnTo>
                  <a:lnTo>
                    <a:pt x="15434" y="6769"/>
                  </a:lnTo>
                  <a:lnTo>
                    <a:pt x="15066" y="7420"/>
                  </a:lnTo>
                  <a:lnTo>
                    <a:pt x="14726" y="8100"/>
                  </a:lnTo>
                  <a:lnTo>
                    <a:pt x="14386" y="8779"/>
                  </a:lnTo>
                  <a:lnTo>
                    <a:pt x="14103" y="9459"/>
                  </a:lnTo>
                  <a:lnTo>
                    <a:pt x="13848" y="10167"/>
                  </a:lnTo>
                  <a:lnTo>
                    <a:pt x="13678" y="9969"/>
                  </a:lnTo>
                  <a:lnTo>
                    <a:pt x="13508" y="9827"/>
                  </a:lnTo>
                  <a:lnTo>
                    <a:pt x="13310" y="9685"/>
                  </a:lnTo>
                  <a:lnTo>
                    <a:pt x="13112" y="9572"/>
                  </a:lnTo>
                  <a:lnTo>
                    <a:pt x="12885" y="9487"/>
                  </a:lnTo>
                  <a:lnTo>
                    <a:pt x="12659" y="9402"/>
                  </a:lnTo>
                  <a:lnTo>
                    <a:pt x="12432" y="9346"/>
                  </a:lnTo>
                  <a:lnTo>
                    <a:pt x="12177" y="9317"/>
                  </a:lnTo>
                  <a:lnTo>
                    <a:pt x="11923" y="9317"/>
                  </a:lnTo>
                  <a:lnTo>
                    <a:pt x="11639" y="9346"/>
                  </a:lnTo>
                  <a:lnTo>
                    <a:pt x="11384" y="9374"/>
                  </a:lnTo>
                  <a:lnTo>
                    <a:pt x="11101" y="9459"/>
                  </a:lnTo>
                  <a:lnTo>
                    <a:pt x="10818" y="9544"/>
                  </a:lnTo>
                  <a:lnTo>
                    <a:pt x="10507" y="9657"/>
                  </a:lnTo>
                  <a:lnTo>
                    <a:pt x="10195" y="9799"/>
                  </a:lnTo>
                  <a:lnTo>
                    <a:pt x="9912" y="9969"/>
                  </a:lnTo>
                  <a:lnTo>
                    <a:pt x="9431" y="10252"/>
                  </a:lnTo>
                  <a:lnTo>
                    <a:pt x="8949" y="10620"/>
                  </a:lnTo>
                  <a:lnTo>
                    <a:pt x="8496" y="11016"/>
                  </a:lnTo>
                  <a:lnTo>
                    <a:pt x="8071" y="11441"/>
                  </a:lnTo>
                  <a:lnTo>
                    <a:pt x="7647" y="11922"/>
                  </a:lnTo>
                  <a:lnTo>
                    <a:pt x="7278" y="12404"/>
                  </a:lnTo>
                  <a:lnTo>
                    <a:pt x="6910" y="12942"/>
                  </a:lnTo>
                  <a:lnTo>
                    <a:pt x="6571" y="13480"/>
                  </a:lnTo>
                  <a:lnTo>
                    <a:pt x="6259" y="14046"/>
                  </a:lnTo>
                  <a:lnTo>
                    <a:pt x="6004" y="14613"/>
                  </a:lnTo>
                  <a:lnTo>
                    <a:pt x="5749" y="15207"/>
                  </a:lnTo>
                  <a:lnTo>
                    <a:pt x="5551" y="15802"/>
                  </a:lnTo>
                  <a:lnTo>
                    <a:pt x="5410" y="16368"/>
                  </a:lnTo>
                  <a:lnTo>
                    <a:pt x="5268" y="16963"/>
                  </a:lnTo>
                  <a:lnTo>
                    <a:pt x="5211" y="17558"/>
                  </a:lnTo>
                  <a:lnTo>
                    <a:pt x="5183" y="18124"/>
                  </a:lnTo>
                  <a:lnTo>
                    <a:pt x="5211" y="18464"/>
                  </a:lnTo>
                  <a:lnTo>
                    <a:pt x="5240" y="18804"/>
                  </a:lnTo>
                  <a:lnTo>
                    <a:pt x="5183" y="18804"/>
                  </a:lnTo>
                  <a:lnTo>
                    <a:pt x="4645" y="19143"/>
                  </a:lnTo>
                  <a:lnTo>
                    <a:pt x="4135" y="19540"/>
                  </a:lnTo>
                  <a:lnTo>
                    <a:pt x="3654" y="19965"/>
                  </a:lnTo>
                  <a:lnTo>
                    <a:pt x="3172" y="20446"/>
                  </a:lnTo>
                  <a:lnTo>
                    <a:pt x="2719" y="20956"/>
                  </a:lnTo>
                  <a:lnTo>
                    <a:pt x="2295" y="21494"/>
                  </a:lnTo>
                  <a:lnTo>
                    <a:pt x="1898" y="22060"/>
                  </a:lnTo>
                  <a:lnTo>
                    <a:pt x="1530" y="22683"/>
                  </a:lnTo>
                  <a:lnTo>
                    <a:pt x="1190" y="23278"/>
                  </a:lnTo>
                  <a:lnTo>
                    <a:pt x="907" y="23929"/>
                  </a:lnTo>
                  <a:lnTo>
                    <a:pt x="652" y="24552"/>
                  </a:lnTo>
                  <a:lnTo>
                    <a:pt x="426" y="25203"/>
                  </a:lnTo>
                  <a:lnTo>
                    <a:pt x="256" y="25855"/>
                  </a:lnTo>
                  <a:lnTo>
                    <a:pt x="114" y="26506"/>
                  </a:lnTo>
                  <a:lnTo>
                    <a:pt x="29" y="27129"/>
                  </a:lnTo>
                  <a:lnTo>
                    <a:pt x="1" y="27752"/>
                  </a:lnTo>
                  <a:lnTo>
                    <a:pt x="29" y="28347"/>
                  </a:lnTo>
                  <a:lnTo>
                    <a:pt x="114" y="28885"/>
                  </a:lnTo>
                  <a:lnTo>
                    <a:pt x="256" y="29394"/>
                  </a:lnTo>
                  <a:lnTo>
                    <a:pt x="426" y="29848"/>
                  </a:lnTo>
                  <a:lnTo>
                    <a:pt x="652" y="30244"/>
                  </a:lnTo>
                  <a:lnTo>
                    <a:pt x="907" y="30584"/>
                  </a:lnTo>
                  <a:lnTo>
                    <a:pt x="1190" y="30867"/>
                  </a:lnTo>
                  <a:lnTo>
                    <a:pt x="1530" y="31093"/>
                  </a:lnTo>
                  <a:lnTo>
                    <a:pt x="1898" y="31263"/>
                  </a:lnTo>
                  <a:lnTo>
                    <a:pt x="2295" y="31377"/>
                  </a:lnTo>
                  <a:lnTo>
                    <a:pt x="2719" y="31433"/>
                  </a:lnTo>
                  <a:lnTo>
                    <a:pt x="3172" y="31433"/>
                  </a:lnTo>
                  <a:lnTo>
                    <a:pt x="3654" y="31348"/>
                  </a:lnTo>
                  <a:lnTo>
                    <a:pt x="4135" y="31207"/>
                  </a:lnTo>
                  <a:lnTo>
                    <a:pt x="4645" y="31009"/>
                  </a:lnTo>
                  <a:lnTo>
                    <a:pt x="5183" y="30725"/>
                  </a:lnTo>
                  <a:lnTo>
                    <a:pt x="31150" y="15944"/>
                  </a:lnTo>
                  <a:lnTo>
                    <a:pt x="31631" y="15632"/>
                  </a:lnTo>
                  <a:lnTo>
                    <a:pt x="32085" y="15292"/>
                  </a:lnTo>
                  <a:lnTo>
                    <a:pt x="32538" y="14896"/>
                  </a:lnTo>
                  <a:lnTo>
                    <a:pt x="32991" y="14443"/>
                  </a:lnTo>
                  <a:lnTo>
                    <a:pt x="33387" y="13990"/>
                  </a:lnTo>
                  <a:lnTo>
                    <a:pt x="33784" y="13480"/>
                  </a:lnTo>
                  <a:lnTo>
                    <a:pt x="34152" y="12970"/>
                  </a:lnTo>
                  <a:lnTo>
                    <a:pt x="34492" y="12432"/>
                  </a:lnTo>
                  <a:lnTo>
                    <a:pt x="34775" y="11866"/>
                  </a:lnTo>
                  <a:lnTo>
                    <a:pt x="35058" y="11271"/>
                  </a:lnTo>
                  <a:lnTo>
                    <a:pt x="35284" y="10705"/>
                  </a:lnTo>
                  <a:lnTo>
                    <a:pt x="35483" y="10110"/>
                  </a:lnTo>
                  <a:lnTo>
                    <a:pt x="35653" y="9515"/>
                  </a:lnTo>
                  <a:lnTo>
                    <a:pt x="35766" y="8921"/>
                  </a:lnTo>
                  <a:lnTo>
                    <a:pt x="35851" y="8354"/>
                  </a:lnTo>
                  <a:lnTo>
                    <a:pt x="35879" y="7788"/>
                  </a:lnTo>
                  <a:lnTo>
                    <a:pt x="35851" y="7250"/>
                  </a:lnTo>
                  <a:lnTo>
                    <a:pt x="35766" y="6740"/>
                  </a:lnTo>
                  <a:lnTo>
                    <a:pt x="35653" y="6287"/>
                  </a:lnTo>
                  <a:lnTo>
                    <a:pt x="35483" y="5891"/>
                  </a:lnTo>
                  <a:lnTo>
                    <a:pt x="35284" y="5523"/>
                  </a:lnTo>
                  <a:lnTo>
                    <a:pt x="35058" y="5211"/>
                  </a:lnTo>
                  <a:lnTo>
                    <a:pt x="34775" y="4956"/>
                  </a:lnTo>
                  <a:lnTo>
                    <a:pt x="34492" y="4730"/>
                  </a:lnTo>
                  <a:lnTo>
                    <a:pt x="34152" y="4588"/>
                  </a:lnTo>
                  <a:lnTo>
                    <a:pt x="33784" y="4475"/>
                  </a:lnTo>
                  <a:lnTo>
                    <a:pt x="33387" y="4447"/>
                  </a:lnTo>
                  <a:lnTo>
                    <a:pt x="32991" y="4447"/>
                  </a:lnTo>
                  <a:lnTo>
                    <a:pt x="32538" y="4503"/>
                  </a:lnTo>
                  <a:lnTo>
                    <a:pt x="32085" y="4645"/>
                  </a:lnTo>
                  <a:lnTo>
                    <a:pt x="31631" y="4815"/>
                  </a:lnTo>
                  <a:lnTo>
                    <a:pt x="31150" y="5070"/>
                  </a:lnTo>
                  <a:lnTo>
                    <a:pt x="30810" y="5268"/>
                  </a:lnTo>
                  <a:lnTo>
                    <a:pt x="30499" y="5494"/>
                  </a:lnTo>
                  <a:lnTo>
                    <a:pt x="30159" y="5749"/>
                  </a:lnTo>
                  <a:lnTo>
                    <a:pt x="29847" y="6032"/>
                  </a:lnTo>
                  <a:lnTo>
                    <a:pt x="29536" y="6316"/>
                  </a:lnTo>
                  <a:lnTo>
                    <a:pt x="29253" y="6627"/>
                  </a:lnTo>
                  <a:lnTo>
                    <a:pt x="28970" y="6967"/>
                  </a:lnTo>
                  <a:lnTo>
                    <a:pt x="28686" y="7307"/>
                  </a:lnTo>
                  <a:lnTo>
                    <a:pt x="28800" y="6457"/>
                  </a:lnTo>
                  <a:lnTo>
                    <a:pt x="28800" y="6032"/>
                  </a:lnTo>
                  <a:lnTo>
                    <a:pt x="28828" y="5636"/>
                  </a:lnTo>
                  <a:lnTo>
                    <a:pt x="28800" y="5155"/>
                  </a:lnTo>
                  <a:lnTo>
                    <a:pt x="28771" y="4730"/>
                  </a:lnTo>
                  <a:lnTo>
                    <a:pt x="28715" y="4305"/>
                  </a:lnTo>
                  <a:lnTo>
                    <a:pt x="28658" y="3880"/>
                  </a:lnTo>
                  <a:lnTo>
                    <a:pt x="28573" y="3512"/>
                  </a:lnTo>
                  <a:lnTo>
                    <a:pt x="28460" y="3116"/>
                  </a:lnTo>
                  <a:lnTo>
                    <a:pt x="28347" y="2776"/>
                  </a:lnTo>
                  <a:lnTo>
                    <a:pt x="28205" y="2436"/>
                  </a:lnTo>
                  <a:lnTo>
                    <a:pt x="28035" y="2125"/>
                  </a:lnTo>
                  <a:lnTo>
                    <a:pt x="27865" y="1841"/>
                  </a:lnTo>
                  <a:lnTo>
                    <a:pt x="27667" y="1558"/>
                  </a:lnTo>
                  <a:lnTo>
                    <a:pt x="27469" y="1332"/>
                  </a:lnTo>
                  <a:lnTo>
                    <a:pt x="27242" y="1077"/>
                  </a:lnTo>
                  <a:lnTo>
                    <a:pt x="27016" y="879"/>
                  </a:lnTo>
                  <a:lnTo>
                    <a:pt x="26761" y="680"/>
                  </a:lnTo>
                  <a:lnTo>
                    <a:pt x="26506" y="539"/>
                  </a:lnTo>
                  <a:lnTo>
                    <a:pt x="26223" y="369"/>
                  </a:lnTo>
                  <a:lnTo>
                    <a:pt x="25940" y="256"/>
                  </a:lnTo>
                  <a:lnTo>
                    <a:pt x="25628" y="171"/>
                  </a:lnTo>
                  <a:lnTo>
                    <a:pt x="25317" y="86"/>
                  </a:lnTo>
                  <a:lnTo>
                    <a:pt x="25005" y="29"/>
                  </a:lnTo>
                  <a:lnTo>
                    <a:pt x="246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539;p27">
            <a:extLst>
              <a:ext uri="{FF2B5EF4-FFF2-40B4-BE49-F238E27FC236}">
                <a16:creationId xmlns:a16="http://schemas.microsoft.com/office/drawing/2014/main" id="{029CAA71-A3DC-324F-AD97-B05A23EEDF2F}"/>
              </a:ext>
            </a:extLst>
          </p:cNvPr>
          <p:cNvGrpSpPr/>
          <p:nvPr/>
        </p:nvGrpSpPr>
        <p:grpSpPr>
          <a:xfrm flipH="1">
            <a:off x="7116348" y="2912069"/>
            <a:ext cx="799317" cy="693437"/>
            <a:chOff x="4032808" y="1111783"/>
            <a:chExt cx="799317" cy="693437"/>
          </a:xfrm>
        </p:grpSpPr>
        <p:sp>
          <p:nvSpPr>
            <p:cNvPr id="30" name="Google Shape;1540;p27">
              <a:extLst>
                <a:ext uri="{FF2B5EF4-FFF2-40B4-BE49-F238E27FC236}">
                  <a16:creationId xmlns:a16="http://schemas.microsoft.com/office/drawing/2014/main" id="{314E463B-53CB-CA42-8488-F6B51A7DD829}"/>
                </a:ext>
              </a:extLst>
            </p:cNvPr>
            <p:cNvSpPr/>
            <p:nvPr/>
          </p:nvSpPr>
          <p:spPr>
            <a:xfrm>
              <a:off x="4234150" y="1540186"/>
              <a:ext cx="250338" cy="206896"/>
            </a:xfrm>
            <a:custGeom>
              <a:avLst/>
              <a:gdLst/>
              <a:ahLst/>
              <a:cxnLst/>
              <a:rect l="l" t="t" r="r" b="b"/>
              <a:pathLst>
                <a:path w="11583" h="9573" extrusionOk="0">
                  <a:moveTo>
                    <a:pt x="1" y="1"/>
                  </a:moveTo>
                  <a:lnTo>
                    <a:pt x="7732" y="7335"/>
                  </a:lnTo>
                  <a:lnTo>
                    <a:pt x="11583" y="9572"/>
                  </a:lnTo>
                  <a:lnTo>
                    <a:pt x="4220" y="3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41;p27">
              <a:extLst>
                <a:ext uri="{FF2B5EF4-FFF2-40B4-BE49-F238E27FC236}">
                  <a16:creationId xmlns:a16="http://schemas.microsoft.com/office/drawing/2014/main" id="{1D335F2E-1B82-804F-8E60-9EEA14351340}"/>
                </a:ext>
              </a:extLst>
            </p:cNvPr>
            <p:cNvSpPr/>
            <p:nvPr/>
          </p:nvSpPr>
          <p:spPr>
            <a:xfrm>
              <a:off x="4317401" y="1507746"/>
              <a:ext cx="167086" cy="239337"/>
            </a:xfrm>
            <a:custGeom>
              <a:avLst/>
              <a:gdLst/>
              <a:ahLst/>
              <a:cxnLst/>
              <a:rect l="l" t="t" r="r" b="b"/>
              <a:pathLst>
                <a:path w="7731" h="11074" extrusionOk="0">
                  <a:moveTo>
                    <a:pt x="6456" y="1"/>
                  </a:moveTo>
                  <a:lnTo>
                    <a:pt x="0" y="3739"/>
                  </a:lnTo>
                  <a:lnTo>
                    <a:pt x="7731" y="11073"/>
                  </a:lnTo>
                  <a:lnTo>
                    <a:pt x="64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42;p27">
              <a:extLst>
                <a:ext uri="{FF2B5EF4-FFF2-40B4-BE49-F238E27FC236}">
                  <a16:creationId xmlns:a16="http://schemas.microsoft.com/office/drawing/2014/main" id="{507255D0-AAC5-A147-924D-9D1ED3C4A140}"/>
                </a:ext>
              </a:extLst>
            </p:cNvPr>
            <p:cNvSpPr/>
            <p:nvPr/>
          </p:nvSpPr>
          <p:spPr>
            <a:xfrm>
              <a:off x="4032808" y="1111783"/>
              <a:ext cx="774830" cy="679346"/>
            </a:xfrm>
            <a:custGeom>
              <a:avLst/>
              <a:gdLst/>
              <a:ahLst/>
              <a:cxnLst/>
              <a:rect l="l" t="t" r="r" b="b"/>
              <a:pathLst>
                <a:path w="35851" h="31433" extrusionOk="0">
                  <a:moveTo>
                    <a:pt x="24325" y="0"/>
                  </a:moveTo>
                  <a:lnTo>
                    <a:pt x="23957" y="29"/>
                  </a:lnTo>
                  <a:lnTo>
                    <a:pt x="23617" y="57"/>
                  </a:lnTo>
                  <a:lnTo>
                    <a:pt x="23249" y="142"/>
                  </a:lnTo>
                  <a:lnTo>
                    <a:pt x="22853" y="227"/>
                  </a:lnTo>
                  <a:lnTo>
                    <a:pt x="22485" y="340"/>
                  </a:lnTo>
                  <a:lnTo>
                    <a:pt x="22088" y="482"/>
                  </a:lnTo>
                  <a:lnTo>
                    <a:pt x="21692" y="652"/>
                  </a:lnTo>
                  <a:lnTo>
                    <a:pt x="21295" y="850"/>
                  </a:lnTo>
                  <a:lnTo>
                    <a:pt x="20899" y="1077"/>
                  </a:lnTo>
                  <a:lnTo>
                    <a:pt x="20332" y="1445"/>
                  </a:lnTo>
                  <a:lnTo>
                    <a:pt x="19766" y="1813"/>
                  </a:lnTo>
                  <a:lnTo>
                    <a:pt x="19200" y="2266"/>
                  </a:lnTo>
                  <a:lnTo>
                    <a:pt x="18690" y="2719"/>
                  </a:lnTo>
                  <a:lnTo>
                    <a:pt x="18152" y="3229"/>
                  </a:lnTo>
                  <a:lnTo>
                    <a:pt x="17642" y="3738"/>
                  </a:lnTo>
                  <a:lnTo>
                    <a:pt x="17161" y="4305"/>
                  </a:lnTo>
                  <a:lnTo>
                    <a:pt x="16708" y="4899"/>
                  </a:lnTo>
                  <a:lnTo>
                    <a:pt x="16255" y="5494"/>
                  </a:lnTo>
                  <a:lnTo>
                    <a:pt x="15830" y="6117"/>
                  </a:lnTo>
                  <a:lnTo>
                    <a:pt x="15434" y="6768"/>
                  </a:lnTo>
                  <a:lnTo>
                    <a:pt x="15065" y="7420"/>
                  </a:lnTo>
                  <a:lnTo>
                    <a:pt x="14697" y="8099"/>
                  </a:lnTo>
                  <a:lnTo>
                    <a:pt x="14386" y="8779"/>
                  </a:lnTo>
                  <a:lnTo>
                    <a:pt x="14103" y="9487"/>
                  </a:lnTo>
                  <a:lnTo>
                    <a:pt x="13848" y="10166"/>
                  </a:lnTo>
                  <a:lnTo>
                    <a:pt x="13678" y="9997"/>
                  </a:lnTo>
                  <a:lnTo>
                    <a:pt x="13480" y="9827"/>
                  </a:lnTo>
                  <a:lnTo>
                    <a:pt x="13310" y="9713"/>
                  </a:lnTo>
                  <a:lnTo>
                    <a:pt x="13083" y="9572"/>
                  </a:lnTo>
                  <a:lnTo>
                    <a:pt x="12885" y="9487"/>
                  </a:lnTo>
                  <a:lnTo>
                    <a:pt x="12658" y="9430"/>
                  </a:lnTo>
                  <a:lnTo>
                    <a:pt x="12404" y="9374"/>
                  </a:lnTo>
                  <a:lnTo>
                    <a:pt x="12177" y="9345"/>
                  </a:lnTo>
                  <a:lnTo>
                    <a:pt x="11639" y="9345"/>
                  </a:lnTo>
                  <a:lnTo>
                    <a:pt x="11356" y="9402"/>
                  </a:lnTo>
                  <a:lnTo>
                    <a:pt x="11073" y="9459"/>
                  </a:lnTo>
                  <a:lnTo>
                    <a:pt x="10789" y="9544"/>
                  </a:lnTo>
                  <a:lnTo>
                    <a:pt x="10506" y="9657"/>
                  </a:lnTo>
                  <a:lnTo>
                    <a:pt x="10195" y="9798"/>
                  </a:lnTo>
                  <a:lnTo>
                    <a:pt x="9883" y="9968"/>
                  </a:lnTo>
                  <a:lnTo>
                    <a:pt x="9402" y="10280"/>
                  </a:lnTo>
                  <a:lnTo>
                    <a:pt x="8949" y="10620"/>
                  </a:lnTo>
                  <a:lnTo>
                    <a:pt x="8496" y="11016"/>
                  </a:lnTo>
                  <a:lnTo>
                    <a:pt x="8071" y="11469"/>
                  </a:lnTo>
                  <a:lnTo>
                    <a:pt x="7646" y="11922"/>
                  </a:lnTo>
                  <a:lnTo>
                    <a:pt x="7250" y="12432"/>
                  </a:lnTo>
                  <a:lnTo>
                    <a:pt x="6882" y="12942"/>
                  </a:lnTo>
                  <a:lnTo>
                    <a:pt x="6570" y="13480"/>
                  </a:lnTo>
                  <a:lnTo>
                    <a:pt x="6259" y="14046"/>
                  </a:lnTo>
                  <a:lnTo>
                    <a:pt x="5975" y="14612"/>
                  </a:lnTo>
                  <a:lnTo>
                    <a:pt x="5749" y="15207"/>
                  </a:lnTo>
                  <a:lnTo>
                    <a:pt x="5551" y="15802"/>
                  </a:lnTo>
                  <a:lnTo>
                    <a:pt x="5381" y="16396"/>
                  </a:lnTo>
                  <a:lnTo>
                    <a:pt x="5268" y="16991"/>
                  </a:lnTo>
                  <a:lnTo>
                    <a:pt x="5211" y="17557"/>
                  </a:lnTo>
                  <a:lnTo>
                    <a:pt x="5183" y="18124"/>
                  </a:lnTo>
                  <a:lnTo>
                    <a:pt x="5183" y="18464"/>
                  </a:lnTo>
                  <a:lnTo>
                    <a:pt x="5211" y="18803"/>
                  </a:lnTo>
                  <a:lnTo>
                    <a:pt x="5183" y="18832"/>
                  </a:lnTo>
                  <a:lnTo>
                    <a:pt x="4645" y="19171"/>
                  </a:lnTo>
                  <a:lnTo>
                    <a:pt x="4135" y="19540"/>
                  </a:lnTo>
                  <a:lnTo>
                    <a:pt x="3653" y="19964"/>
                  </a:lnTo>
                  <a:lnTo>
                    <a:pt x="3172" y="20446"/>
                  </a:lnTo>
                  <a:lnTo>
                    <a:pt x="2719" y="20955"/>
                  </a:lnTo>
                  <a:lnTo>
                    <a:pt x="2294" y="21522"/>
                  </a:lnTo>
                  <a:lnTo>
                    <a:pt x="1898" y="22088"/>
                  </a:lnTo>
                  <a:lnTo>
                    <a:pt x="1530" y="22683"/>
                  </a:lnTo>
                  <a:lnTo>
                    <a:pt x="1190" y="23306"/>
                  </a:lnTo>
                  <a:lnTo>
                    <a:pt x="878" y="23929"/>
                  </a:lnTo>
                  <a:lnTo>
                    <a:pt x="624" y="24580"/>
                  </a:lnTo>
                  <a:lnTo>
                    <a:pt x="397" y="25231"/>
                  </a:lnTo>
                  <a:lnTo>
                    <a:pt x="227" y="25854"/>
                  </a:lnTo>
                  <a:lnTo>
                    <a:pt x="114" y="26506"/>
                  </a:lnTo>
                  <a:lnTo>
                    <a:pt x="29" y="27157"/>
                  </a:lnTo>
                  <a:lnTo>
                    <a:pt x="1" y="27780"/>
                  </a:lnTo>
                  <a:lnTo>
                    <a:pt x="29" y="28346"/>
                  </a:lnTo>
                  <a:lnTo>
                    <a:pt x="114" y="28913"/>
                  </a:lnTo>
                  <a:lnTo>
                    <a:pt x="227" y="29394"/>
                  </a:lnTo>
                  <a:lnTo>
                    <a:pt x="397" y="29847"/>
                  </a:lnTo>
                  <a:lnTo>
                    <a:pt x="624" y="30244"/>
                  </a:lnTo>
                  <a:lnTo>
                    <a:pt x="878" y="30583"/>
                  </a:lnTo>
                  <a:lnTo>
                    <a:pt x="1190" y="30867"/>
                  </a:lnTo>
                  <a:lnTo>
                    <a:pt x="1530" y="31093"/>
                  </a:lnTo>
                  <a:lnTo>
                    <a:pt x="1898" y="31263"/>
                  </a:lnTo>
                  <a:lnTo>
                    <a:pt x="2294" y="31376"/>
                  </a:lnTo>
                  <a:lnTo>
                    <a:pt x="2719" y="31433"/>
                  </a:lnTo>
                  <a:lnTo>
                    <a:pt x="3172" y="31433"/>
                  </a:lnTo>
                  <a:lnTo>
                    <a:pt x="3653" y="31376"/>
                  </a:lnTo>
                  <a:lnTo>
                    <a:pt x="4135" y="31235"/>
                  </a:lnTo>
                  <a:lnTo>
                    <a:pt x="4645" y="31008"/>
                  </a:lnTo>
                  <a:lnTo>
                    <a:pt x="5183" y="30753"/>
                  </a:lnTo>
                  <a:lnTo>
                    <a:pt x="31150" y="15943"/>
                  </a:lnTo>
                  <a:lnTo>
                    <a:pt x="31631" y="15632"/>
                  </a:lnTo>
                  <a:lnTo>
                    <a:pt x="32084" y="15292"/>
                  </a:lnTo>
                  <a:lnTo>
                    <a:pt x="32537" y="14896"/>
                  </a:lnTo>
                  <a:lnTo>
                    <a:pt x="32962" y="14471"/>
                  </a:lnTo>
                  <a:lnTo>
                    <a:pt x="33387" y="13989"/>
                  </a:lnTo>
                  <a:lnTo>
                    <a:pt x="33783" y="13508"/>
                  </a:lnTo>
                  <a:lnTo>
                    <a:pt x="34123" y="12970"/>
                  </a:lnTo>
                  <a:lnTo>
                    <a:pt x="34463" y="12432"/>
                  </a:lnTo>
                  <a:lnTo>
                    <a:pt x="34774" y="11866"/>
                  </a:lnTo>
                  <a:lnTo>
                    <a:pt x="35057" y="11299"/>
                  </a:lnTo>
                  <a:lnTo>
                    <a:pt x="35284" y="10705"/>
                  </a:lnTo>
                  <a:lnTo>
                    <a:pt x="35482" y="10110"/>
                  </a:lnTo>
                  <a:lnTo>
                    <a:pt x="35652" y="9544"/>
                  </a:lnTo>
                  <a:lnTo>
                    <a:pt x="35765" y="8949"/>
                  </a:lnTo>
                  <a:lnTo>
                    <a:pt x="35822" y="8354"/>
                  </a:lnTo>
                  <a:lnTo>
                    <a:pt x="35850" y="7788"/>
                  </a:lnTo>
                  <a:lnTo>
                    <a:pt x="35822" y="7250"/>
                  </a:lnTo>
                  <a:lnTo>
                    <a:pt x="35765" y="6768"/>
                  </a:lnTo>
                  <a:lnTo>
                    <a:pt x="35652" y="6315"/>
                  </a:lnTo>
                  <a:lnTo>
                    <a:pt x="35482" y="5891"/>
                  </a:lnTo>
                  <a:lnTo>
                    <a:pt x="35284" y="5551"/>
                  </a:lnTo>
                  <a:lnTo>
                    <a:pt x="35057" y="5239"/>
                  </a:lnTo>
                  <a:lnTo>
                    <a:pt x="34774" y="4956"/>
                  </a:lnTo>
                  <a:lnTo>
                    <a:pt x="34463" y="4758"/>
                  </a:lnTo>
                  <a:lnTo>
                    <a:pt x="34123" y="4588"/>
                  </a:lnTo>
                  <a:lnTo>
                    <a:pt x="33783" y="4503"/>
                  </a:lnTo>
                  <a:lnTo>
                    <a:pt x="33387" y="4446"/>
                  </a:lnTo>
                  <a:lnTo>
                    <a:pt x="32962" y="4446"/>
                  </a:lnTo>
                  <a:lnTo>
                    <a:pt x="32537" y="4531"/>
                  </a:lnTo>
                  <a:lnTo>
                    <a:pt x="32084" y="4645"/>
                  </a:lnTo>
                  <a:lnTo>
                    <a:pt x="31631" y="4843"/>
                  </a:lnTo>
                  <a:lnTo>
                    <a:pt x="31150" y="5069"/>
                  </a:lnTo>
                  <a:lnTo>
                    <a:pt x="30810" y="5296"/>
                  </a:lnTo>
                  <a:lnTo>
                    <a:pt x="30470" y="5522"/>
                  </a:lnTo>
                  <a:lnTo>
                    <a:pt x="30159" y="5777"/>
                  </a:lnTo>
                  <a:lnTo>
                    <a:pt x="29847" y="6032"/>
                  </a:lnTo>
                  <a:lnTo>
                    <a:pt x="29536" y="6344"/>
                  </a:lnTo>
                  <a:lnTo>
                    <a:pt x="29252" y="6627"/>
                  </a:lnTo>
                  <a:lnTo>
                    <a:pt x="28941" y="6967"/>
                  </a:lnTo>
                  <a:lnTo>
                    <a:pt x="28686" y="7306"/>
                  </a:lnTo>
                  <a:lnTo>
                    <a:pt x="28771" y="6457"/>
                  </a:lnTo>
                  <a:lnTo>
                    <a:pt x="28799" y="6060"/>
                  </a:lnTo>
                  <a:lnTo>
                    <a:pt x="28799" y="5636"/>
                  </a:lnTo>
                  <a:lnTo>
                    <a:pt x="28799" y="5183"/>
                  </a:lnTo>
                  <a:lnTo>
                    <a:pt x="28771" y="4730"/>
                  </a:lnTo>
                  <a:lnTo>
                    <a:pt x="28714" y="4305"/>
                  </a:lnTo>
                  <a:lnTo>
                    <a:pt x="28658" y="3908"/>
                  </a:lnTo>
                  <a:lnTo>
                    <a:pt x="28573" y="3512"/>
                  </a:lnTo>
                  <a:lnTo>
                    <a:pt x="28460" y="3144"/>
                  </a:lnTo>
                  <a:lnTo>
                    <a:pt x="28318" y="2776"/>
                  </a:lnTo>
                  <a:lnTo>
                    <a:pt x="28176" y="2464"/>
                  </a:lnTo>
                  <a:lnTo>
                    <a:pt x="28035" y="2153"/>
                  </a:lnTo>
                  <a:lnTo>
                    <a:pt x="27837" y="1841"/>
                  </a:lnTo>
                  <a:lnTo>
                    <a:pt x="27667" y="1586"/>
                  </a:lnTo>
                  <a:lnTo>
                    <a:pt x="27440" y="1331"/>
                  </a:lnTo>
                  <a:lnTo>
                    <a:pt x="27242" y="1105"/>
                  </a:lnTo>
                  <a:lnTo>
                    <a:pt x="26987" y="878"/>
                  </a:lnTo>
                  <a:lnTo>
                    <a:pt x="26732" y="708"/>
                  </a:lnTo>
                  <a:lnTo>
                    <a:pt x="26477" y="539"/>
                  </a:lnTo>
                  <a:lnTo>
                    <a:pt x="26222" y="397"/>
                  </a:lnTo>
                  <a:lnTo>
                    <a:pt x="25911" y="284"/>
                  </a:lnTo>
                  <a:lnTo>
                    <a:pt x="25628" y="170"/>
                  </a:lnTo>
                  <a:lnTo>
                    <a:pt x="25316" y="85"/>
                  </a:lnTo>
                  <a:lnTo>
                    <a:pt x="24976" y="29"/>
                  </a:lnTo>
                  <a:lnTo>
                    <a:pt x="246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43;p27">
              <a:extLst>
                <a:ext uri="{FF2B5EF4-FFF2-40B4-BE49-F238E27FC236}">
                  <a16:creationId xmlns:a16="http://schemas.microsoft.com/office/drawing/2014/main" id="{3E8132AF-97BF-1148-AD81-B918EA14FC30}"/>
                </a:ext>
              </a:extLst>
            </p:cNvPr>
            <p:cNvSpPr/>
            <p:nvPr/>
          </p:nvSpPr>
          <p:spPr>
            <a:xfrm>
              <a:off x="4056668" y="1125853"/>
              <a:ext cx="775457" cy="679367"/>
            </a:xfrm>
            <a:custGeom>
              <a:avLst/>
              <a:gdLst/>
              <a:ahLst/>
              <a:cxnLst/>
              <a:rect l="l" t="t" r="r" b="b"/>
              <a:pathLst>
                <a:path w="35880" h="31434" extrusionOk="0">
                  <a:moveTo>
                    <a:pt x="24326" y="1"/>
                  </a:moveTo>
                  <a:lnTo>
                    <a:pt x="23986" y="29"/>
                  </a:lnTo>
                  <a:lnTo>
                    <a:pt x="23618" y="57"/>
                  </a:lnTo>
                  <a:lnTo>
                    <a:pt x="23249" y="114"/>
                  </a:lnTo>
                  <a:lnTo>
                    <a:pt x="22881" y="227"/>
                  </a:lnTo>
                  <a:lnTo>
                    <a:pt x="22485" y="341"/>
                  </a:lnTo>
                  <a:lnTo>
                    <a:pt x="22117" y="482"/>
                  </a:lnTo>
                  <a:lnTo>
                    <a:pt x="21720" y="652"/>
                  </a:lnTo>
                  <a:lnTo>
                    <a:pt x="21296" y="850"/>
                  </a:lnTo>
                  <a:lnTo>
                    <a:pt x="20899" y="1077"/>
                  </a:lnTo>
                  <a:lnTo>
                    <a:pt x="20333" y="1417"/>
                  </a:lnTo>
                  <a:lnTo>
                    <a:pt x="19766" y="1813"/>
                  </a:lnTo>
                  <a:lnTo>
                    <a:pt x="19228" y="2238"/>
                  </a:lnTo>
                  <a:lnTo>
                    <a:pt x="18690" y="2719"/>
                  </a:lnTo>
                  <a:lnTo>
                    <a:pt x="18181" y="3201"/>
                  </a:lnTo>
                  <a:lnTo>
                    <a:pt x="17671" y="3739"/>
                  </a:lnTo>
                  <a:lnTo>
                    <a:pt x="17190" y="4305"/>
                  </a:lnTo>
                  <a:lnTo>
                    <a:pt x="16708" y="4871"/>
                  </a:lnTo>
                  <a:lnTo>
                    <a:pt x="16255" y="5494"/>
                  </a:lnTo>
                  <a:lnTo>
                    <a:pt x="15830" y="6117"/>
                  </a:lnTo>
                  <a:lnTo>
                    <a:pt x="15434" y="6769"/>
                  </a:lnTo>
                  <a:lnTo>
                    <a:pt x="15066" y="7420"/>
                  </a:lnTo>
                  <a:lnTo>
                    <a:pt x="14726" y="8100"/>
                  </a:lnTo>
                  <a:lnTo>
                    <a:pt x="14386" y="8779"/>
                  </a:lnTo>
                  <a:lnTo>
                    <a:pt x="14103" y="9459"/>
                  </a:lnTo>
                  <a:lnTo>
                    <a:pt x="13848" y="10167"/>
                  </a:lnTo>
                  <a:lnTo>
                    <a:pt x="13678" y="9969"/>
                  </a:lnTo>
                  <a:lnTo>
                    <a:pt x="13508" y="9827"/>
                  </a:lnTo>
                  <a:lnTo>
                    <a:pt x="13310" y="9685"/>
                  </a:lnTo>
                  <a:lnTo>
                    <a:pt x="13112" y="9572"/>
                  </a:lnTo>
                  <a:lnTo>
                    <a:pt x="12885" y="9487"/>
                  </a:lnTo>
                  <a:lnTo>
                    <a:pt x="12659" y="9402"/>
                  </a:lnTo>
                  <a:lnTo>
                    <a:pt x="12432" y="9346"/>
                  </a:lnTo>
                  <a:lnTo>
                    <a:pt x="12177" y="9317"/>
                  </a:lnTo>
                  <a:lnTo>
                    <a:pt x="11923" y="9317"/>
                  </a:lnTo>
                  <a:lnTo>
                    <a:pt x="11639" y="9346"/>
                  </a:lnTo>
                  <a:lnTo>
                    <a:pt x="11384" y="9374"/>
                  </a:lnTo>
                  <a:lnTo>
                    <a:pt x="11101" y="9459"/>
                  </a:lnTo>
                  <a:lnTo>
                    <a:pt x="10818" y="9544"/>
                  </a:lnTo>
                  <a:lnTo>
                    <a:pt x="10507" y="9657"/>
                  </a:lnTo>
                  <a:lnTo>
                    <a:pt x="10195" y="9799"/>
                  </a:lnTo>
                  <a:lnTo>
                    <a:pt x="9912" y="9969"/>
                  </a:lnTo>
                  <a:lnTo>
                    <a:pt x="9431" y="10252"/>
                  </a:lnTo>
                  <a:lnTo>
                    <a:pt x="8949" y="10620"/>
                  </a:lnTo>
                  <a:lnTo>
                    <a:pt x="8496" y="11016"/>
                  </a:lnTo>
                  <a:lnTo>
                    <a:pt x="8071" y="11441"/>
                  </a:lnTo>
                  <a:lnTo>
                    <a:pt x="7647" y="11922"/>
                  </a:lnTo>
                  <a:lnTo>
                    <a:pt x="7278" y="12404"/>
                  </a:lnTo>
                  <a:lnTo>
                    <a:pt x="6910" y="12942"/>
                  </a:lnTo>
                  <a:lnTo>
                    <a:pt x="6571" y="13480"/>
                  </a:lnTo>
                  <a:lnTo>
                    <a:pt x="6259" y="14046"/>
                  </a:lnTo>
                  <a:lnTo>
                    <a:pt x="6004" y="14613"/>
                  </a:lnTo>
                  <a:lnTo>
                    <a:pt x="5749" y="15207"/>
                  </a:lnTo>
                  <a:lnTo>
                    <a:pt x="5551" y="15802"/>
                  </a:lnTo>
                  <a:lnTo>
                    <a:pt x="5410" y="16368"/>
                  </a:lnTo>
                  <a:lnTo>
                    <a:pt x="5268" y="16963"/>
                  </a:lnTo>
                  <a:lnTo>
                    <a:pt x="5211" y="17558"/>
                  </a:lnTo>
                  <a:lnTo>
                    <a:pt x="5183" y="18124"/>
                  </a:lnTo>
                  <a:lnTo>
                    <a:pt x="5211" y="18464"/>
                  </a:lnTo>
                  <a:lnTo>
                    <a:pt x="5240" y="18804"/>
                  </a:lnTo>
                  <a:lnTo>
                    <a:pt x="5183" y="18804"/>
                  </a:lnTo>
                  <a:lnTo>
                    <a:pt x="4645" y="19143"/>
                  </a:lnTo>
                  <a:lnTo>
                    <a:pt x="4135" y="19540"/>
                  </a:lnTo>
                  <a:lnTo>
                    <a:pt x="3654" y="19965"/>
                  </a:lnTo>
                  <a:lnTo>
                    <a:pt x="3172" y="20446"/>
                  </a:lnTo>
                  <a:lnTo>
                    <a:pt x="2719" y="20956"/>
                  </a:lnTo>
                  <a:lnTo>
                    <a:pt x="2295" y="21494"/>
                  </a:lnTo>
                  <a:lnTo>
                    <a:pt x="1898" y="22060"/>
                  </a:lnTo>
                  <a:lnTo>
                    <a:pt x="1530" y="22683"/>
                  </a:lnTo>
                  <a:lnTo>
                    <a:pt x="1190" y="23278"/>
                  </a:lnTo>
                  <a:lnTo>
                    <a:pt x="907" y="23929"/>
                  </a:lnTo>
                  <a:lnTo>
                    <a:pt x="652" y="24552"/>
                  </a:lnTo>
                  <a:lnTo>
                    <a:pt x="426" y="25203"/>
                  </a:lnTo>
                  <a:lnTo>
                    <a:pt x="256" y="25855"/>
                  </a:lnTo>
                  <a:lnTo>
                    <a:pt x="114" y="26506"/>
                  </a:lnTo>
                  <a:lnTo>
                    <a:pt x="29" y="27129"/>
                  </a:lnTo>
                  <a:lnTo>
                    <a:pt x="1" y="27752"/>
                  </a:lnTo>
                  <a:lnTo>
                    <a:pt x="29" y="28347"/>
                  </a:lnTo>
                  <a:lnTo>
                    <a:pt x="114" y="28885"/>
                  </a:lnTo>
                  <a:lnTo>
                    <a:pt x="256" y="29394"/>
                  </a:lnTo>
                  <a:lnTo>
                    <a:pt x="426" y="29848"/>
                  </a:lnTo>
                  <a:lnTo>
                    <a:pt x="652" y="30244"/>
                  </a:lnTo>
                  <a:lnTo>
                    <a:pt x="907" y="30584"/>
                  </a:lnTo>
                  <a:lnTo>
                    <a:pt x="1190" y="30867"/>
                  </a:lnTo>
                  <a:lnTo>
                    <a:pt x="1530" y="31093"/>
                  </a:lnTo>
                  <a:lnTo>
                    <a:pt x="1898" y="31263"/>
                  </a:lnTo>
                  <a:lnTo>
                    <a:pt x="2295" y="31377"/>
                  </a:lnTo>
                  <a:lnTo>
                    <a:pt x="2719" y="31433"/>
                  </a:lnTo>
                  <a:lnTo>
                    <a:pt x="3172" y="31433"/>
                  </a:lnTo>
                  <a:lnTo>
                    <a:pt x="3654" y="31348"/>
                  </a:lnTo>
                  <a:lnTo>
                    <a:pt x="4135" y="31207"/>
                  </a:lnTo>
                  <a:lnTo>
                    <a:pt x="4645" y="31009"/>
                  </a:lnTo>
                  <a:lnTo>
                    <a:pt x="5183" y="30725"/>
                  </a:lnTo>
                  <a:lnTo>
                    <a:pt x="31150" y="15944"/>
                  </a:lnTo>
                  <a:lnTo>
                    <a:pt x="31631" y="15632"/>
                  </a:lnTo>
                  <a:lnTo>
                    <a:pt x="32085" y="15292"/>
                  </a:lnTo>
                  <a:lnTo>
                    <a:pt x="32538" y="14896"/>
                  </a:lnTo>
                  <a:lnTo>
                    <a:pt x="32991" y="14443"/>
                  </a:lnTo>
                  <a:lnTo>
                    <a:pt x="33387" y="13990"/>
                  </a:lnTo>
                  <a:lnTo>
                    <a:pt x="33784" y="13480"/>
                  </a:lnTo>
                  <a:lnTo>
                    <a:pt x="34152" y="12970"/>
                  </a:lnTo>
                  <a:lnTo>
                    <a:pt x="34492" y="12432"/>
                  </a:lnTo>
                  <a:lnTo>
                    <a:pt x="34775" y="11866"/>
                  </a:lnTo>
                  <a:lnTo>
                    <a:pt x="35058" y="11271"/>
                  </a:lnTo>
                  <a:lnTo>
                    <a:pt x="35284" y="10705"/>
                  </a:lnTo>
                  <a:lnTo>
                    <a:pt x="35483" y="10110"/>
                  </a:lnTo>
                  <a:lnTo>
                    <a:pt x="35653" y="9515"/>
                  </a:lnTo>
                  <a:lnTo>
                    <a:pt x="35766" y="8921"/>
                  </a:lnTo>
                  <a:lnTo>
                    <a:pt x="35851" y="8354"/>
                  </a:lnTo>
                  <a:lnTo>
                    <a:pt x="35879" y="7788"/>
                  </a:lnTo>
                  <a:lnTo>
                    <a:pt x="35851" y="7250"/>
                  </a:lnTo>
                  <a:lnTo>
                    <a:pt x="35766" y="6740"/>
                  </a:lnTo>
                  <a:lnTo>
                    <a:pt x="35653" y="6287"/>
                  </a:lnTo>
                  <a:lnTo>
                    <a:pt x="35483" y="5891"/>
                  </a:lnTo>
                  <a:lnTo>
                    <a:pt x="35284" y="5523"/>
                  </a:lnTo>
                  <a:lnTo>
                    <a:pt x="35058" y="5211"/>
                  </a:lnTo>
                  <a:lnTo>
                    <a:pt x="34775" y="4956"/>
                  </a:lnTo>
                  <a:lnTo>
                    <a:pt x="34492" y="4730"/>
                  </a:lnTo>
                  <a:lnTo>
                    <a:pt x="34152" y="4588"/>
                  </a:lnTo>
                  <a:lnTo>
                    <a:pt x="33784" y="4475"/>
                  </a:lnTo>
                  <a:lnTo>
                    <a:pt x="33387" y="4447"/>
                  </a:lnTo>
                  <a:lnTo>
                    <a:pt x="32991" y="4447"/>
                  </a:lnTo>
                  <a:lnTo>
                    <a:pt x="32538" y="4503"/>
                  </a:lnTo>
                  <a:lnTo>
                    <a:pt x="32085" y="4645"/>
                  </a:lnTo>
                  <a:lnTo>
                    <a:pt x="31631" y="4815"/>
                  </a:lnTo>
                  <a:lnTo>
                    <a:pt x="31150" y="5070"/>
                  </a:lnTo>
                  <a:lnTo>
                    <a:pt x="30810" y="5268"/>
                  </a:lnTo>
                  <a:lnTo>
                    <a:pt x="30499" y="5494"/>
                  </a:lnTo>
                  <a:lnTo>
                    <a:pt x="30159" y="5749"/>
                  </a:lnTo>
                  <a:lnTo>
                    <a:pt x="29847" y="6032"/>
                  </a:lnTo>
                  <a:lnTo>
                    <a:pt x="29536" y="6316"/>
                  </a:lnTo>
                  <a:lnTo>
                    <a:pt x="29253" y="6627"/>
                  </a:lnTo>
                  <a:lnTo>
                    <a:pt x="28970" y="6967"/>
                  </a:lnTo>
                  <a:lnTo>
                    <a:pt x="28686" y="7307"/>
                  </a:lnTo>
                  <a:lnTo>
                    <a:pt x="28800" y="6457"/>
                  </a:lnTo>
                  <a:lnTo>
                    <a:pt x="28800" y="6032"/>
                  </a:lnTo>
                  <a:lnTo>
                    <a:pt x="28828" y="5636"/>
                  </a:lnTo>
                  <a:lnTo>
                    <a:pt x="28800" y="5155"/>
                  </a:lnTo>
                  <a:lnTo>
                    <a:pt x="28771" y="4730"/>
                  </a:lnTo>
                  <a:lnTo>
                    <a:pt x="28715" y="4305"/>
                  </a:lnTo>
                  <a:lnTo>
                    <a:pt x="28658" y="3880"/>
                  </a:lnTo>
                  <a:lnTo>
                    <a:pt x="28573" y="3512"/>
                  </a:lnTo>
                  <a:lnTo>
                    <a:pt x="28460" y="3116"/>
                  </a:lnTo>
                  <a:lnTo>
                    <a:pt x="28347" y="2776"/>
                  </a:lnTo>
                  <a:lnTo>
                    <a:pt x="28205" y="2436"/>
                  </a:lnTo>
                  <a:lnTo>
                    <a:pt x="28035" y="2125"/>
                  </a:lnTo>
                  <a:lnTo>
                    <a:pt x="27865" y="1841"/>
                  </a:lnTo>
                  <a:lnTo>
                    <a:pt x="27667" y="1558"/>
                  </a:lnTo>
                  <a:lnTo>
                    <a:pt x="27469" y="1332"/>
                  </a:lnTo>
                  <a:lnTo>
                    <a:pt x="27242" y="1077"/>
                  </a:lnTo>
                  <a:lnTo>
                    <a:pt x="27016" y="879"/>
                  </a:lnTo>
                  <a:lnTo>
                    <a:pt x="26761" y="680"/>
                  </a:lnTo>
                  <a:lnTo>
                    <a:pt x="26506" y="539"/>
                  </a:lnTo>
                  <a:lnTo>
                    <a:pt x="26223" y="369"/>
                  </a:lnTo>
                  <a:lnTo>
                    <a:pt x="25940" y="256"/>
                  </a:lnTo>
                  <a:lnTo>
                    <a:pt x="25628" y="171"/>
                  </a:lnTo>
                  <a:lnTo>
                    <a:pt x="25317" y="86"/>
                  </a:lnTo>
                  <a:lnTo>
                    <a:pt x="25005" y="29"/>
                  </a:lnTo>
                  <a:lnTo>
                    <a:pt x="246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sometric Cloud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608B2"/>
      </a:accent1>
      <a:accent2>
        <a:srgbClr val="023FA1"/>
      </a:accent2>
      <a:accent3>
        <a:srgbClr val="0077B6"/>
      </a:accent3>
      <a:accent4>
        <a:srgbClr val="00B4D8"/>
      </a:accent4>
      <a:accent5>
        <a:srgbClr val="6CDCF1"/>
      </a:accent5>
      <a:accent6>
        <a:srgbClr val="AAE4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199</Words>
  <Application>Microsoft Office PowerPoint</Application>
  <PresentationFormat>全屏显示(16:9)</PresentationFormat>
  <Paragraphs>59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Fira Sans</vt:lpstr>
      <vt:lpstr>Fira Sans Extra Condensed</vt:lpstr>
      <vt:lpstr>Cambria Math</vt:lpstr>
      <vt:lpstr>Arial</vt:lpstr>
      <vt:lpstr>Roboto</vt:lpstr>
      <vt:lpstr>Fira Sans Extra Condensed SemiBold</vt:lpstr>
      <vt:lpstr>DengXian</vt:lpstr>
      <vt:lpstr>Isometric Clouds Infographics by Slidesgo</vt:lpstr>
      <vt:lpstr>2021云计算课程 项目答辩</vt:lpstr>
      <vt:lpstr>Table of Contents</vt:lpstr>
      <vt:lpstr>Hadoop介绍</vt:lpstr>
      <vt:lpstr>项目环境搭建</vt:lpstr>
      <vt:lpstr>项目环境搭建</vt:lpstr>
      <vt:lpstr>MapReduce程序本地调试</vt:lpstr>
      <vt:lpstr>数据计算及优化</vt:lpstr>
      <vt:lpstr>项目演示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2021云计算课程 项目答辩</dc:title>
  <cp:lastModifiedBy>郑 柯凡</cp:lastModifiedBy>
  <cp:revision>2</cp:revision>
  <dcterms:modified xsi:type="dcterms:W3CDTF">2021-12-28T05:47:08Z</dcterms:modified>
</cp:coreProperties>
</file>