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2" r:id="rId6"/>
    <p:sldId id="279" r:id="rId7"/>
    <p:sldId id="281" r:id="rId8"/>
    <p:sldId id="284" r:id="rId9"/>
    <p:sldId id="280" r:id="rId10"/>
    <p:sldId id="271" r:id="rId11"/>
    <p:sldId id="282" r:id="rId12"/>
    <p:sldId id="283" r:id="rId13"/>
    <p:sldId id="268" r:id="rId14"/>
  </p:sldIdLst>
  <p:sldSz cx="9144000" cy="5143500" type="screen16x9"/>
  <p:notesSz cx="6858000" cy="9144000"/>
  <p:embeddedFontLst>
    <p:embeddedFont>
      <p:font typeface="DengXian" panose="02010600030101010101" pitchFamily="2" charset="-122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 SemiBold" panose="02010600030101010101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0D9CA-0D45-694A-A297-3F93C74D98E4}" v="58" dt="2021-12-27T13:21:44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0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6/11/relationships/changesInfo" Target="changesInfos/changesInfo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trate Ramona" userId="9b78c30f-0a46-42f1-8c37-67acacf63945" providerId="ADAL" clId="{6640D9CA-0D45-694A-A297-3F93C74D98E4}"/>
    <pc:docChg chg="undo custSel addSld modSld sldOrd">
      <pc:chgData name="Istrate Ramona" userId="9b78c30f-0a46-42f1-8c37-67acacf63945" providerId="ADAL" clId="{6640D9CA-0D45-694A-A297-3F93C74D98E4}" dt="2021-12-27T13:21:51.356" v="2446" actId="1076"/>
      <pc:docMkLst>
        <pc:docMk/>
      </pc:docMkLst>
      <pc:sldChg chg="modSp mod">
        <pc:chgData name="Istrate Ramona" userId="9b78c30f-0a46-42f1-8c37-67acacf63945" providerId="ADAL" clId="{6640D9CA-0D45-694A-A297-3F93C74D98E4}" dt="2021-12-27T11:08:11.881" v="130" actId="14100"/>
        <pc:sldMkLst>
          <pc:docMk/>
          <pc:sldMk cId="0" sldId="256"/>
        </pc:sldMkLst>
        <pc:spChg chg="mod">
          <ac:chgData name="Istrate Ramona" userId="9b78c30f-0a46-42f1-8c37-67acacf63945" providerId="ADAL" clId="{6640D9CA-0D45-694A-A297-3F93C74D98E4}" dt="2021-12-27T11:08:11.881" v="130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07:30.211" v="86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Sp modSp mod">
        <pc:chgData name="Istrate Ramona" userId="9b78c30f-0a46-42f1-8c37-67acacf63945" providerId="ADAL" clId="{6640D9CA-0D45-694A-A297-3F93C74D98E4}" dt="2021-12-27T12:12:49.756" v="1376" actId="20577"/>
        <pc:sldMkLst>
          <pc:docMk/>
          <pc:sldMk cId="0" sldId="257"/>
        </pc:sldMkLst>
        <pc:spChg chg="mod">
          <ac:chgData name="Istrate Ramona" userId="9b78c30f-0a46-42f1-8c37-67acacf63945" providerId="ADAL" clId="{6640D9CA-0D45-694A-A297-3F93C74D98E4}" dt="2021-12-27T11:09:14.740" v="195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03.571" v="213" actId="14100"/>
          <ac:spMkLst>
            <pc:docMk/>
            <pc:sldMk cId="0" sldId="257"/>
            <ac:spMk id="9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43.421" v="247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49.756" v="1376" actId="20577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03.248" v="1316" actId="20577"/>
          <ac:spMkLst>
            <pc:docMk/>
            <pc:sldMk cId="0" sldId="257"/>
            <ac:spMk id="10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0.129" v="215" actId="478"/>
          <ac:spMkLst>
            <pc:docMk/>
            <pc:sldMk cId="0" sldId="257"/>
            <ac:spMk id="10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07.760" v="214" actId="478"/>
          <ac:spMkLst>
            <pc:docMk/>
            <pc:sldMk cId="0" sldId="257"/>
            <ac:spMk id="10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4.652" v="217" actId="478"/>
          <ac:spMkLst>
            <pc:docMk/>
            <pc:sldMk cId="0" sldId="257"/>
            <ac:spMk id="10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1.930" v="216" actId="478"/>
          <ac:spMkLst>
            <pc:docMk/>
            <pc:sldMk cId="0" sldId="257"/>
            <ac:spMk id="109" creationId="{00000000-0000-0000-0000-000000000000}"/>
          </ac:spMkLst>
        </pc:spChg>
      </pc:sldChg>
      <pc:sldChg chg="addSp delSp modSp mod">
        <pc:chgData name="Istrate Ramona" userId="9b78c30f-0a46-42f1-8c37-67acacf63945" providerId="ADAL" clId="{6640D9CA-0D45-694A-A297-3F93C74D98E4}" dt="2021-12-27T11:31:16.041" v="648" actId="1076"/>
        <pc:sldMkLst>
          <pc:docMk/>
          <pc:sldMk cId="0" sldId="258"/>
        </pc:sldMkLst>
        <pc:spChg chg="add del">
          <ac:chgData name="Istrate Ramona" userId="9b78c30f-0a46-42f1-8c37-67acacf63945" providerId="ADAL" clId="{6640D9CA-0D45-694A-A297-3F93C74D98E4}" dt="2021-12-27T11:17:44.293" v="320" actId="22"/>
          <ac:spMkLst>
            <pc:docMk/>
            <pc:sldMk cId="0" sldId="258"/>
            <ac:spMk id="97" creationId="{9FC73DA1-4BB5-C848-B7E0-989DEAAAA5B3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0" creationId="{E1304C8E-E8CF-7F49-A154-41DB5B8144D0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1" creationId="{817F5D5A-DEEF-E04C-849B-B745CF2F92C3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4:29.830" v="300" actId="5793"/>
          <ac:spMkLst>
            <pc:docMk/>
            <pc:sldMk cId="0" sldId="258"/>
            <ac:spMk id="142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4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2:32.369" v="383" actId="478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6:38.038" v="533" actId="478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49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5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7" creationId="{00000000-0000-0000-0000-000000000000}"/>
          </ac:spMkLst>
        </pc:spChg>
        <pc:grpChg chg="del">
          <ac:chgData name="Istrate Ramona" userId="9b78c30f-0a46-42f1-8c37-67acacf63945" providerId="ADAL" clId="{6640D9CA-0D45-694A-A297-3F93C74D98E4}" dt="2021-12-27T11:18:14.013" v="326" actId="478"/>
          <ac:grpSpMkLst>
            <pc:docMk/>
            <pc:sldMk cId="0" sldId="258"/>
            <ac:grpSpMk id="158" creationId="{00000000-0000-0000-0000-000000000000}"/>
          </ac:grpSpMkLst>
        </pc:grpChg>
        <pc:picChg chg="add del mod">
          <ac:chgData name="Istrate Ramona" userId="9b78c30f-0a46-42f1-8c37-67acacf63945" providerId="ADAL" clId="{6640D9CA-0D45-694A-A297-3F93C74D98E4}" dt="2021-12-27T11:17:49.552" v="321" actId="478"/>
          <ac:picMkLst>
            <pc:docMk/>
            <pc:sldMk cId="0" sldId="258"/>
            <ac:picMk id="3" creationId="{F76571E2-A67A-8A4A-8CA7-C9BE3231E019}"/>
          </ac:picMkLst>
        </pc:picChg>
        <pc:picChg chg="add mod">
          <ac:chgData name="Istrate Ramona" userId="9b78c30f-0a46-42f1-8c37-67acacf63945" providerId="ADAL" clId="{6640D9CA-0D45-694A-A297-3F93C74D98E4}" dt="2021-12-27T11:18:29.271" v="332" actId="1076"/>
          <ac:picMkLst>
            <pc:docMk/>
            <pc:sldMk cId="0" sldId="258"/>
            <ac:picMk id="6" creationId="{94499276-3D26-414E-BCC7-C0542592BB57}"/>
          </ac:picMkLst>
        </pc:picChg>
      </pc:sldChg>
      <pc:sldChg chg="addSp delSp modSp mod ord">
        <pc:chgData name="Istrate Ramona" userId="9b78c30f-0a46-42f1-8c37-67acacf63945" providerId="ADAL" clId="{6640D9CA-0D45-694A-A297-3F93C74D98E4}" dt="2021-12-27T12:18:12.124" v="1391" actId="1076"/>
        <pc:sldMkLst>
          <pc:docMk/>
          <pc:sldMk cId="0" sldId="262"/>
        </pc:sldMkLst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6" creationId="{FDED1C09-8081-6147-91DF-99E6F096EB0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7" creationId="{AB139224-ED06-DC40-8361-174DD2F7738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8" creationId="{C8EF9CCC-1491-BF4E-B04D-08CF58FC2EC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9" creationId="{78D25FED-D998-B847-AD59-EC891AF1DB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0" creationId="{96B37552-EBCF-AB45-A420-EB088B41134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1" creationId="{D45508C0-F96D-E145-B169-7376FBC51D9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2" creationId="{3F17416D-2026-3245-96E3-C4DDDA4DF50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3" creationId="{59F3BB95-B637-5E44-9F23-B59B2341C37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4" creationId="{5720DED1-A860-554D-B3D2-771C1068E26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5" creationId="{85A712DB-9907-B44E-8692-B881DEAA737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6" creationId="{BE71433E-FE7D-EE4B-91B9-6EAC4DA76B9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7" creationId="{30696F41-AA62-E549-9837-737410EC84E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8" creationId="{F1378AB2-24DC-574D-9C45-510ED771BC1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9" creationId="{163AEF40-7F96-DE4B-ACB4-57C083C93C5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0" creationId="{760CD20D-C3E3-E646-AC1E-90D4D73D7C3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1" creationId="{6A8C2B90-E6B9-DA4F-9E30-A6C6B6C51EC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2" creationId="{272A288C-D9EB-BC41-8A0B-A8CB507174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3" creationId="{32D5B29D-068E-5C4B-AB5E-0844B2BC3E0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4" creationId="{FBABB3EA-ECA0-4940-A25A-9D0DFDE353D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5" creationId="{F116D3E4-B47F-6542-997C-2338E14EB40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6" creationId="{E710073A-8D6E-E347-BFDB-9DE4FD635B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7" creationId="{6A0A38E6-93B7-3E47-9105-21ACF2E21C9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8" creationId="{70CDB549-4BB4-6E48-BC04-01F170FC0FF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9" creationId="{56BD2AF1-0826-074C-893F-DD3F5F1AFE5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0" creationId="{CA04061D-9B13-FC45-8615-3939AF9163D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1" creationId="{5CF902BE-29B4-7B4C-9CB1-8AB6ADEBE5E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2" creationId="{2D6788EC-96A6-C049-A3E3-A2E647CF9D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3" creationId="{6C52248D-FCB5-E04A-86DE-241A6A3B9B3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4" creationId="{10B042AC-36DD-A74E-90F4-63E1783ACE5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5" creationId="{E4D0CEBE-3145-C04D-8D99-82C72FBECB9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6" creationId="{9933620A-2104-2143-B341-BAE8E3EC3A1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7" creationId="{5D2BD8D0-55EB-044D-AB5F-3C0EACEF9A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8" creationId="{3A788B44-BB64-5B48-B633-B3E60A90B02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9" creationId="{AA5D266D-753F-6C4F-8F53-72A8967B80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0" creationId="{C796D220-CA37-A442-86F4-B70D94B9009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1" creationId="{A4A091DA-490B-AD47-ABDE-A331DB235C4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2" creationId="{31DFEE3F-05F6-A140-BC33-88FCBAFF179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3" creationId="{D0A50A25-CD34-5949-B3E3-98E7857D33C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4" creationId="{47A18442-9D9F-2B4A-9FE8-C7A57093C6C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5" creationId="{6DB64E59-1F51-864E-A588-4F7280A7BB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6" creationId="{E05F5138-A420-7A47-A94C-0BB2FEE04C8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7" creationId="{B803F3DB-5CEE-4E46-B4C6-672FD8B62F1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8" creationId="{DBAD6A66-327C-A043-8518-F6F9F762B0A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9" creationId="{ACCD7553-4F31-4347-847F-6249EE97226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0" creationId="{D314DDD2-C8FE-544F-A6B8-2A9520616A13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1" creationId="{24E74542-1C13-354E-9308-ED89419A02E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2" creationId="{3E01C74D-773A-6C44-8F6A-89F8139668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3" creationId="{4900A1EA-7C62-684F-870C-9345D888692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4" creationId="{145E7E85-51EA-464C-B656-887D05F2A2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5" creationId="{AFE7187F-C507-DE4B-AACA-08CEDA787F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6" creationId="{B0683781-AB22-8746-8AF7-B201874B051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7" creationId="{6D7ECE52-EDB5-4D42-B4D8-3D6B3DF6E5A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8" creationId="{924083E5-5CEE-2A43-BB80-A27AC85C084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9" creationId="{1929FDCD-5541-E046-AF23-42FB0D59FA6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0" creationId="{C54C511F-857B-C344-A0CA-EEF28998E32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1" creationId="{73ED4275-118E-3C43-B6F6-2C79139140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2" creationId="{CD3661B3-4596-F04D-B0C3-6CB4DBFBB61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3" creationId="{350C7E98-3D3F-DE4C-8D4E-2D9DDD0FE9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4" creationId="{19089E4A-9FA2-D345-9858-3F3D978A78E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5" creationId="{2ED6C52A-C934-934D-B1A7-54B5CF1AF7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6" creationId="{04CB9525-7DE6-3A4C-BCA6-E495319F7DA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7" creationId="{95243426-2DCB-ED40-A1C8-8311EE5D06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8" creationId="{C55E2C15-CACF-5749-8D63-99A2B63DBE6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9" creationId="{2FA3517D-E8E1-5A4F-BB55-364288BD836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0" creationId="{36A953FD-B758-5C40-A5A3-C93ADC93A32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1" creationId="{E19C4D79-D1F7-4447-82B5-71C5B59B4C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2" creationId="{009E0C99-5893-0145-8179-754DC6192614}"/>
          </ac:spMkLst>
        </pc:spChg>
        <pc:spChg chg="add del mod">
          <ac:chgData name="Istrate Ramona" userId="9b78c30f-0a46-42f1-8c37-67acacf63945" providerId="ADAL" clId="{6640D9CA-0D45-694A-A297-3F93C74D98E4}" dt="2021-12-27T11:51:16.723" v="1100"/>
          <ac:spMkLst>
            <pc:docMk/>
            <pc:sldMk cId="0" sldId="262"/>
            <ac:spMk id="173" creationId="{E36DDB0B-4289-7D4A-AB98-04D3E290F21E}"/>
          </ac:spMkLst>
        </pc:spChg>
        <pc:spChg chg="add del mod">
          <ac:chgData name="Istrate Ramona" userId="9b78c30f-0a46-42f1-8c37-67acacf63945" providerId="ADAL" clId="{6640D9CA-0D45-694A-A297-3F93C74D98E4}" dt="2021-12-27T11:51:34.572" v="1104"/>
          <ac:spMkLst>
            <pc:docMk/>
            <pc:sldMk cId="0" sldId="262"/>
            <ac:spMk id="174" creationId="{B30D7274-7FEF-4744-806C-18EA6BEB80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5" creationId="{39C5077D-293B-F94E-8280-0301A8CF797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6" creationId="{FEF5D206-9C1F-0A45-92C7-35E95DF3524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7" creationId="{A5CCB80B-9FCE-174D-961A-03813EB9ED0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8" creationId="{8D524DF9-9D41-3149-B83E-84D557B8ACB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9" creationId="{BF335D0C-5D73-A34C-AD96-CBDF2394AAF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0" creationId="{77FAA6B5-A782-5B4C-A401-6FE6C133E6F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1" creationId="{CB26FA5B-E9B5-C748-BB8E-B5FBF20E564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2" creationId="{EE92A9E0-AD8B-2D41-88AC-1F67F3242C5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3" creationId="{CC3EA0A3-90F1-514D-9E8E-EA0A1F27860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4" creationId="{99BE3D70-F495-734E-8FD6-113E89A4708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5" creationId="{660D7642-FB1D-BC48-BE91-3A6326C58ED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6" creationId="{C7A20F61-E549-B64A-8EA4-8A6D3BDD3CB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7" creationId="{6A355CFD-436E-ED4A-AC2F-0D801B7DCCB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8" creationId="{F23F62C3-BE7D-5749-BA45-570C1DEAE3A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9" creationId="{2F36AB49-DBF6-1E4B-B2D6-7F834B8569E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90" creationId="{11290687-E062-4F49-8237-E3CC043914A9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1" creationId="{A7374258-B44A-D447-8B1E-D68B79CEB49B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2" creationId="{19E8CC06-FA22-A847-8A90-5D2762076C4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3" creationId="{A8EA45AB-5EF3-FC40-B193-E693E49BC2E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4" creationId="{BD2F05CE-FD1B-E840-AD35-2C8C36FE4C70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5" creationId="{9C18BE4E-730E-8149-A9E4-CE0F1F48E645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6" creationId="{374F850E-DEF8-624A-B3BF-50A031AAAC0F}"/>
          </ac:spMkLst>
        </pc:spChg>
        <pc:spChg chg="add del mod">
          <ac:chgData name="Istrate Ramona" userId="9b78c30f-0a46-42f1-8c37-67acacf63945" providerId="ADAL" clId="{6640D9CA-0D45-694A-A297-3F93C74D98E4}" dt="2021-12-27T12:04:07.670" v="1255" actId="478"/>
          <ac:spMkLst>
            <pc:docMk/>
            <pc:sldMk cId="0" sldId="262"/>
            <ac:spMk id="197" creationId="{4BFEA5FB-F468-474C-B8F9-EB041A5D85CF}"/>
          </ac:spMkLst>
        </pc:spChg>
        <pc:spChg chg="add del mod">
          <ac:chgData name="Istrate Ramona" userId="9b78c30f-0a46-42f1-8c37-67acacf63945" providerId="ADAL" clId="{6640D9CA-0D45-694A-A297-3F93C74D98E4}" dt="2021-12-27T12:04:02.732" v="1254" actId="478"/>
          <ac:spMkLst>
            <pc:docMk/>
            <pc:sldMk cId="0" sldId="262"/>
            <ac:spMk id="198" creationId="{A11DEE1A-04DA-544C-91FD-97A82E881C55}"/>
          </ac:spMkLst>
        </pc:spChg>
        <pc:spChg chg="add del mod">
          <ac:chgData name="Istrate Ramona" userId="9b78c30f-0a46-42f1-8c37-67acacf63945" providerId="ADAL" clId="{6640D9CA-0D45-694A-A297-3F93C74D98E4}" dt="2021-12-27T12:04:09.446" v="1256" actId="478"/>
          <ac:spMkLst>
            <pc:docMk/>
            <pc:sldMk cId="0" sldId="262"/>
            <ac:spMk id="199" creationId="{FB1EAE71-415F-CE43-A1C1-F3CD7EDD925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0" creationId="{6ABF725B-C066-C14D-96A6-66DD1878379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1" creationId="{28AE0F85-E8A8-C346-A29F-DC20609BD6B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2" creationId="{6472267E-1198-804D-8B1B-C79F50FBDF0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3" creationId="{493DE804-56BC-FE47-AACE-F02DBBD8DB7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4" creationId="{826945B0-FDF4-3D47-A614-535951AB9B2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5" creationId="{9A2BE711-A5C2-1B4E-A381-984C7DE108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6" creationId="{A95BF59E-4A39-C840-B32F-990E7A3DF00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7" creationId="{AA202980-53AF-2248-BE04-D31629658F8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8" creationId="{76214C6B-9B94-7342-AA36-A2B137175985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9" creationId="{11F8EDB7-AE92-7F48-9FCE-9F2E6CD3CA6D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0" creationId="{A1F96954-9991-D14E-815B-FA73F1F4DD6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1" creationId="{80651518-C2A2-4B4B-A955-2EFFBD8659E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2" creationId="{9766E758-652A-E34B-9BF9-9714064028C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4" creationId="{1569355A-3D6C-D84B-9AE4-2A75120836C3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5" creationId="{1C4B1272-1D7E-1046-991F-0C77AF3CE7A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6" creationId="{1D1C0C68-58C6-4E4E-AFE5-B7895EEA11D9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7" creationId="{7D1107A4-41D4-F44E-9A9C-0B998FA26D4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8" creationId="{57E5C1B0-C90B-F247-83CE-6990B6FA229D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9" creationId="{A7B150E2-4D53-9742-AB5A-41E2C509200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0" creationId="{089F62EB-6043-5D48-8AE7-6DA7B73188A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1" creationId="{73AC7655-EFD4-854D-B686-62D0F036E4F5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2" creationId="{9BA4BBA1-D0E8-F440-94AF-CCFBE15B393A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3" creationId="{77621BA5-E3DA-9345-9F27-C827F89D173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4" creationId="{95AEF02F-174B-4843-BF77-3DBC99C07097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5" creationId="{1C6F6B29-F8F0-4549-8E70-BE9EABC3383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6" creationId="{00081AA6-03C5-8246-9F18-7BE3ACFAAE4B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7" creationId="{6522E51C-D04E-5A44-8AA9-BDA58C985C2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8" creationId="{3C2AD3B8-0DE2-9A46-9C32-C3D33C4143A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29" creationId="{8C2B8D2F-87E5-D34A-9134-05EB86E2369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0" creationId="{663F8EBC-9D65-624E-A682-F6209E9AE8E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1" creationId="{F9344B06-A413-D142-9A9C-061C4AF4378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2" creationId="{97FAA49C-6C42-E548-9EE9-8C8D24351F5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3" creationId="{E4B17AD4-04C9-E942-9E6C-33C895D1A69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4" creationId="{ADCE16D6-160B-3749-B01B-E9A750B602BE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2" v="1083" actId="478"/>
          <ac:spMkLst>
            <pc:docMk/>
            <pc:sldMk cId="0" sldId="262"/>
            <ac:spMk id="361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03.968" v="1229" actId="1076"/>
          <ac:spMkLst>
            <pc:docMk/>
            <pc:sldMk cId="0" sldId="262"/>
            <ac:spMk id="365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2:05:54.488" v="1267" actId="1076"/>
          <ac:spMkLst>
            <pc:docMk/>
            <pc:sldMk cId="0" sldId="262"/>
            <ac:spMk id="36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7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8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0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3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6.435" v="1086" actId="478"/>
          <ac:spMkLst>
            <pc:docMk/>
            <pc:sldMk cId="0" sldId="262"/>
            <ac:spMk id="457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105" creationId="{473E9741-A1D2-C149-AC8B-625B187D0846}"/>
          </ac:grpSpMkLst>
        </pc:gr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213" creationId="{F37FD50B-59D1-9C4A-8C25-6EFACD059632}"/>
          </ac:grpSpMkLst>
        </pc:grpChg>
        <pc:grpChg chg="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375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6.374" v="1077" actId="478"/>
          <ac:grpSpMkLst>
            <pc:docMk/>
            <pc:sldMk cId="0" sldId="262"/>
            <ac:grpSpMk id="443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5.530" v="1076" actId="478"/>
          <ac:grpSpMkLst>
            <pc:docMk/>
            <pc:sldMk cId="0" sldId="262"/>
            <ac:grpSpMk id="447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50:04.102" v="1084" actId="478"/>
          <ac:grpSpMkLst>
            <pc:docMk/>
            <pc:sldMk cId="0" sldId="262"/>
            <ac:grpSpMk id="458" creationId="{00000000-0000-0000-0000-000000000000}"/>
          </ac:grpSpMkLst>
        </pc:grpChg>
        <pc:cxnChg chg="del mod">
          <ac:chgData name="Istrate Ramona" userId="9b78c30f-0a46-42f1-8c37-67acacf63945" providerId="ADAL" clId="{6640D9CA-0D45-694A-A297-3F93C74D98E4}" dt="2021-12-27T11:49:59.727" v="1080" actId="478"/>
          <ac:cxnSpMkLst>
            <pc:docMk/>
            <pc:sldMk cId="0" sldId="262"/>
            <ac:cxnSpMk id="36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7.623" v="1078" actId="478"/>
          <ac:cxnSpMkLst>
            <pc:docMk/>
            <pc:sldMk cId="0" sldId="262"/>
            <ac:cxnSpMk id="362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8.376" v="1079" actId="478"/>
          <ac:cxnSpMkLst>
            <pc:docMk/>
            <pc:sldMk cId="0" sldId="262"/>
            <ac:cxnSpMk id="364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1:47:57.428" v="1071" actId="1076"/>
        <pc:sldMkLst>
          <pc:docMk/>
          <pc:sldMk cId="0" sldId="263"/>
        </pc:sldMkLst>
        <pc:spChg chg="add del mod">
          <ac:chgData name="Istrate Ramona" userId="9b78c30f-0a46-42f1-8c37-67acacf63945" providerId="ADAL" clId="{6640D9CA-0D45-694A-A297-3F93C74D98E4}" dt="2021-12-27T11:33:48.604" v="693"/>
          <ac:spMkLst>
            <pc:docMk/>
            <pc:sldMk cId="0" sldId="263"/>
            <ac:spMk id="27" creationId="{D366C450-CD84-FE40-9720-D4E5A25D078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29" creationId="{24E4FFAB-F0A3-634F-9FFD-55745A50F6F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0" creationId="{B06923D7-4363-324B-B2F1-5FACB2A31DC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1" creationId="{2DEFEADD-7EC1-CC42-B37E-158C5335EBB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2" creationId="{6FF9F3FA-2C13-1F44-93FA-7942F6A6134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3" creationId="{C9FECC7E-9AF9-D147-BCA9-8A1F9DCB86E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4" creationId="{0DEF963A-ADCF-9D4B-988A-1E40824C062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5" creationId="{39F61DE8-F411-4E42-A162-8C55ECC6D40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6" creationId="{4DD41D29-00BE-9545-8329-71B458B0BAA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7" creationId="{184ECA88-A436-7944-99B2-841595203CB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8" creationId="{6FDFFA04-F44D-C641-990A-624D1116D50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9" creationId="{6D72F00B-D78A-7F46-87F2-C9230D127E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0" creationId="{737C87FF-11E5-A244-85E1-4DF3BC7BA53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1" creationId="{21A1EBD3-7D10-2A47-BE96-61ED27E46D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2" creationId="{274734EE-292A-B245-84C9-F390F85BB27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3" creationId="{52DA9C41-0EC7-5141-A8ED-AD4CC95E230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4" creationId="{26644B2C-EC6F-B34A-B80A-38055BAC252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5" creationId="{20FB841C-54ED-A94A-ACDF-9B032FDBCEA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6" creationId="{76529CBF-D628-2B40-A5C1-7E270CC41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7" creationId="{06EF4945-250B-C345-B60D-DF56109BB81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8" creationId="{F0087FC1-24E0-724D-8533-FA5AB987F30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9" creationId="{CCEBF705-C251-464F-B8F8-1B5329627EC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0" creationId="{54549B63-DA33-2A49-85DE-D899E3167B0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1" creationId="{F99C4710-700E-0F46-97C8-9172958E8F5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2" creationId="{B297B75E-CB21-BD47-B767-777F1A135B9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3" creationId="{1A13DD7D-CE0F-534D-8C47-0BAA2CA7FB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4" creationId="{57ED9900-75A9-EA45-87D7-00EAB5CCE0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5" creationId="{CACFA1D2-9586-5A45-8088-5D347858D47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6" creationId="{444636A9-F78C-0A4D-A8A7-B44A04DC276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7" creationId="{85F47E71-D2D3-214B-8863-BBC0C264490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8" creationId="{D7488CC8-EB9E-394E-941C-1738FADBE60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9" creationId="{94BF05B7-C2F6-6943-98B4-26FC14A792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0" creationId="{B2BE989D-6AD1-BD49-A7E3-7D757FF4B6B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1" creationId="{DFE289FC-3C0C-EA43-B92F-B4A5A55A5D3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2" creationId="{D2B19A9A-3389-6248-AC20-160D7B91EC6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3" creationId="{E0DFD34B-1FC5-494E-8A8A-33B8A043150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4" creationId="{CE5A7619-30BD-524A-9D05-33AC242CE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5" creationId="{EA0010DD-8B19-F249-BE8C-4ED2D96C910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6" creationId="{968F52F1-E0BE-1E44-9693-DA9775EE3AB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7" creationId="{6473DEC3-5CD3-784A-9331-4C866289BA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8" creationId="{3378CF36-4E67-174B-AEE3-2507CD2CF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9" creationId="{F58ADD94-71A4-DB4E-9BB3-9FFD8DD1643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0" creationId="{18C36710-5727-534A-8AD7-0AB616D89D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1" creationId="{821C6BD9-29CD-4645-B42E-B474B690D4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2" creationId="{E835AF06-E634-A74A-B4B8-D8DE153B93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3" creationId="{5D0547F1-A364-1345-A747-86A0C07E114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4" creationId="{B99E6AA0-7195-254B-ABAF-8C8D3CFB6B6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5" creationId="{BEB26907-6DAA-F94B-B482-112DE4694A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6" creationId="{F87194AB-1A1D-764E-927A-B38CB02DB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7" creationId="{DA07D19F-12AD-0544-986C-15A822B6887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8" creationId="{FDD6213F-2633-BB46-B0FC-E5FB77B6C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9" creationId="{F57DC819-0C25-E54D-A7BB-F6FEE3157B8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0" creationId="{FAF3EBF8-34FF-D24E-92A5-FB9CB273132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1" creationId="{46533182-CD85-D340-A8B4-E00A17772C0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2" creationId="{6A5430BF-D3F2-DB4C-BAAE-E1A85DDD098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3" creationId="{9878D411-926D-D54A-95BE-0390A8201CE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4" creationId="{C828A015-7BEA-F94B-8174-C1050314478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5" creationId="{935E774A-63D2-5F49-9D8D-94EB049D59F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6" creationId="{508AAAFC-5230-D54C-903D-1BD806ADE1D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7" creationId="{E02FE2F0-1D08-304B-AF5C-5D059AE069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8" creationId="{AFC31B48-0CD4-C346-B80E-0B9101EED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9" creationId="{D1EC0A43-A5A2-BE4A-AD86-04F49D2DBA8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0" creationId="{0CF820DD-6579-3B48-A729-032646F469D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1" creationId="{57CE8ACF-33DB-8B4A-9C7C-58619D6B97A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2" creationId="{3CD19EBB-2F6E-FB43-A4B0-501135B6C77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3" creationId="{F0F91CC0-942F-A046-8A7D-AEA1E95CCD9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4" creationId="{AF82475D-9768-5A43-A3E5-01D89A3E6C1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5" creationId="{4407BCE2-47F0-FD4B-99D2-300ACF67A1D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7" creationId="{6FF7901D-5495-384C-A32F-C650162C5C2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8" creationId="{357CC42A-2F85-7E45-BDDD-62DE4F75DE7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9" creationId="{5132DA20-02D6-6043-9F94-7027DCE1DC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0" creationId="{C320DCC6-A467-194A-A3E6-AD2E7F7BD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1" creationId="{5D36E442-5523-814A-9180-0374DEC7827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2" creationId="{032E0EB3-55AD-C14C-80E6-EED8B6185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3" creationId="{C8CAC5BD-82B6-134B-A0E3-596E3ACCE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4" creationId="{A0DAAB0F-ACB5-9540-8959-F1CEF6B584A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5" creationId="{0F5BD17D-A626-3B40-A43D-725AC961D33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6" creationId="{8C0E50B4-5981-BA4C-BF51-B27AFCD17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7" creationId="{67615D72-7651-BA4C-9EA9-CFE12E15941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8" creationId="{848894B4-2640-8C4E-9398-D63C8DE95DE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9" creationId="{7BDEDE62-9D0D-394E-A1C3-C4D903B066A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0" creationId="{A20C9170-0871-654C-AE6F-C868E874A2A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1" creationId="{0971E79E-26A2-784E-93BF-9391727A66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2" creationId="{40E3A630-C205-AB44-8075-AE5DB643AF2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3" creationId="{A643F5AB-B8CD-104C-A451-8780C475BB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4" creationId="{0FFB661F-B273-0C4E-8C70-8A325B347EF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5" creationId="{D63AA58C-A459-354D-8868-AD923EF6164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6" creationId="{78FFE03B-2333-4946-BD0D-1CB178688A0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7" creationId="{DBF785B4-DF18-444B-9E02-A0F7279A287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8" creationId="{5BFBC472-C831-4E48-BDB5-B10DEE3454D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9" creationId="{C3805948-4049-FA4C-A5CB-9AB876DED7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0" creationId="{E1C60894-887D-7944-8BD5-8FDE09CBE64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1" creationId="{83C72AE3-9218-4147-9D17-35FF621988D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2" creationId="{2E2B65F4-0310-DB48-8CA9-36854A4B81F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3" creationId="{EDC9BA24-3827-5147-8FCD-3AB229CF71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4" creationId="{ADA2471D-C933-9544-9F53-1B9F00FB6F2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5" creationId="{82B5EBDE-10D4-9446-8D00-795E77FD396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6" creationId="{5DD71BFB-0016-6544-B4E5-5399CC72589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7" creationId="{E6D82D28-390F-7146-92BC-F1B70612690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8" creationId="{328DAC61-0004-C647-83F8-5E16B574E1B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9" creationId="{6649BA0A-C41C-B34E-8CB4-3DD63E37E66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0" creationId="{7791F160-548E-0E43-A20B-13187C21F5F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1" creationId="{BF5AB0BB-9D02-4D46-8DA4-12F2EABCEA2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2" creationId="{3CBD64D4-5026-A848-9AD1-6DAF453BE81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3" creationId="{FE343D0B-C5D9-6B48-8CB9-97007ACDC65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4" creationId="{11553FD0-F5B7-DB4E-ADAF-8C9258E8EC8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5" creationId="{D7D185A3-7FB0-6D40-8B6F-79A6868134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6" creationId="{6BC5F7CF-58A2-494D-9DBA-9DD976E8543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7" creationId="{F97575DB-AED0-BE48-9446-B9BE5949DD1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8" creationId="{915F6B83-3BD2-864E-8233-49248C027A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9" creationId="{982FE3C9-7852-7244-894B-E897F60FC03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0" creationId="{BB9FC1F8-634E-184C-B5F4-A26AB89CB5E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1" creationId="{67AC2F4B-6A78-7349-8908-0C8D794CBFE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2" creationId="{C9ABD6AB-6191-0549-991F-E2B5064DD6C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3" creationId="{0EF4AD80-68F2-9141-979B-77BECDACF3E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4" creationId="{1A3F5311-0062-AE40-AD12-9D8F90CE2F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5" creationId="{794906DC-7D3D-9C47-BD6A-DFD1E17A2F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6" creationId="{EDC76346-542F-5046-9025-7467C3FA4C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7" creationId="{BEEC5E82-3D46-D948-A86A-57B1BC9B738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8" creationId="{20875AF4-1BBC-6D49-A0F9-3C5B622976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9" creationId="{B643A905-897A-2144-9BE2-5DF16FD2C2F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0" creationId="{D417984E-14D5-D94C-93A8-C1D12A9BCC0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1" creationId="{09CA0442-B4FB-5B40-A931-6FD3743202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2" creationId="{6A22CB1E-7507-5545-A592-AE960161334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3" creationId="{7EE60C5B-F8B5-C940-8956-3B41CAC286C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4" creationId="{6FB3E726-8AEF-864F-A740-2ED139C988B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5" creationId="{580DB14E-E6F4-7145-99D4-321887A9577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6" creationId="{D35D7194-885F-0B40-A781-232E4B3E4DD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7" creationId="{57AB39DE-564F-EA43-9B84-44A2A0BEF91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8" creationId="{90FD2F07-A0DD-1748-8EC5-F4A65A5DFD6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9" creationId="{A375C89F-45C1-5740-825D-56F8F894FCB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0" creationId="{F4F17187-FFC3-E74D-881E-6689C30B93B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1" creationId="{3F7FBF07-CF4B-2F42-9BD6-7A0D33A99AF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2" creationId="{037FA1EB-7F31-3D48-84C4-059232C25C4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3" creationId="{7C7036E0-8459-C04B-BEC6-E3C0166012E4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5" creationId="{8C10A7C0-E868-AC4E-B646-3D85E22B7278}"/>
          </ac:spMkLst>
        </pc:spChg>
        <pc:spChg chg="add del mod">
          <ac:chgData name="Istrate Ramona" userId="9b78c30f-0a46-42f1-8c37-67acacf63945" providerId="ADAL" clId="{6640D9CA-0D45-694A-A297-3F93C74D98E4}" dt="2021-12-27T11:39:56.856" v="780" actId="478"/>
          <ac:spMkLst>
            <pc:docMk/>
            <pc:sldMk cId="0" sldId="263"/>
            <ac:spMk id="167" creationId="{827C8679-AEA2-1641-B0FA-D05E5155656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8" creationId="{CE0CAEBE-9BE1-7E48-9BF1-6E1A4142B37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9" creationId="{D13398B1-FE9E-2248-AEF5-BF52BA5D36D3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4" creationId="{71E5408A-AB66-D441-A351-FD26A69D0F38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5" creationId="{25A96187-A567-0048-998A-7D068B4E9E0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6" creationId="{594DC725-155A-A34A-A5FF-9B1743AC0B84}"/>
          </ac:spMkLst>
        </pc:spChg>
        <pc:spChg chg="add del mod">
          <ac:chgData name="Istrate Ramona" userId="9b78c30f-0a46-42f1-8c37-67acacf63945" providerId="ADAL" clId="{6640D9CA-0D45-694A-A297-3F93C74D98E4}" dt="2021-12-27T11:40:19.264" v="788" actId="478"/>
          <ac:spMkLst>
            <pc:docMk/>
            <pc:sldMk cId="0" sldId="263"/>
            <ac:spMk id="177" creationId="{54FE31A5-4C72-9448-9636-FD70E1594BB9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8" creationId="{001EF9AD-F113-F342-BCF2-8F6CC336F04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9" creationId="{A01B00EC-6430-8343-A860-7A60B93E67FA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80" creationId="{7B2B2781-0488-4F46-8B8E-FEA4950BE997}"/>
          </ac:spMkLst>
        </pc:spChg>
        <pc:spChg chg="add del mod">
          <ac:chgData name="Istrate Ramona" userId="9b78c30f-0a46-42f1-8c37-67acacf63945" providerId="ADAL" clId="{6640D9CA-0D45-694A-A297-3F93C74D98E4}" dt="2021-12-27T11:42:11.915" v="872" actId="478"/>
          <ac:spMkLst>
            <pc:docMk/>
            <pc:sldMk cId="0" sldId="263"/>
            <ac:spMk id="181" creationId="{E60A0571-9CFD-134A-8810-91982AD8CB5E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4" creationId="{0E9D8C01-29E2-924F-987C-7D37DC649040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5" creationId="{07A15711-7246-144B-B318-5580DA0220A4}"/>
          </ac:spMkLst>
        </pc:spChg>
        <pc:spChg chg="add mod">
          <ac:chgData name="Istrate Ramona" userId="9b78c30f-0a46-42f1-8c37-67acacf63945" providerId="ADAL" clId="{6640D9CA-0D45-694A-A297-3F93C74D98E4}" dt="2021-12-27T11:47:57.428" v="1071" actId="1076"/>
          <ac:spMkLst>
            <pc:docMk/>
            <pc:sldMk cId="0" sldId="263"/>
            <ac:spMk id="196" creationId="{016782A5-45A0-7E41-996B-BAB0C543BDA4}"/>
          </ac:spMkLst>
        </pc:spChg>
        <pc:spChg chg="add del mod">
          <ac:chgData name="Istrate Ramona" userId="9b78c30f-0a46-42f1-8c37-67acacf63945" providerId="ADAL" clId="{6640D9CA-0D45-694A-A297-3F93C74D98E4}" dt="2021-12-27T11:45:43.293" v="978" actId="478"/>
          <ac:spMkLst>
            <pc:docMk/>
            <pc:sldMk cId="0" sldId="263"/>
            <ac:spMk id="197" creationId="{D2FA3219-E7BF-484B-81B0-6DB772FC9FDB}"/>
          </ac:spMkLst>
        </pc:spChg>
        <pc:spChg chg="add 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6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6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7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47:31.088" v="1063" actId="1076"/>
          <ac:spMkLst>
            <pc:docMk/>
            <pc:sldMk cId="0" sldId="263"/>
            <ac:spMk id="47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0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5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28" creationId="{8B9EB158-D673-0D4B-8224-15B8E7101DAA}"/>
          </ac:grpSpMkLst>
        </pc:gr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96" creationId="{54170463-A95C-D241-B6A1-C27098C0C800}"/>
          </ac:grpSpMkLst>
        </pc:grpChg>
        <pc:grpChg chg="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486" creationId="{00000000-0000-0000-0000-000000000000}"/>
          </ac:grpSpMkLst>
        </pc:grpChg>
        <pc:picChg chg="add mod">
          <ac:chgData name="Istrate Ramona" userId="9b78c30f-0a46-42f1-8c37-67acacf63945" providerId="ADAL" clId="{6640D9CA-0D45-694A-A297-3F93C74D98E4}" dt="2021-12-27T11:37:59.630" v="762" actId="1076"/>
          <ac:picMkLst>
            <pc:docMk/>
            <pc:sldMk cId="0" sldId="263"/>
            <ac:picMk id="2" creationId="{51355609-5DC8-8143-9F66-6506E278C382}"/>
          </ac:picMkLst>
        </pc:picChg>
        <pc:cxnChg chg="add mod">
          <ac:chgData name="Istrate Ramona" userId="9b78c30f-0a46-42f1-8c37-67acacf63945" providerId="ADAL" clId="{6640D9CA-0D45-694A-A297-3F93C74D98E4}" dt="2021-12-27T11:47:51.737" v="1070" actId="14100"/>
          <ac:cxnSpMkLst>
            <pc:docMk/>
            <pc:sldMk cId="0" sldId="263"/>
            <ac:cxnSpMk id="166" creationId="{227237A8-6ABD-8C48-862E-9E307D520B04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0" creationId="{3A7F810C-6F83-974C-80A4-4EF68D207E41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8" creationId="{D5512269-C728-5B4E-BB69-13D364840D6B}"/>
          </ac:cxnSpMkLst>
        </pc:cxnChg>
        <pc:cxnChg chg="del mod">
          <ac:chgData name="Istrate Ramona" userId="9b78c30f-0a46-42f1-8c37-67acacf63945" providerId="ADAL" clId="{6640D9CA-0D45-694A-A297-3F93C74D98E4}" dt="2021-12-27T11:37:45.068" v="758" actId="478"/>
          <ac:cxnSpMkLst>
            <pc:docMk/>
            <pc:sldMk cId="0" sldId="263"/>
            <ac:cxnSpMk id="469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7:50.311" v="760" actId="478"/>
          <ac:cxnSpMkLst>
            <pc:docMk/>
            <pc:sldMk cId="0" sldId="263"/>
            <ac:cxnSpMk id="47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1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2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21:51.356" v="2446" actId="1076"/>
        <pc:sldMkLst>
          <pc:docMk/>
          <pc:sldMk cId="0" sldId="268"/>
        </pc:sldMkLst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5" creationId="{FC12CC1E-BF3C-0545-88AD-27211BDE33FB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6" creationId="{0EFCE9BB-2E90-A945-B5DA-CCFC367B231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7" creationId="{4E63C110-004B-F846-AC5F-1B893C8C844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8" creationId="{DAE94CAE-4DBF-BA41-B10E-7C41A2337413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0" creationId="{314E463B-53CB-CA42-8488-F6B51A7DD829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1" creationId="{1D335F2E-1B82-804F-8E60-9EEA143513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2" creationId="{507255D0-AAC5-A147-924D-9D1ED3C4A1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3" creationId="{3E8132AF-97BF-1148-AD81-B918EA14FC30}"/>
          </ac:spMkLst>
        </pc:spChg>
        <pc:spChg chg="mod">
          <ac:chgData name="Istrate Ramona" userId="9b78c30f-0a46-42f1-8c37-67acacf63945" providerId="ADAL" clId="{6640D9CA-0D45-694A-A297-3F93C74D98E4}" dt="2021-12-27T13:20:47.578" v="2428" actId="20577"/>
          <ac:spMkLst>
            <pc:docMk/>
            <pc:sldMk cId="0" sldId="268"/>
            <ac:spMk id="1524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3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3:21:28.999" v="2440" actId="14100"/>
          <ac:spMkLst>
            <pc:docMk/>
            <pc:sldMk cId="0" sldId="268"/>
            <ac:spMk id="1535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7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22.100" v="2438" actId="478"/>
          <ac:spMkLst>
            <pc:docMk/>
            <pc:sldMk cId="0" sldId="268"/>
            <ac:spMk id="1538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3:21:42.398" v="2444" actId="1076"/>
          <ac:grpSpMkLst>
            <pc:docMk/>
            <pc:sldMk cId="0" sldId="268"/>
            <ac:grpSpMk id="24" creationId="{C73D0ADB-50AB-954A-8FF7-F2882AB9D469}"/>
          </ac:grpSpMkLst>
        </pc:grpChg>
        <pc:grpChg chg="add mod">
          <ac:chgData name="Istrate Ramona" userId="9b78c30f-0a46-42f1-8c37-67acacf63945" providerId="ADAL" clId="{6640D9CA-0D45-694A-A297-3F93C74D98E4}" dt="2021-12-27T13:21:51.356" v="2446" actId="1076"/>
          <ac:grpSpMkLst>
            <pc:docMk/>
            <pc:sldMk cId="0" sldId="268"/>
            <ac:grpSpMk id="29" creationId="{029CAA71-A3DC-324F-AD97-B05A23EEDF2F}"/>
          </ac:grpSpMkLst>
        </pc:grpChg>
        <pc:grpChg chg="add del">
          <ac:chgData name="Istrate Ramona" userId="9b78c30f-0a46-42f1-8c37-67acacf63945" providerId="ADAL" clId="{6640D9CA-0D45-694A-A297-3F93C74D98E4}" dt="2021-12-27T13:21:22.100" v="2438" actId="478"/>
          <ac:grpSpMkLst>
            <pc:docMk/>
            <pc:sldMk cId="0" sldId="268"/>
            <ac:grpSpMk id="1530" creationId="{00000000-0000-0000-0000-000000000000}"/>
          </ac:grpSpMkLst>
        </pc:grpChg>
        <pc:cxnChg chg="add del">
          <ac:chgData name="Istrate Ramona" userId="9b78c30f-0a46-42f1-8c37-67acacf63945" providerId="ADAL" clId="{6640D9CA-0D45-694A-A297-3F93C74D98E4}" dt="2021-12-27T13:21:31.374" v="2441" actId="478"/>
          <ac:cxnSpMkLst>
            <pc:docMk/>
            <pc:sldMk cId="0" sldId="268"/>
            <ac:cxnSpMk id="1522" creationId="{00000000-0000-0000-0000-000000000000}"/>
          </ac:cxnSpMkLst>
        </pc:cxnChg>
        <pc:cxnChg chg="add del">
          <ac:chgData name="Istrate Ramona" userId="9b78c30f-0a46-42f1-8c37-67acacf63945" providerId="ADAL" clId="{6640D9CA-0D45-694A-A297-3F93C74D98E4}" dt="2021-12-27T13:21:34.039" v="2442" actId="478"/>
          <ac:cxnSpMkLst>
            <pc:docMk/>
            <pc:sldMk cId="0" sldId="268"/>
            <ac:cxnSpMk id="1523" creationId="{00000000-0000-0000-0000-000000000000}"/>
          </ac:cxnSpMkLst>
        </pc:cxnChg>
      </pc:sldChg>
      <pc:sldChg chg="modSp mod ord">
        <pc:chgData name="Istrate Ramona" userId="9b78c30f-0a46-42f1-8c37-67acacf63945" providerId="ADAL" clId="{6640D9CA-0D45-694A-A297-3F93C74D98E4}" dt="2021-12-27T12:25:12.747" v="1686" actId="20577"/>
        <pc:sldMkLst>
          <pc:docMk/>
          <pc:sldMk cId="0" sldId="271"/>
        </pc:sldMkLst>
        <pc:spChg chg="mod">
          <ac:chgData name="Istrate Ramona" userId="9b78c30f-0a46-42f1-8c37-67acacf63945" providerId="ADAL" clId="{6640D9CA-0D45-694A-A297-3F93C74D98E4}" dt="2021-12-27T12:18:42.931" v="1401" actId="20577"/>
          <ac:spMkLst>
            <pc:docMk/>
            <pc:sldMk cId="0" sldId="271"/>
            <ac:spMk id="179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9.046" v="1556" actId="1076"/>
          <ac:spMkLst>
            <pc:docMk/>
            <pc:sldMk cId="0" sldId="271"/>
            <ac:spMk id="17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5.142" v="1555" actId="120"/>
          <ac:spMkLst>
            <pc:docMk/>
            <pc:sldMk cId="0" sldId="271"/>
            <ac:spMk id="180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4:21.268" v="1640" actId="20577"/>
          <ac:spMkLst>
            <pc:docMk/>
            <pc:sldMk cId="0" sldId="271"/>
            <ac:spMk id="180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47.482" v="1614" actId="1076"/>
          <ac:spMkLst>
            <pc:docMk/>
            <pc:sldMk cId="0" sldId="271"/>
            <ac:spMk id="180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53.264" v="1615" actId="1076"/>
          <ac:spMkLst>
            <pc:docMk/>
            <pc:sldMk cId="0" sldId="271"/>
            <ac:spMk id="180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5:12.747" v="1686" actId="20577"/>
          <ac:spMkLst>
            <pc:docMk/>
            <pc:sldMk cId="0" sldId="271"/>
            <ac:spMk id="1808" creationId="{00000000-0000-0000-0000-000000000000}"/>
          </ac:spMkLst>
        </pc:spChg>
      </pc:sldChg>
      <pc:sldChg chg="modSp mod">
        <pc:chgData name="Istrate Ramona" userId="9b78c30f-0a46-42f1-8c37-67acacf63945" providerId="ADAL" clId="{6640D9CA-0D45-694A-A297-3F93C74D98E4}" dt="2021-12-27T12:02:16.013" v="1244" actId="1076"/>
        <pc:sldMkLst>
          <pc:docMk/>
          <pc:sldMk cId="0" sldId="278"/>
        </pc:sldMkLst>
        <pc:spChg chg="mod">
          <ac:chgData name="Istrate Ramona" userId="9b78c30f-0a46-42f1-8c37-67acacf63945" providerId="ADAL" clId="{6640D9CA-0D45-694A-A297-3F93C74D98E4}" dt="2021-12-27T12:02:16.013" v="1244" actId="1076"/>
          <ac:spMkLst>
            <pc:docMk/>
            <pc:sldMk cId="0" sldId="278"/>
            <ac:spMk id="227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9.285" v="1240" actId="1076"/>
          <ac:spMkLst>
            <pc:docMk/>
            <pc:sldMk cId="0" sldId="278"/>
            <ac:spMk id="267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7.522" v="1239" actId="1076"/>
          <ac:spMkLst>
            <pc:docMk/>
            <pc:sldMk cId="0" sldId="278"/>
            <ac:spMk id="26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15.265" v="1243" actId="1076"/>
          <ac:spMkLst>
            <pc:docMk/>
            <pc:sldMk cId="0" sldId="278"/>
            <ac:spMk id="2680" creationId="{00000000-0000-0000-0000-000000000000}"/>
          </ac:spMkLst>
        </pc:spChg>
        <pc:cxnChg chg="mod">
          <ac:chgData name="Istrate Ramona" userId="9b78c30f-0a46-42f1-8c37-67acacf63945" providerId="ADAL" clId="{6640D9CA-0D45-694A-A297-3F93C74D98E4}" dt="2021-12-27T12:02:16.013" v="1244" actId="1076"/>
          <ac:cxnSpMkLst>
            <pc:docMk/>
            <pc:sldMk cId="0" sldId="278"/>
            <ac:cxnSpMk id="2278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05:02.788" v="2404" actId="1076"/>
        <pc:sldMkLst>
          <pc:docMk/>
          <pc:sldMk cId="0" sldId="279"/>
        </pc:sldMkLst>
        <pc:spChg chg="add mod">
          <ac:chgData name="Istrate Ramona" userId="9b78c30f-0a46-42f1-8c37-67acacf63945" providerId="ADAL" clId="{6640D9CA-0D45-694A-A297-3F93C74D98E4}" dt="2021-12-27T12:59:42.467" v="2081" actId="20577"/>
          <ac:spMkLst>
            <pc:docMk/>
            <pc:sldMk cId="0" sldId="279"/>
            <ac:spMk id="151" creationId="{20498CB2-A23C-3143-8A18-55868585F1F9}"/>
          </ac:spMkLst>
        </pc:spChg>
        <pc:spChg chg="add mod">
          <ac:chgData name="Istrate Ramona" userId="9b78c30f-0a46-42f1-8c37-67acacf63945" providerId="ADAL" clId="{6640D9CA-0D45-694A-A297-3F93C74D98E4}" dt="2021-12-27T13:03:12.695" v="2261" actId="1076"/>
          <ac:spMkLst>
            <pc:docMk/>
            <pc:sldMk cId="0" sldId="279"/>
            <ac:spMk id="152" creationId="{222049E8-0CE5-1C43-9F69-EED78AC22014}"/>
          </ac:spMkLst>
        </pc:spChg>
        <pc:spChg chg="add mod">
          <ac:chgData name="Istrate Ramona" userId="9b78c30f-0a46-42f1-8c37-67acacf63945" providerId="ADAL" clId="{6640D9CA-0D45-694A-A297-3F93C74D98E4}" dt="2021-12-27T13:04:51.292" v="2402" actId="20577"/>
          <ac:spMkLst>
            <pc:docMk/>
            <pc:sldMk cId="0" sldId="279"/>
            <ac:spMk id="153" creationId="{35717BE9-7237-B640-B597-8CF5A13FB3C3}"/>
          </ac:spMkLst>
        </pc:spChg>
        <pc:spChg chg="mod">
          <ac:chgData name="Istrate Ramona" userId="9b78c30f-0a46-42f1-8c37-67acacf63945" providerId="ADAL" clId="{6640D9CA-0D45-694A-A297-3F93C74D98E4}" dt="2021-12-27T12:45:37.926" v="1720" actId="20577"/>
          <ac:spMkLst>
            <pc:docMk/>
            <pc:sldMk cId="0" sldId="279"/>
            <ac:spMk id="272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2:16.979" v="1723" actId="478"/>
          <ac:spMkLst>
            <pc:docMk/>
            <pc:sldMk cId="0" sldId="279"/>
            <ac:spMk id="28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55:17.701" v="1951" actId="20577"/>
          <ac:spMkLst>
            <pc:docMk/>
            <pc:sldMk cId="0" sldId="279"/>
            <ac:spMk id="285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28.510" v="1954" actId="478"/>
          <ac:spMkLst>
            <pc:docMk/>
            <pc:sldMk cId="0" sldId="279"/>
            <ac:spMk id="285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31.335" v="1955" actId="478"/>
          <ac:spMkLst>
            <pc:docMk/>
            <pc:sldMk cId="0" sldId="279"/>
            <ac:spMk id="285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2.383" v="2256" actId="478"/>
          <ac:spMkLst>
            <pc:docMk/>
            <pc:sldMk cId="0" sldId="279"/>
            <ac:spMk id="28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9.371" v="2259" actId="478"/>
          <ac:spMkLst>
            <pc:docMk/>
            <pc:sldMk cId="0" sldId="279"/>
            <ac:spMk id="2860" creationId="{00000000-0000-0000-0000-000000000000}"/>
          </ac:spMkLst>
        </pc:spChg>
        <pc:grpChg chg="mod">
          <ac:chgData name="Istrate Ramona" userId="9b78c30f-0a46-42f1-8c37-67acacf63945" providerId="ADAL" clId="{6640D9CA-0D45-694A-A297-3F93C74D98E4}" dt="2021-12-27T13:05:02.788" v="2404" actId="1076"/>
          <ac:grpSpMkLst>
            <pc:docMk/>
            <pc:sldMk cId="0" sldId="279"/>
            <ac:grpSpMk id="2729" creationId="{00000000-0000-0000-0000-000000000000}"/>
          </ac:grpSpMkLst>
        </pc:grpChg>
      </pc:sldChg>
      <pc:sldChg chg="modSp add mod">
        <pc:chgData name="Istrate Ramona" userId="9b78c30f-0a46-42f1-8c37-67acacf63945" providerId="ADAL" clId="{6640D9CA-0D45-694A-A297-3F93C74D98E4}" dt="2021-12-27T11:40:02.696" v="783" actId="1076"/>
        <pc:sldMkLst>
          <pc:docMk/>
          <pc:sldMk cId="3046856521" sldId="290"/>
        </pc:sldMkLst>
        <pc:spChg chg="mod">
          <ac:chgData name="Istrate Ramona" userId="9b78c30f-0a46-42f1-8c37-67acacf63945" providerId="ADAL" clId="{6640D9CA-0D45-694A-A297-3F93C74D98E4}" dt="2021-12-27T11:40:02.696" v="783" actId="1076"/>
          <ac:spMkLst>
            <pc:docMk/>
            <pc:sldMk cId="3046856521" sldId="290"/>
            <ac:spMk id="4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c16db6928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c16db6928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89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80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c16db6928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ac16db6928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502d201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502d201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02d2014c_3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502d2014c_3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28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75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8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78750" y="2482949"/>
            <a:ext cx="2307900" cy="109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1950072</a:t>
            </a:r>
            <a:r>
              <a:rPr lang="zh-CN" altLang="en-US" dirty="0"/>
              <a:t> 郑柯凡</a:t>
            </a:r>
            <a:endParaRPr lang="en-US" altLang="zh-CN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1953981</a:t>
            </a:r>
            <a:r>
              <a:rPr lang="zh-CN" altLang="en-US" dirty="0"/>
              <a:t> 吴昊天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759500" y="11986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</a:t>
            </a:r>
            <a:r>
              <a:rPr lang="en-US" altLang="zh-CN" dirty="0"/>
              <a:t>1</a:t>
            </a:r>
            <a:r>
              <a:rPr lang="zh-CN" altLang="en-US" dirty="0"/>
              <a:t>云计算课程</a:t>
            </a:r>
            <a:br>
              <a:rPr lang="en-US" altLang="zh-CN" dirty="0"/>
            </a:br>
            <a:r>
              <a:rPr lang="zh-CN" altLang="en-US" dirty="0"/>
              <a:t>项目答辩</a:t>
            </a:r>
            <a:endParaRPr lang="en-US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数据计算及优化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95" name="Google Shape;1795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3C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0"/>
          <p:cNvSpPr/>
          <p:nvPr/>
        </p:nvSpPr>
        <p:spPr>
          <a:xfrm>
            <a:off x="5169567" y="1840295"/>
            <a:ext cx="514609" cy="217577"/>
          </a:xfrm>
          <a:custGeom>
            <a:avLst/>
            <a:gdLst/>
            <a:ahLst/>
            <a:cxnLst/>
            <a:rect l="l" t="t" r="r" b="b"/>
            <a:pathLst>
              <a:path w="4877" h="2062" extrusionOk="0">
                <a:moveTo>
                  <a:pt x="2614" y="0"/>
                </a:moveTo>
                <a:lnTo>
                  <a:pt x="2262" y="101"/>
                </a:lnTo>
                <a:lnTo>
                  <a:pt x="1910" y="151"/>
                </a:lnTo>
                <a:lnTo>
                  <a:pt x="1508" y="302"/>
                </a:lnTo>
                <a:lnTo>
                  <a:pt x="1156" y="503"/>
                </a:lnTo>
                <a:lnTo>
                  <a:pt x="553" y="905"/>
                </a:lnTo>
                <a:lnTo>
                  <a:pt x="0" y="1408"/>
                </a:lnTo>
                <a:lnTo>
                  <a:pt x="1106" y="2061"/>
                </a:lnTo>
                <a:lnTo>
                  <a:pt x="1659" y="1559"/>
                </a:lnTo>
                <a:lnTo>
                  <a:pt x="2262" y="1157"/>
                </a:lnTo>
                <a:lnTo>
                  <a:pt x="2614" y="955"/>
                </a:lnTo>
                <a:lnTo>
                  <a:pt x="3016" y="805"/>
                </a:lnTo>
                <a:lnTo>
                  <a:pt x="3368" y="704"/>
                </a:lnTo>
                <a:lnTo>
                  <a:pt x="3720" y="654"/>
                </a:lnTo>
                <a:lnTo>
                  <a:pt x="4022" y="654"/>
                </a:lnTo>
                <a:lnTo>
                  <a:pt x="4324" y="704"/>
                </a:lnTo>
                <a:lnTo>
                  <a:pt x="4625" y="805"/>
                </a:lnTo>
                <a:lnTo>
                  <a:pt x="4877" y="905"/>
                </a:lnTo>
                <a:lnTo>
                  <a:pt x="3771" y="252"/>
                </a:lnTo>
                <a:lnTo>
                  <a:pt x="3519" y="151"/>
                </a:lnTo>
                <a:lnTo>
                  <a:pt x="3218" y="51"/>
                </a:lnTo>
                <a:lnTo>
                  <a:pt x="2916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0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0" name="Google Shape;1800;p30"/>
          <p:cNvSpPr txBox="1"/>
          <p:nvPr/>
        </p:nvSpPr>
        <p:spPr>
          <a:xfrm>
            <a:off x="6304625" y="1722249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数据计算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1" name="Google Shape;1801;p30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2" name="Google Shape;1802;p30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3" name="Google Shape;1803;p30"/>
          <p:cNvSpPr txBox="1"/>
          <p:nvPr/>
        </p:nvSpPr>
        <p:spPr>
          <a:xfrm>
            <a:off x="1094350" y="2466986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数据副本数量</a:t>
            </a:r>
            <a:endParaRPr sz="18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5" name="Google Shape;1805;p30"/>
          <p:cNvSpPr txBox="1"/>
          <p:nvPr/>
        </p:nvSpPr>
        <p:spPr>
          <a:xfrm>
            <a:off x="6325175" y="3203161"/>
            <a:ext cx="1645689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HDFS</a:t>
            </a:r>
            <a:r>
              <a:rPr lang="zh-CN" altLang="en-US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分块大小</a:t>
            </a:r>
            <a:endParaRPr sz="18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7" name="Google Shape;1807;p30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8" name="Google Shape;1808;p30"/>
          <p:cNvSpPr txBox="1"/>
          <p:nvPr/>
        </p:nvSpPr>
        <p:spPr>
          <a:xfrm>
            <a:off x="1094350" y="3918862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增加节点数量</a:t>
            </a:r>
            <a:endParaRPr sz="18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10" name="Google Shape;1810;p30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811" name="Google Shape;1811;p30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30"/>
          <p:cNvGrpSpPr/>
          <p:nvPr/>
        </p:nvGrpSpPr>
        <p:grpSpPr>
          <a:xfrm>
            <a:off x="775030" y="727000"/>
            <a:ext cx="1600166" cy="1638581"/>
            <a:chOff x="9334501" y="864691"/>
            <a:chExt cx="1600166" cy="1639729"/>
          </a:xfrm>
        </p:grpSpPr>
        <p:sp>
          <p:nvSpPr>
            <p:cNvPr id="1815" name="Google Shape;1815;p30"/>
            <p:cNvSpPr/>
            <p:nvPr/>
          </p:nvSpPr>
          <p:spPr>
            <a:xfrm>
              <a:off x="9334501" y="1929728"/>
              <a:ext cx="1549154" cy="574691"/>
            </a:xfrm>
            <a:custGeom>
              <a:avLst/>
              <a:gdLst/>
              <a:ahLst/>
              <a:cxnLst/>
              <a:rect l="l" t="t" r="r" b="b"/>
              <a:pathLst>
                <a:path w="197975" h="73443" extrusionOk="0">
                  <a:moveTo>
                    <a:pt x="0" y="1"/>
                  </a:moveTo>
                  <a:lnTo>
                    <a:pt x="0" y="3593"/>
                  </a:lnTo>
                  <a:lnTo>
                    <a:pt x="133" y="4524"/>
                  </a:lnTo>
                  <a:lnTo>
                    <a:pt x="532" y="5323"/>
                  </a:lnTo>
                  <a:lnTo>
                    <a:pt x="1197" y="6121"/>
                  </a:lnTo>
                  <a:lnTo>
                    <a:pt x="2262" y="6919"/>
                  </a:lnTo>
                  <a:lnTo>
                    <a:pt x="115352" y="72113"/>
                  </a:lnTo>
                  <a:lnTo>
                    <a:pt x="116417" y="72645"/>
                  </a:lnTo>
                  <a:lnTo>
                    <a:pt x="116550" y="72778"/>
                  </a:lnTo>
                  <a:lnTo>
                    <a:pt x="117348" y="73044"/>
                  </a:lnTo>
                  <a:lnTo>
                    <a:pt x="117614" y="73044"/>
                  </a:lnTo>
                  <a:lnTo>
                    <a:pt x="118146" y="73177"/>
                  </a:lnTo>
                  <a:lnTo>
                    <a:pt x="118279" y="73177"/>
                  </a:lnTo>
                  <a:lnTo>
                    <a:pt x="118412" y="73310"/>
                  </a:lnTo>
                  <a:lnTo>
                    <a:pt x="119078" y="73310"/>
                  </a:lnTo>
                  <a:lnTo>
                    <a:pt x="119211" y="73443"/>
                  </a:lnTo>
                  <a:lnTo>
                    <a:pt x="122271" y="73443"/>
                  </a:lnTo>
                  <a:lnTo>
                    <a:pt x="123202" y="73310"/>
                  </a:lnTo>
                  <a:lnTo>
                    <a:pt x="123468" y="73177"/>
                  </a:lnTo>
                  <a:lnTo>
                    <a:pt x="123867" y="73177"/>
                  </a:lnTo>
                  <a:lnTo>
                    <a:pt x="124133" y="73044"/>
                  </a:lnTo>
                  <a:lnTo>
                    <a:pt x="124532" y="72911"/>
                  </a:lnTo>
                  <a:lnTo>
                    <a:pt x="124799" y="72911"/>
                  </a:lnTo>
                  <a:lnTo>
                    <a:pt x="125464" y="72645"/>
                  </a:lnTo>
                  <a:lnTo>
                    <a:pt x="125597" y="72512"/>
                  </a:lnTo>
                  <a:lnTo>
                    <a:pt x="126395" y="72113"/>
                  </a:lnTo>
                  <a:lnTo>
                    <a:pt x="197176" y="31001"/>
                  </a:lnTo>
                  <a:lnTo>
                    <a:pt x="197309" y="30868"/>
                  </a:lnTo>
                  <a:lnTo>
                    <a:pt x="197576" y="30735"/>
                  </a:lnTo>
                  <a:lnTo>
                    <a:pt x="197709" y="30602"/>
                  </a:lnTo>
                  <a:lnTo>
                    <a:pt x="197709" y="30469"/>
                  </a:lnTo>
                  <a:lnTo>
                    <a:pt x="197842" y="30469"/>
                  </a:lnTo>
                  <a:lnTo>
                    <a:pt x="197842" y="30336"/>
                  </a:lnTo>
                  <a:lnTo>
                    <a:pt x="197842" y="30203"/>
                  </a:lnTo>
                  <a:lnTo>
                    <a:pt x="197975" y="30203"/>
                  </a:lnTo>
                  <a:lnTo>
                    <a:pt x="197975" y="30069"/>
                  </a:lnTo>
                  <a:lnTo>
                    <a:pt x="197975" y="29936"/>
                  </a:lnTo>
                  <a:lnTo>
                    <a:pt x="197975" y="26477"/>
                  </a:lnTo>
                  <a:lnTo>
                    <a:pt x="197842" y="26743"/>
                  </a:lnTo>
                  <a:lnTo>
                    <a:pt x="197709" y="26876"/>
                  </a:lnTo>
                  <a:lnTo>
                    <a:pt x="197576" y="27009"/>
                  </a:lnTo>
                  <a:lnTo>
                    <a:pt x="197309" y="27142"/>
                  </a:lnTo>
                  <a:lnTo>
                    <a:pt x="197176" y="27275"/>
                  </a:lnTo>
                  <a:lnTo>
                    <a:pt x="126395" y="68520"/>
                  </a:lnTo>
                  <a:lnTo>
                    <a:pt x="125597" y="68786"/>
                  </a:lnTo>
                  <a:lnTo>
                    <a:pt x="125464" y="68919"/>
                  </a:lnTo>
                  <a:lnTo>
                    <a:pt x="124799" y="69185"/>
                  </a:lnTo>
                  <a:lnTo>
                    <a:pt x="124532" y="69185"/>
                  </a:lnTo>
                  <a:lnTo>
                    <a:pt x="124133" y="69319"/>
                  </a:lnTo>
                  <a:lnTo>
                    <a:pt x="123867" y="69452"/>
                  </a:lnTo>
                  <a:lnTo>
                    <a:pt x="123468" y="69585"/>
                  </a:lnTo>
                  <a:lnTo>
                    <a:pt x="123202" y="69585"/>
                  </a:lnTo>
                  <a:lnTo>
                    <a:pt x="122271" y="69718"/>
                  </a:lnTo>
                  <a:lnTo>
                    <a:pt x="121472" y="69718"/>
                  </a:lnTo>
                  <a:lnTo>
                    <a:pt x="121073" y="69851"/>
                  </a:lnTo>
                  <a:lnTo>
                    <a:pt x="120674" y="69851"/>
                  </a:lnTo>
                  <a:lnTo>
                    <a:pt x="120408" y="69718"/>
                  </a:lnTo>
                  <a:lnTo>
                    <a:pt x="119211" y="69718"/>
                  </a:lnTo>
                  <a:lnTo>
                    <a:pt x="118811" y="69585"/>
                  </a:lnTo>
                  <a:lnTo>
                    <a:pt x="118412" y="69585"/>
                  </a:lnTo>
                  <a:lnTo>
                    <a:pt x="118146" y="69452"/>
                  </a:lnTo>
                  <a:lnTo>
                    <a:pt x="117614" y="69319"/>
                  </a:lnTo>
                  <a:lnTo>
                    <a:pt x="117348" y="69319"/>
                  </a:lnTo>
                  <a:lnTo>
                    <a:pt x="116550" y="69052"/>
                  </a:lnTo>
                  <a:lnTo>
                    <a:pt x="116417" y="68919"/>
                  </a:lnTo>
                  <a:lnTo>
                    <a:pt x="115352" y="68520"/>
                  </a:lnTo>
                  <a:lnTo>
                    <a:pt x="2262" y="3194"/>
                  </a:lnTo>
                  <a:lnTo>
                    <a:pt x="1330" y="2396"/>
                  </a:lnTo>
                  <a:lnTo>
                    <a:pt x="532" y="1730"/>
                  </a:lnTo>
                  <a:lnTo>
                    <a:pt x="133" y="7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9334501" y="1578879"/>
              <a:ext cx="1549154" cy="897434"/>
            </a:xfrm>
            <a:custGeom>
              <a:avLst/>
              <a:gdLst/>
              <a:ahLst/>
              <a:cxnLst/>
              <a:rect l="l" t="t" r="r" b="b"/>
              <a:pathLst>
                <a:path w="197975" h="114688" extrusionOk="0">
                  <a:moveTo>
                    <a:pt x="74906" y="1"/>
                  </a:moveTo>
                  <a:lnTo>
                    <a:pt x="73974" y="134"/>
                  </a:lnTo>
                  <a:lnTo>
                    <a:pt x="73043" y="533"/>
                  </a:lnTo>
                  <a:lnTo>
                    <a:pt x="2262" y="41645"/>
                  </a:lnTo>
                  <a:lnTo>
                    <a:pt x="1197" y="42310"/>
                  </a:lnTo>
                  <a:lnTo>
                    <a:pt x="532" y="43108"/>
                  </a:lnTo>
                  <a:lnTo>
                    <a:pt x="133" y="43906"/>
                  </a:lnTo>
                  <a:lnTo>
                    <a:pt x="0" y="44838"/>
                  </a:lnTo>
                  <a:lnTo>
                    <a:pt x="133" y="45636"/>
                  </a:lnTo>
                  <a:lnTo>
                    <a:pt x="532" y="46567"/>
                  </a:lnTo>
                  <a:lnTo>
                    <a:pt x="1330" y="47233"/>
                  </a:lnTo>
                  <a:lnTo>
                    <a:pt x="2262" y="48031"/>
                  </a:lnTo>
                  <a:lnTo>
                    <a:pt x="115352" y="113357"/>
                  </a:lnTo>
                  <a:lnTo>
                    <a:pt x="116683" y="113889"/>
                  </a:lnTo>
                  <a:lnTo>
                    <a:pt x="118013" y="114289"/>
                  </a:lnTo>
                  <a:lnTo>
                    <a:pt x="119344" y="114555"/>
                  </a:lnTo>
                  <a:lnTo>
                    <a:pt x="120940" y="114688"/>
                  </a:lnTo>
                  <a:lnTo>
                    <a:pt x="122404" y="114555"/>
                  </a:lnTo>
                  <a:lnTo>
                    <a:pt x="123867" y="114289"/>
                  </a:lnTo>
                  <a:lnTo>
                    <a:pt x="125198" y="113889"/>
                  </a:lnTo>
                  <a:lnTo>
                    <a:pt x="126395" y="113357"/>
                  </a:lnTo>
                  <a:lnTo>
                    <a:pt x="197176" y="72112"/>
                  </a:lnTo>
                  <a:lnTo>
                    <a:pt x="197576" y="71846"/>
                  </a:lnTo>
                  <a:lnTo>
                    <a:pt x="197842" y="71580"/>
                  </a:lnTo>
                  <a:lnTo>
                    <a:pt x="197975" y="71314"/>
                  </a:lnTo>
                  <a:lnTo>
                    <a:pt x="197975" y="71048"/>
                  </a:lnTo>
                  <a:lnTo>
                    <a:pt x="197975" y="70782"/>
                  </a:lnTo>
                  <a:lnTo>
                    <a:pt x="197842" y="70516"/>
                  </a:lnTo>
                  <a:lnTo>
                    <a:pt x="197576" y="70250"/>
                  </a:lnTo>
                  <a:lnTo>
                    <a:pt x="197176" y="69984"/>
                  </a:lnTo>
                  <a:lnTo>
                    <a:pt x="76768" y="533"/>
                  </a:lnTo>
                  <a:lnTo>
                    <a:pt x="75970" y="134"/>
                  </a:lnTo>
                  <a:lnTo>
                    <a:pt x="74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9935211" y="864691"/>
              <a:ext cx="999456" cy="1258690"/>
            </a:xfrm>
            <a:custGeom>
              <a:avLst/>
              <a:gdLst/>
              <a:ahLst/>
              <a:cxnLst/>
              <a:rect l="l" t="t" r="r" b="b"/>
              <a:pathLst>
                <a:path w="127726" h="160855" extrusionOk="0">
                  <a:moveTo>
                    <a:pt x="3327" y="0"/>
                  </a:moveTo>
                  <a:lnTo>
                    <a:pt x="3194" y="133"/>
                  </a:lnTo>
                  <a:lnTo>
                    <a:pt x="0" y="1996"/>
                  </a:lnTo>
                  <a:lnTo>
                    <a:pt x="267" y="1863"/>
                  </a:lnTo>
                  <a:lnTo>
                    <a:pt x="932" y="1863"/>
                  </a:lnTo>
                  <a:lnTo>
                    <a:pt x="1331" y="2129"/>
                  </a:lnTo>
                  <a:lnTo>
                    <a:pt x="122670" y="72245"/>
                  </a:lnTo>
                  <a:lnTo>
                    <a:pt x="123069" y="72511"/>
                  </a:lnTo>
                  <a:lnTo>
                    <a:pt x="123468" y="72777"/>
                  </a:lnTo>
                  <a:lnTo>
                    <a:pt x="123735" y="73176"/>
                  </a:lnTo>
                  <a:lnTo>
                    <a:pt x="124001" y="73575"/>
                  </a:lnTo>
                  <a:lnTo>
                    <a:pt x="124267" y="74108"/>
                  </a:lnTo>
                  <a:lnTo>
                    <a:pt x="124400" y="74507"/>
                  </a:lnTo>
                  <a:lnTo>
                    <a:pt x="124533" y="75039"/>
                  </a:lnTo>
                  <a:lnTo>
                    <a:pt x="124533" y="75438"/>
                  </a:lnTo>
                  <a:lnTo>
                    <a:pt x="124400" y="157395"/>
                  </a:lnTo>
                  <a:lnTo>
                    <a:pt x="124267" y="157928"/>
                  </a:lnTo>
                  <a:lnTo>
                    <a:pt x="124267" y="158061"/>
                  </a:lnTo>
                  <a:lnTo>
                    <a:pt x="124267" y="158593"/>
                  </a:lnTo>
                  <a:lnTo>
                    <a:pt x="124134" y="159125"/>
                  </a:lnTo>
                  <a:lnTo>
                    <a:pt x="123868" y="159524"/>
                  </a:lnTo>
                  <a:lnTo>
                    <a:pt x="123868" y="159657"/>
                  </a:lnTo>
                  <a:lnTo>
                    <a:pt x="123735" y="160056"/>
                  </a:lnTo>
                  <a:lnTo>
                    <a:pt x="123335" y="160455"/>
                  </a:lnTo>
                  <a:lnTo>
                    <a:pt x="123275" y="160516"/>
                  </a:lnTo>
                  <a:lnTo>
                    <a:pt x="125996" y="158992"/>
                  </a:lnTo>
                  <a:lnTo>
                    <a:pt x="126396" y="158726"/>
                  </a:lnTo>
                  <a:lnTo>
                    <a:pt x="126529" y="158593"/>
                  </a:lnTo>
                  <a:lnTo>
                    <a:pt x="126928" y="158194"/>
                  </a:lnTo>
                  <a:lnTo>
                    <a:pt x="127061" y="157794"/>
                  </a:lnTo>
                  <a:lnTo>
                    <a:pt x="127061" y="157661"/>
                  </a:lnTo>
                  <a:lnTo>
                    <a:pt x="127194" y="157395"/>
                  </a:lnTo>
                  <a:lnTo>
                    <a:pt x="127327" y="157262"/>
                  </a:lnTo>
                  <a:lnTo>
                    <a:pt x="127327" y="157129"/>
                  </a:lnTo>
                  <a:lnTo>
                    <a:pt x="127327" y="156863"/>
                  </a:lnTo>
                  <a:lnTo>
                    <a:pt x="127460" y="156730"/>
                  </a:lnTo>
                  <a:lnTo>
                    <a:pt x="127460" y="156597"/>
                  </a:lnTo>
                  <a:lnTo>
                    <a:pt x="127460" y="156331"/>
                  </a:lnTo>
                  <a:lnTo>
                    <a:pt x="127460" y="156198"/>
                  </a:lnTo>
                  <a:lnTo>
                    <a:pt x="127460" y="156065"/>
                  </a:lnTo>
                  <a:lnTo>
                    <a:pt x="127593" y="155799"/>
                  </a:lnTo>
                  <a:lnTo>
                    <a:pt x="127593" y="155533"/>
                  </a:lnTo>
                  <a:lnTo>
                    <a:pt x="127726" y="73575"/>
                  </a:lnTo>
                  <a:lnTo>
                    <a:pt x="127726" y="73442"/>
                  </a:lnTo>
                  <a:lnTo>
                    <a:pt x="127726" y="73309"/>
                  </a:lnTo>
                  <a:lnTo>
                    <a:pt x="127726" y="73176"/>
                  </a:lnTo>
                  <a:lnTo>
                    <a:pt x="127726" y="73043"/>
                  </a:lnTo>
                  <a:lnTo>
                    <a:pt x="127726" y="72910"/>
                  </a:lnTo>
                  <a:lnTo>
                    <a:pt x="127593" y="72777"/>
                  </a:lnTo>
                  <a:lnTo>
                    <a:pt x="127593" y="72644"/>
                  </a:lnTo>
                  <a:lnTo>
                    <a:pt x="127593" y="72511"/>
                  </a:lnTo>
                  <a:lnTo>
                    <a:pt x="127460" y="72378"/>
                  </a:lnTo>
                  <a:lnTo>
                    <a:pt x="127460" y="72245"/>
                  </a:lnTo>
                  <a:lnTo>
                    <a:pt x="127460" y="72112"/>
                  </a:lnTo>
                  <a:lnTo>
                    <a:pt x="127327" y="71979"/>
                  </a:lnTo>
                  <a:lnTo>
                    <a:pt x="127327" y="71846"/>
                  </a:lnTo>
                  <a:lnTo>
                    <a:pt x="127194" y="71713"/>
                  </a:lnTo>
                  <a:lnTo>
                    <a:pt x="127061" y="71447"/>
                  </a:lnTo>
                  <a:lnTo>
                    <a:pt x="126928" y="71314"/>
                  </a:lnTo>
                  <a:lnTo>
                    <a:pt x="126795" y="71180"/>
                  </a:lnTo>
                  <a:lnTo>
                    <a:pt x="126662" y="71047"/>
                  </a:lnTo>
                  <a:lnTo>
                    <a:pt x="126662" y="70914"/>
                  </a:lnTo>
                  <a:lnTo>
                    <a:pt x="126529" y="70914"/>
                  </a:lnTo>
                  <a:lnTo>
                    <a:pt x="126529" y="70781"/>
                  </a:lnTo>
                  <a:lnTo>
                    <a:pt x="126396" y="70648"/>
                  </a:lnTo>
                  <a:lnTo>
                    <a:pt x="126262" y="70648"/>
                  </a:lnTo>
                  <a:lnTo>
                    <a:pt x="126262" y="70515"/>
                  </a:lnTo>
                  <a:lnTo>
                    <a:pt x="126129" y="70515"/>
                  </a:lnTo>
                  <a:lnTo>
                    <a:pt x="125996" y="70382"/>
                  </a:lnTo>
                  <a:lnTo>
                    <a:pt x="125863" y="70382"/>
                  </a:lnTo>
                  <a:lnTo>
                    <a:pt x="4524" y="266"/>
                  </a:lnTo>
                  <a:lnTo>
                    <a:pt x="4391" y="133"/>
                  </a:lnTo>
                  <a:lnTo>
                    <a:pt x="4258" y="133"/>
                  </a:lnTo>
                  <a:lnTo>
                    <a:pt x="4125" y="0"/>
                  </a:lnTo>
                  <a:close/>
                  <a:moveTo>
                    <a:pt x="123275" y="160516"/>
                  </a:moveTo>
                  <a:lnTo>
                    <a:pt x="122670" y="160855"/>
                  </a:lnTo>
                  <a:lnTo>
                    <a:pt x="123202" y="160588"/>
                  </a:lnTo>
                  <a:lnTo>
                    <a:pt x="123275" y="1605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9928967" y="879261"/>
              <a:ext cx="980715" cy="1247242"/>
            </a:xfrm>
            <a:custGeom>
              <a:avLst/>
              <a:gdLst/>
              <a:ahLst/>
              <a:cxnLst/>
              <a:rect l="l" t="t" r="r" b="b"/>
              <a:pathLst>
                <a:path w="125331" h="159392" extrusionOk="0">
                  <a:moveTo>
                    <a:pt x="1065" y="1"/>
                  </a:moveTo>
                  <a:lnTo>
                    <a:pt x="798" y="134"/>
                  </a:lnTo>
                  <a:lnTo>
                    <a:pt x="532" y="267"/>
                  </a:lnTo>
                  <a:lnTo>
                    <a:pt x="399" y="533"/>
                  </a:lnTo>
                  <a:lnTo>
                    <a:pt x="266" y="932"/>
                  </a:lnTo>
                  <a:lnTo>
                    <a:pt x="266" y="1331"/>
                  </a:lnTo>
                  <a:lnTo>
                    <a:pt x="0" y="83288"/>
                  </a:lnTo>
                  <a:lnTo>
                    <a:pt x="133" y="84619"/>
                  </a:lnTo>
                  <a:lnTo>
                    <a:pt x="399" y="85949"/>
                  </a:lnTo>
                  <a:lnTo>
                    <a:pt x="931" y="87280"/>
                  </a:lnTo>
                  <a:lnTo>
                    <a:pt x="1597" y="88610"/>
                  </a:lnTo>
                  <a:lnTo>
                    <a:pt x="2395" y="89941"/>
                  </a:lnTo>
                  <a:lnTo>
                    <a:pt x="3326" y="91005"/>
                  </a:lnTo>
                  <a:lnTo>
                    <a:pt x="4391" y="91937"/>
                  </a:lnTo>
                  <a:lnTo>
                    <a:pt x="5455" y="92735"/>
                  </a:lnTo>
                  <a:lnTo>
                    <a:pt x="119610" y="158726"/>
                  </a:lnTo>
                  <a:lnTo>
                    <a:pt x="120674" y="159126"/>
                  </a:lnTo>
                  <a:lnTo>
                    <a:pt x="121739" y="159392"/>
                  </a:lnTo>
                  <a:lnTo>
                    <a:pt x="122670" y="159392"/>
                  </a:lnTo>
                  <a:lnTo>
                    <a:pt x="123468" y="159126"/>
                  </a:lnTo>
                  <a:lnTo>
                    <a:pt x="124133" y="158460"/>
                  </a:lnTo>
                  <a:lnTo>
                    <a:pt x="124666" y="157795"/>
                  </a:lnTo>
                  <a:lnTo>
                    <a:pt x="125065" y="156731"/>
                  </a:lnTo>
                  <a:lnTo>
                    <a:pt x="125198" y="155533"/>
                  </a:lnTo>
                  <a:lnTo>
                    <a:pt x="125331" y="73576"/>
                  </a:lnTo>
                  <a:lnTo>
                    <a:pt x="125198" y="72645"/>
                  </a:lnTo>
                  <a:lnTo>
                    <a:pt x="124799" y="71713"/>
                  </a:lnTo>
                  <a:lnTo>
                    <a:pt x="124266" y="70915"/>
                  </a:lnTo>
                  <a:lnTo>
                    <a:pt x="123468" y="70383"/>
                  </a:lnTo>
                  <a:lnTo>
                    <a:pt x="2129" y="26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9945618" y="912580"/>
              <a:ext cx="947412" cy="1180613"/>
            </a:xfrm>
            <a:custGeom>
              <a:avLst/>
              <a:gdLst/>
              <a:ahLst/>
              <a:cxnLst/>
              <a:rect l="l" t="t" r="r" b="b"/>
              <a:pathLst>
                <a:path w="121075" h="150877" extrusionOk="0">
                  <a:moveTo>
                    <a:pt x="1065" y="0"/>
                  </a:moveTo>
                  <a:lnTo>
                    <a:pt x="799" y="133"/>
                  </a:lnTo>
                  <a:lnTo>
                    <a:pt x="533" y="399"/>
                  </a:lnTo>
                  <a:lnTo>
                    <a:pt x="400" y="532"/>
                  </a:lnTo>
                  <a:lnTo>
                    <a:pt x="267" y="932"/>
                  </a:lnTo>
                  <a:lnTo>
                    <a:pt x="267" y="1331"/>
                  </a:lnTo>
                  <a:lnTo>
                    <a:pt x="1" y="77301"/>
                  </a:lnTo>
                  <a:lnTo>
                    <a:pt x="134" y="78631"/>
                  </a:lnTo>
                  <a:lnTo>
                    <a:pt x="400" y="79962"/>
                  </a:lnTo>
                  <a:lnTo>
                    <a:pt x="932" y="81292"/>
                  </a:lnTo>
                  <a:lnTo>
                    <a:pt x="1597" y="82490"/>
                  </a:lnTo>
                  <a:lnTo>
                    <a:pt x="2396" y="83687"/>
                  </a:lnTo>
                  <a:lnTo>
                    <a:pt x="3327" y="84885"/>
                  </a:lnTo>
                  <a:lnTo>
                    <a:pt x="4258" y="85816"/>
                  </a:lnTo>
                  <a:lnTo>
                    <a:pt x="5323" y="86481"/>
                  </a:lnTo>
                  <a:lnTo>
                    <a:pt x="115486" y="150078"/>
                  </a:lnTo>
                  <a:lnTo>
                    <a:pt x="116550" y="150610"/>
                  </a:lnTo>
                  <a:lnTo>
                    <a:pt x="117615" y="150876"/>
                  </a:lnTo>
                  <a:lnTo>
                    <a:pt x="118413" y="150743"/>
                  </a:lnTo>
                  <a:lnTo>
                    <a:pt x="119211" y="150477"/>
                  </a:lnTo>
                  <a:lnTo>
                    <a:pt x="119877" y="149945"/>
                  </a:lnTo>
                  <a:lnTo>
                    <a:pt x="120409" y="149147"/>
                  </a:lnTo>
                  <a:lnTo>
                    <a:pt x="120675" y="148215"/>
                  </a:lnTo>
                  <a:lnTo>
                    <a:pt x="120808" y="147018"/>
                  </a:lnTo>
                  <a:lnTo>
                    <a:pt x="121074" y="71048"/>
                  </a:lnTo>
                  <a:lnTo>
                    <a:pt x="120941" y="70116"/>
                  </a:lnTo>
                  <a:lnTo>
                    <a:pt x="120542" y="69318"/>
                  </a:lnTo>
                  <a:lnTo>
                    <a:pt x="119877" y="68520"/>
                  </a:lnTo>
                  <a:lnTo>
                    <a:pt x="119211" y="67988"/>
                  </a:lnTo>
                  <a:lnTo>
                    <a:pt x="2130" y="266"/>
                  </a:lnTo>
                  <a:lnTo>
                    <a:pt x="1731" y="13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9705125" y="1979707"/>
              <a:ext cx="497654" cy="288390"/>
            </a:xfrm>
            <a:custGeom>
              <a:avLst/>
              <a:gdLst/>
              <a:ahLst/>
              <a:cxnLst/>
              <a:rect l="l" t="t" r="r" b="b"/>
              <a:pathLst>
                <a:path w="63598" h="36855" extrusionOk="0">
                  <a:moveTo>
                    <a:pt x="21555" y="0"/>
                  </a:moveTo>
                  <a:lnTo>
                    <a:pt x="1" y="12506"/>
                  </a:lnTo>
                  <a:lnTo>
                    <a:pt x="42044" y="36854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9705125" y="1979707"/>
              <a:ext cx="497654" cy="193645"/>
            </a:xfrm>
            <a:custGeom>
              <a:avLst/>
              <a:gdLst/>
              <a:ahLst/>
              <a:cxnLst/>
              <a:rect l="l" t="t" r="r" b="b"/>
              <a:pathLst>
                <a:path w="63598" h="24747" extrusionOk="0">
                  <a:moveTo>
                    <a:pt x="21555" y="0"/>
                  </a:moveTo>
                  <a:lnTo>
                    <a:pt x="1" y="12506"/>
                  </a:lnTo>
                  <a:lnTo>
                    <a:pt x="932" y="13039"/>
                  </a:lnTo>
                  <a:lnTo>
                    <a:pt x="21555" y="1064"/>
                  </a:lnTo>
                  <a:lnTo>
                    <a:pt x="62666" y="24747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9986222" y="1694438"/>
              <a:ext cx="116616" cy="67686"/>
            </a:xfrm>
            <a:custGeom>
              <a:avLst/>
              <a:gdLst/>
              <a:ahLst/>
              <a:cxnLst/>
              <a:rect l="l" t="t" r="r" b="b"/>
              <a:pathLst>
                <a:path w="14903" h="8650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9889403" y="163822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194"/>
                  </a:lnTo>
                  <a:lnTo>
                    <a:pt x="9580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10568199" y="203071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10471372" y="1974495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10374553" y="191828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10217349" y="189745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10314168" y="195367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9648910" y="1778768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9709295" y="1743376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648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9829018" y="167362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9769673" y="1709016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9925837" y="1729839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9866500" y="1764198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10023704" y="178606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9963318" y="182041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10120523" y="1841235"/>
              <a:ext cx="115575" cy="67678"/>
            </a:xfrm>
            <a:custGeom>
              <a:avLst/>
              <a:gdLst/>
              <a:ahLst/>
              <a:cxnLst/>
              <a:rect l="l" t="t" r="r" b="b"/>
              <a:pathLst>
                <a:path w="14770" h="8649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649"/>
                  </a:lnTo>
                  <a:lnTo>
                    <a:pt x="14769" y="5589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902933" y="1855813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10060145" y="1876636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9999759" y="1910987"/>
              <a:ext cx="116608" cy="67678"/>
            </a:xfrm>
            <a:custGeom>
              <a:avLst/>
              <a:gdLst/>
              <a:ahLst/>
              <a:cxnLst/>
              <a:rect l="l" t="t" r="r" b="b"/>
              <a:pathLst>
                <a:path w="14902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10096578" y="196721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10194445" y="20234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10253782" y="1988032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10350609" y="2044247"/>
              <a:ext cx="116608" cy="67686"/>
            </a:xfrm>
            <a:custGeom>
              <a:avLst/>
              <a:gdLst/>
              <a:ahLst/>
              <a:cxnLst/>
              <a:rect l="l" t="t" r="r" b="b"/>
              <a:pathLst>
                <a:path w="14902" h="8650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0424524" y="2226445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10484909" y="219104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447" y="8649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9745729" y="183395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10291264" y="207964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9843596" y="1890165"/>
              <a:ext cx="502858" cy="291520"/>
            </a:xfrm>
            <a:custGeom>
              <a:avLst/>
              <a:gdLst/>
              <a:ahLst/>
              <a:cxnLst/>
              <a:rect l="l" t="t" r="r" b="b"/>
              <a:pathLst>
                <a:path w="64263" h="37255" extrusionOk="0">
                  <a:moveTo>
                    <a:pt x="5189" y="1"/>
                  </a:moveTo>
                  <a:lnTo>
                    <a:pt x="0" y="3061"/>
                  </a:lnTo>
                  <a:lnTo>
                    <a:pt x="59073" y="37254"/>
                  </a:lnTo>
                  <a:lnTo>
                    <a:pt x="64262" y="34061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10388091" y="2134829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193"/>
                  </a:lnTo>
                  <a:lnTo>
                    <a:pt x="9446" y="8648"/>
                  </a:lnTo>
                  <a:lnTo>
                    <a:pt x="14768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0327705" y="217022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10277735" y="186309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1"/>
                  </a:moveTo>
                  <a:lnTo>
                    <a:pt x="0" y="3061"/>
                  </a:lnTo>
                  <a:lnTo>
                    <a:pt x="9446" y="8516"/>
                  </a:lnTo>
                  <a:lnTo>
                    <a:pt x="14768" y="5456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0179867" y="180688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0083049" y="1750661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1" y="5455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0665017" y="20869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0545295" y="215669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0447428" y="2100470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0507813" y="206507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769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0410994" y="2009895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0604632" y="2121292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0156964" y="193285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9806114" y="179959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30"/>
          <p:cNvGrpSpPr/>
          <p:nvPr/>
        </p:nvGrpSpPr>
        <p:grpSpPr>
          <a:xfrm>
            <a:off x="7486876" y="3909975"/>
            <a:ext cx="1199949" cy="983475"/>
            <a:chOff x="7486876" y="3909975"/>
            <a:chExt cx="1199949" cy="983475"/>
          </a:xfrm>
        </p:grpSpPr>
        <p:sp>
          <p:nvSpPr>
            <p:cNvPr id="1864" name="Google Shape;1864;p30"/>
            <p:cNvSpPr/>
            <p:nvPr/>
          </p:nvSpPr>
          <p:spPr>
            <a:xfrm>
              <a:off x="8376368" y="3956932"/>
              <a:ext cx="253055" cy="106992"/>
            </a:xfrm>
            <a:custGeom>
              <a:avLst/>
              <a:gdLst/>
              <a:ahLst/>
              <a:cxnLst/>
              <a:rect l="l" t="t" r="r" b="b"/>
              <a:pathLst>
                <a:path w="4877" h="2062" extrusionOk="0">
                  <a:moveTo>
                    <a:pt x="2614" y="0"/>
                  </a:moveTo>
                  <a:lnTo>
                    <a:pt x="2262" y="101"/>
                  </a:lnTo>
                  <a:lnTo>
                    <a:pt x="1910" y="151"/>
                  </a:lnTo>
                  <a:lnTo>
                    <a:pt x="1508" y="302"/>
                  </a:lnTo>
                  <a:lnTo>
                    <a:pt x="1156" y="503"/>
                  </a:lnTo>
                  <a:lnTo>
                    <a:pt x="553" y="905"/>
                  </a:lnTo>
                  <a:lnTo>
                    <a:pt x="0" y="1408"/>
                  </a:lnTo>
                  <a:lnTo>
                    <a:pt x="1106" y="2061"/>
                  </a:lnTo>
                  <a:lnTo>
                    <a:pt x="1659" y="1559"/>
                  </a:lnTo>
                  <a:lnTo>
                    <a:pt x="2262" y="1157"/>
                  </a:lnTo>
                  <a:lnTo>
                    <a:pt x="2614" y="955"/>
                  </a:lnTo>
                  <a:lnTo>
                    <a:pt x="3016" y="805"/>
                  </a:lnTo>
                  <a:lnTo>
                    <a:pt x="3368" y="704"/>
                  </a:lnTo>
                  <a:lnTo>
                    <a:pt x="3720" y="654"/>
                  </a:lnTo>
                  <a:lnTo>
                    <a:pt x="4022" y="654"/>
                  </a:lnTo>
                  <a:lnTo>
                    <a:pt x="4324" y="704"/>
                  </a:lnTo>
                  <a:lnTo>
                    <a:pt x="4625" y="805"/>
                  </a:lnTo>
                  <a:lnTo>
                    <a:pt x="4877" y="905"/>
                  </a:lnTo>
                  <a:lnTo>
                    <a:pt x="3771" y="252"/>
                  </a:lnTo>
                  <a:lnTo>
                    <a:pt x="3519" y="151"/>
                  </a:lnTo>
                  <a:lnTo>
                    <a:pt x="3218" y="5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7486876" y="3909975"/>
              <a:ext cx="873889" cy="965211"/>
            </a:xfrm>
            <a:custGeom>
              <a:avLst/>
              <a:gdLst/>
              <a:ahLst/>
              <a:cxnLst/>
              <a:rect l="l" t="t" r="r" b="b"/>
              <a:pathLst>
                <a:path w="16842" h="18602" extrusionOk="0">
                  <a:moveTo>
                    <a:pt x="13926" y="0"/>
                  </a:moveTo>
                  <a:lnTo>
                    <a:pt x="13373" y="101"/>
                  </a:lnTo>
                  <a:lnTo>
                    <a:pt x="12820" y="252"/>
                  </a:lnTo>
                  <a:lnTo>
                    <a:pt x="12267" y="453"/>
                  </a:lnTo>
                  <a:lnTo>
                    <a:pt x="11714" y="754"/>
                  </a:lnTo>
                  <a:lnTo>
                    <a:pt x="11060" y="1157"/>
                  </a:lnTo>
                  <a:lnTo>
                    <a:pt x="10507" y="1609"/>
                  </a:lnTo>
                  <a:lnTo>
                    <a:pt x="9904" y="2112"/>
                  </a:lnTo>
                  <a:lnTo>
                    <a:pt x="9351" y="2665"/>
                  </a:lnTo>
                  <a:lnTo>
                    <a:pt x="8848" y="3268"/>
                  </a:lnTo>
                  <a:lnTo>
                    <a:pt x="8396" y="3922"/>
                  </a:lnTo>
                  <a:lnTo>
                    <a:pt x="7943" y="4575"/>
                  </a:lnTo>
                  <a:lnTo>
                    <a:pt x="7541" y="5279"/>
                  </a:lnTo>
                  <a:lnTo>
                    <a:pt x="6938" y="5279"/>
                  </a:lnTo>
                  <a:lnTo>
                    <a:pt x="6334" y="5430"/>
                  </a:lnTo>
                  <a:lnTo>
                    <a:pt x="5681" y="5631"/>
                  </a:lnTo>
                  <a:lnTo>
                    <a:pt x="5027" y="5983"/>
                  </a:lnTo>
                  <a:lnTo>
                    <a:pt x="4525" y="6284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1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3"/>
                  </a:lnTo>
                  <a:lnTo>
                    <a:pt x="1156" y="10356"/>
                  </a:lnTo>
                  <a:lnTo>
                    <a:pt x="855" y="10960"/>
                  </a:lnTo>
                  <a:lnTo>
                    <a:pt x="603" y="11563"/>
                  </a:lnTo>
                  <a:lnTo>
                    <a:pt x="402" y="12217"/>
                  </a:lnTo>
                  <a:lnTo>
                    <a:pt x="201" y="12820"/>
                  </a:lnTo>
                  <a:lnTo>
                    <a:pt x="101" y="13473"/>
                  </a:lnTo>
                  <a:lnTo>
                    <a:pt x="0" y="14077"/>
                  </a:lnTo>
                  <a:lnTo>
                    <a:pt x="0" y="14680"/>
                  </a:lnTo>
                  <a:lnTo>
                    <a:pt x="0" y="15283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1"/>
                  </a:lnTo>
                  <a:lnTo>
                    <a:pt x="603" y="17093"/>
                  </a:lnTo>
                  <a:lnTo>
                    <a:pt x="855" y="17445"/>
                  </a:lnTo>
                  <a:lnTo>
                    <a:pt x="1156" y="17696"/>
                  </a:lnTo>
                  <a:lnTo>
                    <a:pt x="1458" y="17948"/>
                  </a:lnTo>
                  <a:lnTo>
                    <a:pt x="2564" y="18601"/>
                  </a:lnTo>
                  <a:lnTo>
                    <a:pt x="2262" y="18350"/>
                  </a:lnTo>
                  <a:lnTo>
                    <a:pt x="1961" y="18098"/>
                  </a:lnTo>
                  <a:lnTo>
                    <a:pt x="1709" y="17747"/>
                  </a:lnTo>
                  <a:lnTo>
                    <a:pt x="1508" y="17395"/>
                  </a:lnTo>
                  <a:lnTo>
                    <a:pt x="1357" y="16942"/>
                  </a:lnTo>
                  <a:lnTo>
                    <a:pt x="1207" y="16439"/>
                  </a:lnTo>
                  <a:lnTo>
                    <a:pt x="1156" y="15937"/>
                  </a:lnTo>
                  <a:lnTo>
                    <a:pt x="1106" y="15333"/>
                  </a:lnTo>
                  <a:lnTo>
                    <a:pt x="1156" y="14730"/>
                  </a:lnTo>
                  <a:lnTo>
                    <a:pt x="1207" y="14127"/>
                  </a:lnTo>
                  <a:lnTo>
                    <a:pt x="1357" y="13473"/>
                  </a:lnTo>
                  <a:lnTo>
                    <a:pt x="1508" y="12870"/>
                  </a:lnTo>
                  <a:lnTo>
                    <a:pt x="1709" y="12217"/>
                  </a:lnTo>
                  <a:lnTo>
                    <a:pt x="1961" y="11613"/>
                  </a:lnTo>
                  <a:lnTo>
                    <a:pt x="2262" y="11010"/>
                  </a:lnTo>
                  <a:lnTo>
                    <a:pt x="2564" y="10407"/>
                  </a:lnTo>
                  <a:lnTo>
                    <a:pt x="2916" y="9803"/>
                  </a:lnTo>
                  <a:lnTo>
                    <a:pt x="3318" y="9250"/>
                  </a:lnTo>
                  <a:lnTo>
                    <a:pt x="3720" y="8697"/>
                  </a:lnTo>
                  <a:lnTo>
                    <a:pt x="4173" y="8195"/>
                  </a:lnTo>
                  <a:lnTo>
                    <a:pt x="4625" y="7742"/>
                  </a:lnTo>
                  <a:lnTo>
                    <a:pt x="5128" y="7340"/>
                  </a:lnTo>
                  <a:lnTo>
                    <a:pt x="5631" y="6938"/>
                  </a:lnTo>
                  <a:lnTo>
                    <a:pt x="6133" y="6636"/>
                  </a:lnTo>
                  <a:lnTo>
                    <a:pt x="6837" y="6284"/>
                  </a:lnTo>
                  <a:lnTo>
                    <a:pt x="7440" y="6083"/>
                  </a:lnTo>
                  <a:lnTo>
                    <a:pt x="8044" y="5933"/>
                  </a:lnTo>
                  <a:lnTo>
                    <a:pt x="8647" y="5933"/>
                  </a:lnTo>
                  <a:lnTo>
                    <a:pt x="9049" y="5229"/>
                  </a:lnTo>
                  <a:lnTo>
                    <a:pt x="9502" y="4575"/>
                  </a:lnTo>
                  <a:lnTo>
                    <a:pt x="9954" y="3922"/>
                  </a:lnTo>
                  <a:lnTo>
                    <a:pt x="10507" y="3318"/>
                  </a:lnTo>
                  <a:lnTo>
                    <a:pt x="11010" y="2765"/>
                  </a:lnTo>
                  <a:lnTo>
                    <a:pt x="11613" y="2263"/>
                  </a:lnTo>
                  <a:lnTo>
                    <a:pt x="12216" y="1810"/>
                  </a:lnTo>
                  <a:lnTo>
                    <a:pt x="12820" y="1408"/>
                  </a:lnTo>
                  <a:lnTo>
                    <a:pt x="13373" y="1106"/>
                  </a:lnTo>
                  <a:lnTo>
                    <a:pt x="13926" y="905"/>
                  </a:lnTo>
                  <a:lnTo>
                    <a:pt x="14479" y="754"/>
                  </a:lnTo>
                  <a:lnTo>
                    <a:pt x="15032" y="654"/>
                  </a:lnTo>
                  <a:lnTo>
                    <a:pt x="15534" y="654"/>
                  </a:lnTo>
                  <a:lnTo>
                    <a:pt x="15987" y="704"/>
                  </a:lnTo>
                  <a:lnTo>
                    <a:pt x="16439" y="805"/>
                  </a:lnTo>
                  <a:lnTo>
                    <a:pt x="16841" y="1006"/>
                  </a:lnTo>
                  <a:lnTo>
                    <a:pt x="16841" y="1006"/>
                  </a:lnTo>
                  <a:lnTo>
                    <a:pt x="15685" y="352"/>
                  </a:lnTo>
                  <a:lnTo>
                    <a:pt x="15283" y="201"/>
                  </a:lnTo>
                  <a:lnTo>
                    <a:pt x="14881" y="51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7544262" y="3943857"/>
              <a:ext cx="1142563" cy="949593"/>
            </a:xfrm>
            <a:custGeom>
              <a:avLst/>
              <a:gdLst/>
              <a:ahLst/>
              <a:cxnLst/>
              <a:rect l="l" t="t" r="r" b="b"/>
              <a:pathLst>
                <a:path w="22020" h="18301" extrusionOk="0">
                  <a:moveTo>
                    <a:pt x="13976" y="1"/>
                  </a:moveTo>
                  <a:lnTo>
                    <a:pt x="13523" y="51"/>
                  </a:lnTo>
                  <a:lnTo>
                    <a:pt x="13071" y="152"/>
                  </a:lnTo>
                  <a:lnTo>
                    <a:pt x="12619" y="303"/>
                  </a:lnTo>
                  <a:lnTo>
                    <a:pt x="12166" y="504"/>
                  </a:lnTo>
                  <a:lnTo>
                    <a:pt x="11714" y="755"/>
                  </a:lnTo>
                  <a:lnTo>
                    <a:pt x="11110" y="1157"/>
                  </a:lnTo>
                  <a:lnTo>
                    <a:pt x="10507" y="1610"/>
                  </a:lnTo>
                  <a:lnTo>
                    <a:pt x="9904" y="2112"/>
                  </a:lnTo>
                  <a:lnTo>
                    <a:pt x="9401" y="2665"/>
                  </a:lnTo>
                  <a:lnTo>
                    <a:pt x="8848" y="3269"/>
                  </a:lnTo>
                  <a:lnTo>
                    <a:pt x="8396" y="3922"/>
                  </a:lnTo>
                  <a:lnTo>
                    <a:pt x="7943" y="4576"/>
                  </a:lnTo>
                  <a:lnTo>
                    <a:pt x="7541" y="5280"/>
                  </a:lnTo>
                  <a:lnTo>
                    <a:pt x="6938" y="5280"/>
                  </a:lnTo>
                  <a:lnTo>
                    <a:pt x="6334" y="5430"/>
                  </a:lnTo>
                  <a:lnTo>
                    <a:pt x="5731" y="5631"/>
                  </a:lnTo>
                  <a:lnTo>
                    <a:pt x="5027" y="5983"/>
                  </a:lnTo>
                  <a:lnTo>
                    <a:pt x="4525" y="6285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2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4"/>
                  </a:lnTo>
                  <a:lnTo>
                    <a:pt x="1156" y="10357"/>
                  </a:lnTo>
                  <a:lnTo>
                    <a:pt x="855" y="10960"/>
                  </a:lnTo>
                  <a:lnTo>
                    <a:pt x="603" y="11564"/>
                  </a:lnTo>
                  <a:lnTo>
                    <a:pt x="402" y="12217"/>
                  </a:lnTo>
                  <a:lnTo>
                    <a:pt x="251" y="12820"/>
                  </a:lnTo>
                  <a:lnTo>
                    <a:pt x="101" y="13474"/>
                  </a:lnTo>
                  <a:lnTo>
                    <a:pt x="50" y="14077"/>
                  </a:lnTo>
                  <a:lnTo>
                    <a:pt x="0" y="14680"/>
                  </a:lnTo>
                  <a:lnTo>
                    <a:pt x="50" y="15284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2"/>
                  </a:lnTo>
                  <a:lnTo>
                    <a:pt x="603" y="17094"/>
                  </a:lnTo>
                  <a:lnTo>
                    <a:pt x="855" y="17445"/>
                  </a:lnTo>
                  <a:lnTo>
                    <a:pt x="1156" y="17747"/>
                  </a:lnTo>
                  <a:lnTo>
                    <a:pt x="1508" y="17948"/>
                  </a:lnTo>
                  <a:lnTo>
                    <a:pt x="1860" y="18099"/>
                  </a:lnTo>
                  <a:lnTo>
                    <a:pt x="2262" y="18250"/>
                  </a:lnTo>
                  <a:lnTo>
                    <a:pt x="2665" y="18300"/>
                  </a:lnTo>
                  <a:lnTo>
                    <a:pt x="3117" y="18250"/>
                  </a:lnTo>
                  <a:lnTo>
                    <a:pt x="3569" y="18200"/>
                  </a:lnTo>
                  <a:lnTo>
                    <a:pt x="4072" y="18049"/>
                  </a:lnTo>
                  <a:lnTo>
                    <a:pt x="4575" y="17848"/>
                  </a:lnTo>
                  <a:lnTo>
                    <a:pt x="5078" y="17596"/>
                  </a:lnTo>
                  <a:lnTo>
                    <a:pt x="18299" y="9955"/>
                  </a:lnTo>
                  <a:lnTo>
                    <a:pt x="18702" y="9703"/>
                  </a:lnTo>
                  <a:lnTo>
                    <a:pt x="19053" y="9452"/>
                  </a:lnTo>
                  <a:lnTo>
                    <a:pt x="19405" y="9100"/>
                  </a:lnTo>
                  <a:lnTo>
                    <a:pt x="19757" y="8799"/>
                  </a:lnTo>
                  <a:lnTo>
                    <a:pt x="20361" y="8044"/>
                  </a:lnTo>
                  <a:lnTo>
                    <a:pt x="20914" y="7190"/>
                  </a:lnTo>
                  <a:lnTo>
                    <a:pt x="21366" y="6285"/>
                  </a:lnTo>
                  <a:lnTo>
                    <a:pt x="21718" y="5380"/>
                  </a:lnTo>
                  <a:lnTo>
                    <a:pt x="21869" y="4928"/>
                  </a:lnTo>
                  <a:lnTo>
                    <a:pt x="21919" y="4425"/>
                  </a:lnTo>
                  <a:lnTo>
                    <a:pt x="21969" y="3972"/>
                  </a:lnTo>
                  <a:lnTo>
                    <a:pt x="22020" y="3520"/>
                  </a:lnTo>
                  <a:lnTo>
                    <a:pt x="21969" y="3118"/>
                  </a:lnTo>
                  <a:lnTo>
                    <a:pt x="21919" y="2716"/>
                  </a:lnTo>
                  <a:lnTo>
                    <a:pt x="21818" y="2364"/>
                  </a:lnTo>
                  <a:lnTo>
                    <a:pt x="21718" y="2062"/>
                  </a:lnTo>
                  <a:lnTo>
                    <a:pt x="21567" y="1760"/>
                  </a:lnTo>
                  <a:lnTo>
                    <a:pt x="21366" y="1509"/>
                  </a:lnTo>
                  <a:lnTo>
                    <a:pt x="21165" y="1308"/>
                  </a:lnTo>
                  <a:lnTo>
                    <a:pt x="20914" y="1157"/>
                  </a:lnTo>
                  <a:lnTo>
                    <a:pt x="20662" y="1057"/>
                  </a:lnTo>
                  <a:lnTo>
                    <a:pt x="20361" y="956"/>
                  </a:lnTo>
                  <a:lnTo>
                    <a:pt x="20059" y="906"/>
                  </a:lnTo>
                  <a:lnTo>
                    <a:pt x="19707" y="906"/>
                  </a:lnTo>
                  <a:lnTo>
                    <a:pt x="19405" y="956"/>
                  </a:lnTo>
                  <a:lnTo>
                    <a:pt x="19053" y="1057"/>
                  </a:lnTo>
                  <a:lnTo>
                    <a:pt x="18651" y="1207"/>
                  </a:lnTo>
                  <a:lnTo>
                    <a:pt x="18299" y="1409"/>
                  </a:lnTo>
                  <a:lnTo>
                    <a:pt x="17696" y="1811"/>
                  </a:lnTo>
                  <a:lnTo>
                    <a:pt x="17143" y="2313"/>
                  </a:lnTo>
                  <a:lnTo>
                    <a:pt x="16992" y="1861"/>
                  </a:lnTo>
                  <a:lnTo>
                    <a:pt x="16791" y="1509"/>
                  </a:lnTo>
                  <a:lnTo>
                    <a:pt x="16590" y="1157"/>
                  </a:lnTo>
                  <a:lnTo>
                    <a:pt x="16339" y="856"/>
                  </a:lnTo>
                  <a:lnTo>
                    <a:pt x="16087" y="604"/>
                  </a:lnTo>
                  <a:lnTo>
                    <a:pt x="15786" y="403"/>
                  </a:lnTo>
                  <a:lnTo>
                    <a:pt x="15484" y="252"/>
                  </a:lnTo>
                  <a:lnTo>
                    <a:pt x="15132" y="101"/>
                  </a:lnTo>
                  <a:lnTo>
                    <a:pt x="14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30"/>
          <p:cNvGrpSpPr/>
          <p:nvPr/>
        </p:nvGrpSpPr>
        <p:grpSpPr>
          <a:xfrm>
            <a:off x="3292867" y="4131038"/>
            <a:ext cx="307557" cy="274308"/>
            <a:chOff x="892750" y="267400"/>
            <a:chExt cx="483125" cy="424625"/>
          </a:xfrm>
        </p:grpSpPr>
        <p:sp>
          <p:nvSpPr>
            <p:cNvPr id="1868" name="Google Shape;1868;p30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1" name="Google Shape;1871;p30"/>
          <p:cNvSpPr/>
          <p:nvPr/>
        </p:nvSpPr>
        <p:spPr>
          <a:xfrm>
            <a:off x="5702026" y="3384472"/>
            <a:ext cx="289131" cy="274338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72" name="Google Shape;1872;p30"/>
          <p:cNvGrpSpPr/>
          <p:nvPr/>
        </p:nvGrpSpPr>
        <p:grpSpPr>
          <a:xfrm>
            <a:off x="5750206" y="1905593"/>
            <a:ext cx="192780" cy="274333"/>
            <a:chOff x="3342275" y="2615925"/>
            <a:chExt cx="339700" cy="483150"/>
          </a:xfrm>
        </p:grpSpPr>
        <p:sp>
          <p:nvSpPr>
            <p:cNvPr id="1873" name="Google Shape;1873;p30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5" name="Google Shape;1875;p30"/>
          <p:cNvSpPr/>
          <p:nvPr/>
        </p:nvSpPr>
        <p:spPr>
          <a:xfrm>
            <a:off x="3301646" y="2653093"/>
            <a:ext cx="289987" cy="27430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</a:rPr>
              <a:t>默认配置计算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74" name="Google Shape;2874;p38"/>
          <p:cNvGrpSpPr/>
          <p:nvPr/>
        </p:nvGrpSpPr>
        <p:grpSpPr>
          <a:xfrm>
            <a:off x="1027877" y="1129725"/>
            <a:ext cx="354778" cy="339271"/>
            <a:chOff x="5045500" y="842250"/>
            <a:chExt cx="503875" cy="481850"/>
          </a:xfrm>
        </p:grpSpPr>
        <p:sp>
          <p:nvSpPr>
            <p:cNvPr id="2875" name="Google Shape;287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802313" y="246258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B3CBC-88B5-4CCE-8889-4E8CF2D3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8" y="1819962"/>
            <a:ext cx="6533297" cy="1529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FFF12B-974D-4D07-A9A7-E39A428C2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04" y="3349466"/>
            <a:ext cx="6398271" cy="15645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D51E61-B15F-44B9-8437-8A61479E2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68" y="1113473"/>
            <a:ext cx="3562535" cy="37984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B326AA-60B4-4FF4-94C7-B7DE76B0272A}"/>
              </a:ext>
            </a:extLst>
          </p:cNvPr>
          <p:cNvSpPr txBox="1"/>
          <p:nvPr/>
        </p:nvSpPr>
        <p:spPr>
          <a:xfrm>
            <a:off x="4207692" y="1258875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电脑上下行发生明显变化</a:t>
            </a:r>
          </a:p>
        </p:txBody>
      </p:sp>
    </p:spTree>
    <p:extLst>
      <p:ext uri="{BB962C8B-B14F-4D97-AF65-F5344CB8AC3E}">
        <p14:creationId xmlns:p14="http://schemas.microsoft.com/office/powerpoint/2010/main" val="235808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</a:rPr>
              <a:t>修改参数尝试优化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74" name="Google Shape;2874;p38"/>
          <p:cNvGrpSpPr/>
          <p:nvPr/>
        </p:nvGrpSpPr>
        <p:grpSpPr>
          <a:xfrm>
            <a:off x="1027877" y="1129725"/>
            <a:ext cx="354778" cy="339271"/>
            <a:chOff x="5045500" y="842250"/>
            <a:chExt cx="503875" cy="481850"/>
          </a:xfrm>
        </p:grpSpPr>
        <p:sp>
          <p:nvSpPr>
            <p:cNvPr id="2875" name="Google Shape;287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802313" y="246258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B301312-43E3-4624-8AA4-FF21E392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55518"/>
              </p:ext>
            </p:extLst>
          </p:nvPr>
        </p:nvGraphicFramePr>
        <p:xfrm>
          <a:off x="589999" y="1144291"/>
          <a:ext cx="7553201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39">
                  <a:extLst>
                    <a:ext uri="{9D8B030D-6E8A-4147-A177-3AD203B41FA5}">
                      <a16:colId xmlns:a16="http://schemas.microsoft.com/office/drawing/2014/main" val="1740370435"/>
                    </a:ext>
                  </a:extLst>
                </a:gridCol>
                <a:gridCol w="2223162">
                  <a:extLst>
                    <a:ext uri="{9D8B030D-6E8A-4147-A177-3AD203B41FA5}">
                      <a16:colId xmlns:a16="http://schemas.microsoft.com/office/drawing/2014/main" val="1621879278"/>
                    </a:ext>
                  </a:extLst>
                </a:gridCol>
                <a:gridCol w="2260800">
                  <a:extLst>
                    <a:ext uri="{9D8B030D-6E8A-4147-A177-3AD203B41FA5}">
                      <a16:colId xmlns:a16="http://schemas.microsoft.com/office/drawing/2014/main" val="268314204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408481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block- size(128)</a:t>
                      </a:r>
                    </a:p>
                    <a:p>
                      <a:r>
                        <a:rPr lang="en-US" altLang="zh-C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&amp;&amp;replications(3)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block- size(128)</a:t>
                      </a:r>
                    </a:p>
                    <a:p>
                      <a:r>
                        <a:rPr lang="en-US" altLang="zh-CN" dirty="0"/>
                        <a:t>&amp;&amp;replications(1)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block-size(64)</a:t>
                      </a:r>
                    </a:p>
                    <a:p>
                      <a:r>
                        <a:rPr lang="en-US" altLang="zh-C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&amp;&amp;replications(3)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145374 </a:t>
                      </a:r>
                      <a:r>
                        <a:rPr lang="en-US" altLang="zh-CN" dirty="0" err="1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156313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154075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120847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210904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128120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0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163065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371679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277492 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71089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B024BD1-8BFC-46C5-A9D7-355ECEA3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9" y="3060821"/>
            <a:ext cx="3826370" cy="14208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570D57-AC5E-4EC4-8A16-4B922BCF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049" y="3060821"/>
            <a:ext cx="3837633" cy="14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项目演示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525" name="Google Shape;1525;p27"/>
          <p:cNvGrpSpPr/>
          <p:nvPr/>
        </p:nvGrpSpPr>
        <p:grpSpPr>
          <a:xfrm>
            <a:off x="2987733" y="1787408"/>
            <a:ext cx="799317" cy="693437"/>
            <a:chOff x="4032808" y="1111783"/>
            <a:chExt cx="799317" cy="693437"/>
          </a:xfrm>
        </p:grpSpPr>
        <p:sp>
          <p:nvSpPr>
            <p:cNvPr id="1526" name="Google Shape;1526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5" name="Google Shape;1535;p27"/>
          <p:cNvSpPr/>
          <p:nvPr/>
        </p:nvSpPr>
        <p:spPr>
          <a:xfrm flipH="1">
            <a:off x="2442547" y="2359021"/>
            <a:ext cx="4200900" cy="42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7"/>
          <p:cNvSpPr/>
          <p:nvPr/>
        </p:nvSpPr>
        <p:spPr>
          <a:xfrm>
            <a:off x="2447277" y="2359021"/>
            <a:ext cx="4200900" cy="4200900"/>
          </a:xfrm>
          <a:prstGeom prst="blockArc">
            <a:avLst>
              <a:gd name="adj1" fmla="val 10810477"/>
              <a:gd name="adj2" fmla="val 17201148"/>
              <a:gd name="adj3" fmla="val 28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7"/>
          <p:cNvGrpSpPr/>
          <p:nvPr/>
        </p:nvGrpSpPr>
        <p:grpSpPr>
          <a:xfrm flipH="1">
            <a:off x="5298970" y="1787408"/>
            <a:ext cx="799317" cy="693437"/>
            <a:chOff x="4032808" y="1111783"/>
            <a:chExt cx="799317" cy="693437"/>
          </a:xfrm>
        </p:grpSpPr>
        <p:sp>
          <p:nvSpPr>
            <p:cNvPr id="1540" name="Google Shape;1540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525;p27">
            <a:extLst>
              <a:ext uri="{FF2B5EF4-FFF2-40B4-BE49-F238E27FC236}">
                <a16:creationId xmlns:a16="http://schemas.microsoft.com/office/drawing/2014/main" id="{C73D0ADB-50AB-954A-8FF7-F2882AB9D469}"/>
              </a:ext>
            </a:extLst>
          </p:cNvPr>
          <p:cNvGrpSpPr/>
          <p:nvPr/>
        </p:nvGrpSpPr>
        <p:grpSpPr>
          <a:xfrm>
            <a:off x="968433" y="2919523"/>
            <a:ext cx="799317" cy="693437"/>
            <a:chOff x="4032808" y="1111783"/>
            <a:chExt cx="799317" cy="693437"/>
          </a:xfrm>
        </p:grpSpPr>
        <p:sp>
          <p:nvSpPr>
            <p:cNvPr id="25" name="Google Shape;1526;p27">
              <a:extLst>
                <a:ext uri="{FF2B5EF4-FFF2-40B4-BE49-F238E27FC236}">
                  <a16:creationId xmlns:a16="http://schemas.microsoft.com/office/drawing/2014/main" id="{FC12CC1E-BF3C-0545-88AD-27211BDE33FB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7;p27">
              <a:extLst>
                <a:ext uri="{FF2B5EF4-FFF2-40B4-BE49-F238E27FC236}">
                  <a16:creationId xmlns:a16="http://schemas.microsoft.com/office/drawing/2014/main" id="{0EFCE9BB-2E90-A945-B5DA-CCFC367B2318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8;p27">
              <a:extLst>
                <a:ext uri="{FF2B5EF4-FFF2-40B4-BE49-F238E27FC236}">
                  <a16:creationId xmlns:a16="http://schemas.microsoft.com/office/drawing/2014/main" id="{4E63C110-004B-F846-AC5F-1B893C8C8448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9;p27">
              <a:extLst>
                <a:ext uri="{FF2B5EF4-FFF2-40B4-BE49-F238E27FC236}">
                  <a16:creationId xmlns:a16="http://schemas.microsoft.com/office/drawing/2014/main" id="{DAE94CAE-4DBF-BA41-B10E-7C41A2337413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539;p27">
            <a:extLst>
              <a:ext uri="{FF2B5EF4-FFF2-40B4-BE49-F238E27FC236}">
                <a16:creationId xmlns:a16="http://schemas.microsoft.com/office/drawing/2014/main" id="{029CAA71-A3DC-324F-AD97-B05A23EEDF2F}"/>
              </a:ext>
            </a:extLst>
          </p:cNvPr>
          <p:cNvGrpSpPr/>
          <p:nvPr/>
        </p:nvGrpSpPr>
        <p:grpSpPr>
          <a:xfrm flipH="1">
            <a:off x="7116348" y="2912069"/>
            <a:ext cx="799317" cy="693437"/>
            <a:chOff x="4032808" y="1111783"/>
            <a:chExt cx="799317" cy="693437"/>
          </a:xfrm>
        </p:grpSpPr>
        <p:sp>
          <p:nvSpPr>
            <p:cNvPr id="30" name="Google Shape;1540;p27">
              <a:extLst>
                <a:ext uri="{FF2B5EF4-FFF2-40B4-BE49-F238E27FC236}">
                  <a16:creationId xmlns:a16="http://schemas.microsoft.com/office/drawing/2014/main" id="{314E463B-53CB-CA42-8488-F6B51A7DD829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1;p27">
              <a:extLst>
                <a:ext uri="{FF2B5EF4-FFF2-40B4-BE49-F238E27FC236}">
                  <a16:creationId xmlns:a16="http://schemas.microsoft.com/office/drawing/2014/main" id="{1D335F2E-1B82-804F-8E60-9EEA14351340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42;p27">
              <a:extLst>
                <a:ext uri="{FF2B5EF4-FFF2-40B4-BE49-F238E27FC236}">
                  <a16:creationId xmlns:a16="http://schemas.microsoft.com/office/drawing/2014/main" id="{507255D0-AAC5-A147-924D-9D1ED3C4A140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3;p27">
              <a:extLst>
                <a:ext uri="{FF2B5EF4-FFF2-40B4-BE49-F238E27FC236}">
                  <a16:creationId xmlns:a16="http://schemas.microsoft.com/office/drawing/2014/main" id="{3E8132AF-97BF-1148-AD81-B918EA14FC30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Table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of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97174" y="1661125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1" y="1759718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086163" y="1674750"/>
            <a:ext cx="1639314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Hadoop</a:t>
            </a:r>
            <a:r>
              <a:rPr lang="zh-CN" altLang="en-US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介绍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259801" y="166112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173194" y="1759695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592012" y="1667925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环境搭建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97184" y="3375698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7212" y="3475074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127700" y="3389700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数据计算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260521" y="3376476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173212" y="3475052"/>
            <a:ext cx="513577" cy="513096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548812" y="3396900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项目演示</a:t>
            </a:r>
            <a:endParaRPr sz="22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 flipH="1">
            <a:off x="-8249108" y="4403669"/>
            <a:ext cx="285902" cy="251067"/>
          </a:xfrm>
          <a:custGeom>
            <a:avLst/>
            <a:gdLst/>
            <a:ahLst/>
            <a:cxnLst/>
            <a:rect l="l" t="t" r="r" b="b"/>
            <a:pathLst>
              <a:path w="26991" h="8764" extrusionOk="0">
                <a:moveTo>
                  <a:pt x="13573" y="0"/>
                </a:moveTo>
                <a:lnTo>
                  <a:pt x="13262" y="6"/>
                </a:lnTo>
                <a:lnTo>
                  <a:pt x="12951" y="12"/>
                </a:lnTo>
                <a:lnTo>
                  <a:pt x="12640" y="24"/>
                </a:lnTo>
                <a:lnTo>
                  <a:pt x="12328" y="41"/>
                </a:lnTo>
                <a:lnTo>
                  <a:pt x="11706" y="82"/>
                </a:lnTo>
                <a:lnTo>
                  <a:pt x="11083" y="134"/>
                </a:lnTo>
                <a:lnTo>
                  <a:pt x="10461" y="204"/>
                </a:lnTo>
                <a:lnTo>
                  <a:pt x="9839" y="280"/>
                </a:lnTo>
                <a:lnTo>
                  <a:pt x="9216" y="368"/>
                </a:lnTo>
                <a:lnTo>
                  <a:pt x="8576" y="467"/>
                </a:lnTo>
                <a:lnTo>
                  <a:pt x="7937" y="577"/>
                </a:lnTo>
                <a:lnTo>
                  <a:pt x="7297" y="694"/>
                </a:lnTo>
                <a:lnTo>
                  <a:pt x="6640" y="822"/>
                </a:lnTo>
                <a:lnTo>
                  <a:pt x="5966" y="956"/>
                </a:lnTo>
                <a:lnTo>
                  <a:pt x="4582" y="1236"/>
                </a:lnTo>
                <a:lnTo>
                  <a:pt x="3130" y="1545"/>
                </a:lnTo>
                <a:lnTo>
                  <a:pt x="1609" y="1860"/>
                </a:lnTo>
                <a:lnTo>
                  <a:pt x="813" y="2023"/>
                </a:lnTo>
                <a:lnTo>
                  <a:pt x="1" y="2181"/>
                </a:lnTo>
                <a:lnTo>
                  <a:pt x="1" y="2181"/>
                </a:lnTo>
                <a:lnTo>
                  <a:pt x="346" y="2123"/>
                </a:lnTo>
                <a:lnTo>
                  <a:pt x="710" y="2070"/>
                </a:lnTo>
                <a:lnTo>
                  <a:pt x="1073" y="2029"/>
                </a:lnTo>
                <a:lnTo>
                  <a:pt x="1453" y="2000"/>
                </a:lnTo>
                <a:lnTo>
                  <a:pt x="1833" y="1983"/>
                </a:lnTo>
                <a:lnTo>
                  <a:pt x="2231" y="1971"/>
                </a:lnTo>
                <a:lnTo>
                  <a:pt x="2629" y="1971"/>
                </a:lnTo>
                <a:lnTo>
                  <a:pt x="3044" y="1983"/>
                </a:lnTo>
                <a:lnTo>
                  <a:pt x="3459" y="2000"/>
                </a:lnTo>
                <a:lnTo>
                  <a:pt x="3874" y="2029"/>
                </a:lnTo>
                <a:lnTo>
                  <a:pt x="4289" y="2064"/>
                </a:lnTo>
                <a:lnTo>
                  <a:pt x="4703" y="2105"/>
                </a:lnTo>
                <a:lnTo>
                  <a:pt x="5136" y="2157"/>
                </a:lnTo>
                <a:lnTo>
                  <a:pt x="5568" y="2222"/>
                </a:lnTo>
                <a:lnTo>
                  <a:pt x="5983" y="2286"/>
                </a:lnTo>
                <a:lnTo>
                  <a:pt x="6415" y="2362"/>
                </a:lnTo>
                <a:lnTo>
                  <a:pt x="6847" y="2443"/>
                </a:lnTo>
                <a:lnTo>
                  <a:pt x="7262" y="2531"/>
                </a:lnTo>
                <a:lnTo>
                  <a:pt x="7695" y="2624"/>
                </a:lnTo>
                <a:lnTo>
                  <a:pt x="8110" y="2723"/>
                </a:lnTo>
                <a:lnTo>
                  <a:pt x="8525" y="2828"/>
                </a:lnTo>
                <a:lnTo>
                  <a:pt x="8940" y="2939"/>
                </a:lnTo>
                <a:lnTo>
                  <a:pt x="9354" y="3055"/>
                </a:lnTo>
                <a:lnTo>
                  <a:pt x="9752" y="3178"/>
                </a:lnTo>
                <a:lnTo>
                  <a:pt x="10150" y="3300"/>
                </a:lnTo>
                <a:lnTo>
                  <a:pt x="10547" y="3434"/>
                </a:lnTo>
                <a:lnTo>
                  <a:pt x="10928" y="3568"/>
                </a:lnTo>
                <a:lnTo>
                  <a:pt x="11308" y="3703"/>
                </a:lnTo>
                <a:lnTo>
                  <a:pt x="11671" y="3843"/>
                </a:lnTo>
                <a:lnTo>
                  <a:pt x="12017" y="3988"/>
                </a:lnTo>
                <a:lnTo>
                  <a:pt x="12363" y="4134"/>
                </a:lnTo>
                <a:lnTo>
                  <a:pt x="12709" y="4286"/>
                </a:lnTo>
                <a:lnTo>
                  <a:pt x="13020" y="4437"/>
                </a:lnTo>
                <a:lnTo>
                  <a:pt x="13331" y="4595"/>
                </a:lnTo>
                <a:lnTo>
                  <a:pt x="13642" y="4746"/>
                </a:lnTo>
                <a:lnTo>
                  <a:pt x="13919" y="4904"/>
                </a:lnTo>
                <a:lnTo>
                  <a:pt x="14178" y="5061"/>
                </a:lnTo>
                <a:lnTo>
                  <a:pt x="14438" y="5224"/>
                </a:lnTo>
                <a:lnTo>
                  <a:pt x="14680" y="5382"/>
                </a:lnTo>
                <a:lnTo>
                  <a:pt x="14887" y="5545"/>
                </a:lnTo>
                <a:lnTo>
                  <a:pt x="15095" y="5702"/>
                </a:lnTo>
                <a:lnTo>
                  <a:pt x="15285" y="5866"/>
                </a:lnTo>
                <a:lnTo>
                  <a:pt x="15441" y="6023"/>
                </a:lnTo>
                <a:lnTo>
                  <a:pt x="15596" y="6181"/>
                </a:lnTo>
                <a:lnTo>
                  <a:pt x="15717" y="6344"/>
                </a:lnTo>
                <a:lnTo>
                  <a:pt x="15821" y="6495"/>
                </a:lnTo>
                <a:lnTo>
                  <a:pt x="15907" y="6653"/>
                </a:lnTo>
                <a:lnTo>
                  <a:pt x="15959" y="6804"/>
                </a:lnTo>
                <a:lnTo>
                  <a:pt x="15994" y="6956"/>
                </a:lnTo>
                <a:lnTo>
                  <a:pt x="16011" y="7108"/>
                </a:lnTo>
                <a:lnTo>
                  <a:pt x="15994" y="7253"/>
                </a:lnTo>
                <a:lnTo>
                  <a:pt x="15959" y="7393"/>
                </a:lnTo>
                <a:lnTo>
                  <a:pt x="15907" y="7533"/>
                </a:lnTo>
                <a:lnTo>
                  <a:pt x="15821" y="7667"/>
                </a:lnTo>
                <a:lnTo>
                  <a:pt x="15700" y="7801"/>
                </a:lnTo>
                <a:lnTo>
                  <a:pt x="15544" y="7930"/>
                </a:lnTo>
                <a:lnTo>
                  <a:pt x="15371" y="8052"/>
                </a:lnTo>
                <a:lnTo>
                  <a:pt x="15181" y="8169"/>
                </a:lnTo>
                <a:lnTo>
                  <a:pt x="14939" y="8285"/>
                </a:lnTo>
                <a:lnTo>
                  <a:pt x="14680" y="8390"/>
                </a:lnTo>
                <a:lnTo>
                  <a:pt x="14386" y="8495"/>
                </a:lnTo>
                <a:lnTo>
                  <a:pt x="14057" y="8589"/>
                </a:lnTo>
                <a:lnTo>
                  <a:pt x="13694" y="8682"/>
                </a:lnTo>
                <a:lnTo>
                  <a:pt x="13297" y="8763"/>
                </a:lnTo>
                <a:lnTo>
                  <a:pt x="13798" y="8670"/>
                </a:lnTo>
                <a:lnTo>
                  <a:pt x="14299" y="8577"/>
                </a:lnTo>
                <a:lnTo>
                  <a:pt x="15371" y="8390"/>
                </a:lnTo>
                <a:lnTo>
                  <a:pt x="16495" y="8210"/>
                </a:lnTo>
                <a:lnTo>
                  <a:pt x="17654" y="8023"/>
                </a:lnTo>
                <a:lnTo>
                  <a:pt x="18812" y="7831"/>
                </a:lnTo>
                <a:lnTo>
                  <a:pt x="19953" y="7627"/>
                </a:lnTo>
                <a:lnTo>
                  <a:pt x="20524" y="7522"/>
                </a:lnTo>
                <a:lnTo>
                  <a:pt x="21094" y="7417"/>
                </a:lnTo>
                <a:lnTo>
                  <a:pt x="21630" y="7306"/>
                </a:lnTo>
                <a:lnTo>
                  <a:pt x="22166" y="7189"/>
                </a:lnTo>
                <a:lnTo>
                  <a:pt x="22685" y="7073"/>
                </a:lnTo>
                <a:lnTo>
                  <a:pt x="23186" y="6950"/>
                </a:lnTo>
                <a:lnTo>
                  <a:pt x="23670" y="6822"/>
                </a:lnTo>
                <a:lnTo>
                  <a:pt x="24120" y="6688"/>
                </a:lnTo>
                <a:lnTo>
                  <a:pt x="24552" y="6548"/>
                </a:lnTo>
                <a:lnTo>
                  <a:pt x="24950" y="6408"/>
                </a:lnTo>
                <a:lnTo>
                  <a:pt x="25330" y="6256"/>
                </a:lnTo>
                <a:lnTo>
                  <a:pt x="25676" y="6099"/>
                </a:lnTo>
                <a:lnTo>
                  <a:pt x="25987" y="5936"/>
                </a:lnTo>
                <a:lnTo>
                  <a:pt x="26126" y="5854"/>
                </a:lnTo>
                <a:lnTo>
                  <a:pt x="26247" y="5767"/>
                </a:lnTo>
                <a:lnTo>
                  <a:pt x="26368" y="5679"/>
                </a:lnTo>
                <a:lnTo>
                  <a:pt x="26489" y="5586"/>
                </a:lnTo>
                <a:lnTo>
                  <a:pt x="26592" y="5493"/>
                </a:lnTo>
                <a:lnTo>
                  <a:pt x="26679" y="5399"/>
                </a:lnTo>
                <a:lnTo>
                  <a:pt x="26765" y="5306"/>
                </a:lnTo>
                <a:lnTo>
                  <a:pt x="26835" y="5207"/>
                </a:lnTo>
                <a:lnTo>
                  <a:pt x="26886" y="5108"/>
                </a:lnTo>
                <a:lnTo>
                  <a:pt x="26938" y="5003"/>
                </a:lnTo>
                <a:lnTo>
                  <a:pt x="26973" y="4898"/>
                </a:lnTo>
                <a:lnTo>
                  <a:pt x="26990" y="4793"/>
                </a:lnTo>
                <a:lnTo>
                  <a:pt x="26990" y="4682"/>
                </a:lnTo>
                <a:lnTo>
                  <a:pt x="26990" y="4571"/>
                </a:lnTo>
                <a:lnTo>
                  <a:pt x="26973" y="4449"/>
                </a:lnTo>
                <a:lnTo>
                  <a:pt x="26956" y="4326"/>
                </a:lnTo>
                <a:lnTo>
                  <a:pt x="26904" y="4204"/>
                </a:lnTo>
                <a:lnTo>
                  <a:pt x="26852" y="4082"/>
                </a:lnTo>
                <a:lnTo>
                  <a:pt x="26800" y="3965"/>
                </a:lnTo>
                <a:lnTo>
                  <a:pt x="26731" y="3848"/>
                </a:lnTo>
                <a:lnTo>
                  <a:pt x="26644" y="3732"/>
                </a:lnTo>
                <a:lnTo>
                  <a:pt x="26558" y="3615"/>
                </a:lnTo>
                <a:lnTo>
                  <a:pt x="26454" y="3504"/>
                </a:lnTo>
                <a:lnTo>
                  <a:pt x="26350" y="3394"/>
                </a:lnTo>
                <a:lnTo>
                  <a:pt x="26091" y="3172"/>
                </a:lnTo>
                <a:lnTo>
                  <a:pt x="25814" y="2956"/>
                </a:lnTo>
                <a:lnTo>
                  <a:pt x="25503" y="2752"/>
                </a:lnTo>
                <a:lnTo>
                  <a:pt x="25140" y="2548"/>
                </a:lnTo>
                <a:lnTo>
                  <a:pt x="24760" y="2350"/>
                </a:lnTo>
                <a:lnTo>
                  <a:pt x="24345" y="2157"/>
                </a:lnTo>
                <a:lnTo>
                  <a:pt x="23913" y="1971"/>
                </a:lnTo>
                <a:lnTo>
                  <a:pt x="23446" y="1790"/>
                </a:lnTo>
                <a:lnTo>
                  <a:pt x="22962" y="1615"/>
                </a:lnTo>
                <a:lnTo>
                  <a:pt x="22443" y="1446"/>
                </a:lnTo>
                <a:lnTo>
                  <a:pt x="21907" y="1283"/>
                </a:lnTo>
                <a:lnTo>
                  <a:pt x="21112" y="1061"/>
                </a:lnTo>
                <a:lnTo>
                  <a:pt x="20731" y="956"/>
                </a:lnTo>
                <a:lnTo>
                  <a:pt x="20351" y="857"/>
                </a:lnTo>
                <a:lnTo>
                  <a:pt x="19970" y="770"/>
                </a:lnTo>
                <a:lnTo>
                  <a:pt x="19607" y="682"/>
                </a:lnTo>
                <a:lnTo>
                  <a:pt x="19244" y="601"/>
                </a:lnTo>
                <a:lnTo>
                  <a:pt x="18881" y="525"/>
                </a:lnTo>
                <a:lnTo>
                  <a:pt x="18518" y="455"/>
                </a:lnTo>
                <a:lnTo>
                  <a:pt x="18172" y="391"/>
                </a:lnTo>
                <a:lnTo>
                  <a:pt x="17827" y="333"/>
                </a:lnTo>
                <a:lnTo>
                  <a:pt x="17481" y="280"/>
                </a:lnTo>
                <a:lnTo>
                  <a:pt x="17135" y="233"/>
                </a:lnTo>
                <a:lnTo>
                  <a:pt x="16806" y="187"/>
                </a:lnTo>
                <a:lnTo>
                  <a:pt x="16461" y="152"/>
                </a:lnTo>
                <a:lnTo>
                  <a:pt x="16132" y="117"/>
                </a:lnTo>
                <a:lnTo>
                  <a:pt x="15804" y="88"/>
                </a:lnTo>
                <a:lnTo>
                  <a:pt x="15475" y="59"/>
                </a:lnTo>
                <a:lnTo>
                  <a:pt x="15164" y="41"/>
                </a:lnTo>
                <a:lnTo>
                  <a:pt x="14835" y="24"/>
                </a:lnTo>
                <a:lnTo>
                  <a:pt x="14524" y="12"/>
                </a:lnTo>
                <a:lnTo>
                  <a:pt x="14196" y="6"/>
                </a:lnTo>
                <a:lnTo>
                  <a:pt x="13884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8127315" y="4464803"/>
            <a:ext cx="176746" cy="192941"/>
          </a:xfrm>
          <a:custGeom>
            <a:avLst/>
            <a:gdLst/>
            <a:ahLst/>
            <a:cxnLst/>
            <a:rect l="l" t="t" r="r" b="b"/>
            <a:pathLst>
              <a:path w="16686" h="6735" extrusionOk="0">
                <a:moveTo>
                  <a:pt x="3182" y="0"/>
                </a:moveTo>
                <a:lnTo>
                  <a:pt x="2819" y="6"/>
                </a:lnTo>
                <a:lnTo>
                  <a:pt x="2473" y="23"/>
                </a:lnTo>
                <a:lnTo>
                  <a:pt x="2162" y="53"/>
                </a:lnTo>
                <a:lnTo>
                  <a:pt x="1885" y="88"/>
                </a:lnTo>
                <a:lnTo>
                  <a:pt x="1609" y="134"/>
                </a:lnTo>
                <a:lnTo>
                  <a:pt x="1367" y="187"/>
                </a:lnTo>
                <a:lnTo>
                  <a:pt x="1142" y="251"/>
                </a:lnTo>
                <a:lnTo>
                  <a:pt x="934" y="327"/>
                </a:lnTo>
                <a:lnTo>
                  <a:pt x="761" y="402"/>
                </a:lnTo>
                <a:lnTo>
                  <a:pt x="606" y="490"/>
                </a:lnTo>
                <a:lnTo>
                  <a:pt x="450" y="583"/>
                </a:lnTo>
                <a:lnTo>
                  <a:pt x="329" y="682"/>
                </a:lnTo>
                <a:lnTo>
                  <a:pt x="243" y="793"/>
                </a:lnTo>
                <a:lnTo>
                  <a:pt x="156" y="904"/>
                </a:lnTo>
                <a:lnTo>
                  <a:pt x="87" y="1026"/>
                </a:lnTo>
                <a:lnTo>
                  <a:pt x="53" y="1149"/>
                </a:lnTo>
                <a:lnTo>
                  <a:pt x="18" y="1277"/>
                </a:lnTo>
                <a:lnTo>
                  <a:pt x="1" y="1411"/>
                </a:lnTo>
                <a:lnTo>
                  <a:pt x="18" y="1551"/>
                </a:lnTo>
                <a:lnTo>
                  <a:pt x="35" y="1691"/>
                </a:lnTo>
                <a:lnTo>
                  <a:pt x="70" y="1837"/>
                </a:lnTo>
                <a:lnTo>
                  <a:pt x="139" y="1988"/>
                </a:lnTo>
                <a:lnTo>
                  <a:pt x="208" y="2140"/>
                </a:lnTo>
                <a:lnTo>
                  <a:pt x="295" y="2292"/>
                </a:lnTo>
                <a:lnTo>
                  <a:pt x="398" y="2449"/>
                </a:lnTo>
                <a:lnTo>
                  <a:pt x="502" y="2606"/>
                </a:lnTo>
                <a:lnTo>
                  <a:pt x="640" y="2770"/>
                </a:lnTo>
                <a:lnTo>
                  <a:pt x="779" y="2927"/>
                </a:lnTo>
                <a:lnTo>
                  <a:pt x="934" y="3090"/>
                </a:lnTo>
                <a:lnTo>
                  <a:pt x="1107" y="3254"/>
                </a:lnTo>
                <a:lnTo>
                  <a:pt x="1297" y="3417"/>
                </a:lnTo>
                <a:lnTo>
                  <a:pt x="1488" y="3580"/>
                </a:lnTo>
                <a:lnTo>
                  <a:pt x="1695" y="3738"/>
                </a:lnTo>
                <a:lnTo>
                  <a:pt x="1920" y="3901"/>
                </a:lnTo>
                <a:lnTo>
                  <a:pt x="2145" y="4058"/>
                </a:lnTo>
                <a:lnTo>
                  <a:pt x="2387" y="4216"/>
                </a:lnTo>
                <a:lnTo>
                  <a:pt x="2646" y="4373"/>
                </a:lnTo>
                <a:lnTo>
                  <a:pt x="2905" y="4525"/>
                </a:lnTo>
                <a:lnTo>
                  <a:pt x="3165" y="4676"/>
                </a:lnTo>
                <a:lnTo>
                  <a:pt x="3441" y="4822"/>
                </a:lnTo>
                <a:lnTo>
                  <a:pt x="3735" y="4968"/>
                </a:lnTo>
                <a:lnTo>
                  <a:pt x="4029" y="5108"/>
                </a:lnTo>
                <a:lnTo>
                  <a:pt x="4340" y="5242"/>
                </a:lnTo>
                <a:lnTo>
                  <a:pt x="4652" y="5370"/>
                </a:lnTo>
                <a:lnTo>
                  <a:pt x="4980" y="5498"/>
                </a:lnTo>
                <a:lnTo>
                  <a:pt x="5291" y="5621"/>
                </a:lnTo>
                <a:lnTo>
                  <a:pt x="5637" y="5737"/>
                </a:lnTo>
                <a:lnTo>
                  <a:pt x="5966" y="5848"/>
                </a:lnTo>
                <a:lnTo>
                  <a:pt x="6311" y="5947"/>
                </a:lnTo>
                <a:lnTo>
                  <a:pt x="6675" y="6046"/>
                </a:lnTo>
                <a:lnTo>
                  <a:pt x="7020" y="6134"/>
                </a:lnTo>
                <a:lnTo>
                  <a:pt x="7383" y="6216"/>
                </a:lnTo>
                <a:lnTo>
                  <a:pt x="7747" y="6291"/>
                </a:lnTo>
                <a:lnTo>
                  <a:pt x="8127" y="6361"/>
                </a:lnTo>
                <a:lnTo>
                  <a:pt x="8576" y="6437"/>
                </a:lnTo>
                <a:lnTo>
                  <a:pt x="9026" y="6501"/>
                </a:lnTo>
                <a:lnTo>
                  <a:pt x="9475" y="6560"/>
                </a:lnTo>
                <a:lnTo>
                  <a:pt x="9908" y="6612"/>
                </a:lnTo>
                <a:lnTo>
                  <a:pt x="10340" y="6653"/>
                </a:lnTo>
                <a:lnTo>
                  <a:pt x="10755" y="6682"/>
                </a:lnTo>
                <a:lnTo>
                  <a:pt x="11170" y="6711"/>
                </a:lnTo>
                <a:lnTo>
                  <a:pt x="11568" y="6729"/>
                </a:lnTo>
                <a:lnTo>
                  <a:pt x="11948" y="6734"/>
                </a:lnTo>
                <a:lnTo>
                  <a:pt x="12311" y="6734"/>
                </a:lnTo>
                <a:lnTo>
                  <a:pt x="12674" y="6729"/>
                </a:lnTo>
                <a:lnTo>
                  <a:pt x="13020" y="6711"/>
                </a:lnTo>
                <a:lnTo>
                  <a:pt x="13366" y="6688"/>
                </a:lnTo>
                <a:lnTo>
                  <a:pt x="13677" y="6659"/>
                </a:lnTo>
                <a:lnTo>
                  <a:pt x="13988" y="6612"/>
                </a:lnTo>
                <a:lnTo>
                  <a:pt x="14282" y="6565"/>
                </a:lnTo>
                <a:lnTo>
                  <a:pt x="14559" y="6507"/>
                </a:lnTo>
                <a:lnTo>
                  <a:pt x="14835" y="6443"/>
                </a:lnTo>
                <a:lnTo>
                  <a:pt x="15077" y="6367"/>
                </a:lnTo>
                <a:lnTo>
                  <a:pt x="15319" y="6285"/>
                </a:lnTo>
                <a:lnTo>
                  <a:pt x="15527" y="6192"/>
                </a:lnTo>
                <a:lnTo>
                  <a:pt x="15734" y="6093"/>
                </a:lnTo>
                <a:lnTo>
                  <a:pt x="15907" y="5982"/>
                </a:lnTo>
                <a:lnTo>
                  <a:pt x="16080" y="5872"/>
                </a:lnTo>
                <a:lnTo>
                  <a:pt x="16219" y="5743"/>
                </a:lnTo>
                <a:lnTo>
                  <a:pt x="16340" y="5609"/>
                </a:lnTo>
                <a:lnTo>
                  <a:pt x="16461" y="5469"/>
                </a:lnTo>
                <a:lnTo>
                  <a:pt x="16547" y="5318"/>
                </a:lnTo>
                <a:lnTo>
                  <a:pt x="16616" y="5160"/>
                </a:lnTo>
                <a:lnTo>
                  <a:pt x="16651" y="4991"/>
                </a:lnTo>
                <a:lnTo>
                  <a:pt x="16685" y="4816"/>
                </a:lnTo>
                <a:lnTo>
                  <a:pt x="16685" y="4630"/>
                </a:lnTo>
                <a:lnTo>
                  <a:pt x="16668" y="4461"/>
                </a:lnTo>
                <a:lnTo>
                  <a:pt x="16634" y="4297"/>
                </a:lnTo>
                <a:lnTo>
                  <a:pt x="16564" y="4128"/>
                </a:lnTo>
                <a:lnTo>
                  <a:pt x="16495" y="3971"/>
                </a:lnTo>
                <a:lnTo>
                  <a:pt x="16391" y="3808"/>
                </a:lnTo>
                <a:lnTo>
                  <a:pt x="16253" y="3656"/>
                </a:lnTo>
                <a:lnTo>
                  <a:pt x="16115" y="3498"/>
                </a:lnTo>
                <a:lnTo>
                  <a:pt x="15942" y="3347"/>
                </a:lnTo>
                <a:lnTo>
                  <a:pt x="15769" y="3201"/>
                </a:lnTo>
                <a:lnTo>
                  <a:pt x="15562" y="3055"/>
                </a:lnTo>
                <a:lnTo>
                  <a:pt x="15354" y="2915"/>
                </a:lnTo>
                <a:lnTo>
                  <a:pt x="15112" y="2776"/>
                </a:lnTo>
                <a:lnTo>
                  <a:pt x="14870" y="2636"/>
                </a:lnTo>
                <a:lnTo>
                  <a:pt x="14611" y="2501"/>
                </a:lnTo>
                <a:lnTo>
                  <a:pt x="14334" y="2367"/>
                </a:lnTo>
                <a:lnTo>
                  <a:pt x="14040" y="2239"/>
                </a:lnTo>
                <a:lnTo>
                  <a:pt x="13746" y="2117"/>
                </a:lnTo>
                <a:lnTo>
                  <a:pt x="13418" y="1994"/>
                </a:lnTo>
                <a:lnTo>
                  <a:pt x="13089" y="1872"/>
                </a:lnTo>
                <a:lnTo>
                  <a:pt x="12761" y="1755"/>
                </a:lnTo>
                <a:lnTo>
                  <a:pt x="12415" y="1639"/>
                </a:lnTo>
                <a:lnTo>
                  <a:pt x="12052" y="1528"/>
                </a:lnTo>
                <a:lnTo>
                  <a:pt x="11689" y="1417"/>
                </a:lnTo>
                <a:lnTo>
                  <a:pt x="11326" y="1312"/>
                </a:lnTo>
                <a:lnTo>
                  <a:pt x="10945" y="1213"/>
                </a:lnTo>
                <a:lnTo>
                  <a:pt x="10547" y="1108"/>
                </a:lnTo>
                <a:lnTo>
                  <a:pt x="9769" y="921"/>
                </a:lnTo>
                <a:lnTo>
                  <a:pt x="8957" y="741"/>
                </a:lnTo>
                <a:lnTo>
                  <a:pt x="8144" y="577"/>
                </a:lnTo>
                <a:lnTo>
                  <a:pt x="7522" y="461"/>
                </a:lnTo>
                <a:lnTo>
                  <a:pt x="6934" y="356"/>
                </a:lnTo>
                <a:lnTo>
                  <a:pt x="6381" y="268"/>
                </a:lnTo>
                <a:lnTo>
                  <a:pt x="5845" y="193"/>
                </a:lnTo>
                <a:lnTo>
                  <a:pt x="5343" y="134"/>
                </a:lnTo>
                <a:lnTo>
                  <a:pt x="4859" y="82"/>
                </a:lnTo>
                <a:lnTo>
                  <a:pt x="4392" y="47"/>
                </a:lnTo>
                <a:lnTo>
                  <a:pt x="3960" y="18"/>
                </a:lnTo>
                <a:lnTo>
                  <a:pt x="3562" y="6"/>
                </a:lnTo>
                <a:lnTo>
                  <a:pt x="3182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-8448363" y="4559655"/>
            <a:ext cx="121432" cy="64342"/>
          </a:xfrm>
          <a:custGeom>
            <a:avLst/>
            <a:gdLst/>
            <a:ahLst/>
            <a:cxnLst/>
            <a:rect l="l" t="t" r="r" b="b"/>
            <a:pathLst>
              <a:path w="11464" h="2246" extrusionOk="0">
                <a:moveTo>
                  <a:pt x="11464" y="1"/>
                </a:moveTo>
                <a:lnTo>
                  <a:pt x="0" y="2246"/>
                </a:lnTo>
                <a:lnTo>
                  <a:pt x="1124" y="2047"/>
                </a:lnTo>
                <a:lnTo>
                  <a:pt x="2438" y="1803"/>
                </a:lnTo>
                <a:lnTo>
                  <a:pt x="3891" y="1529"/>
                </a:lnTo>
                <a:lnTo>
                  <a:pt x="5447" y="1225"/>
                </a:lnTo>
                <a:lnTo>
                  <a:pt x="7037" y="910"/>
                </a:lnTo>
                <a:lnTo>
                  <a:pt x="8593" y="596"/>
                </a:lnTo>
                <a:lnTo>
                  <a:pt x="10098" y="287"/>
                </a:lnTo>
                <a:lnTo>
                  <a:pt x="11464" y="1"/>
                </a:lnTo>
                <a:close/>
              </a:path>
            </a:pathLst>
          </a:custGeom>
          <a:solidFill>
            <a:srgbClr val="4D1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-8338847" y="4205887"/>
            <a:ext cx="603836" cy="421949"/>
          </a:xfrm>
          <a:custGeom>
            <a:avLst/>
            <a:gdLst/>
            <a:ahLst/>
            <a:cxnLst/>
            <a:rect l="l" t="t" r="r" b="b"/>
            <a:pathLst>
              <a:path w="57006" h="14729" extrusionOk="0">
                <a:moveTo>
                  <a:pt x="11982" y="1"/>
                </a:moveTo>
                <a:lnTo>
                  <a:pt x="11239" y="13"/>
                </a:lnTo>
                <a:lnTo>
                  <a:pt x="10495" y="30"/>
                </a:lnTo>
                <a:lnTo>
                  <a:pt x="9735" y="59"/>
                </a:lnTo>
                <a:lnTo>
                  <a:pt x="8991" y="100"/>
                </a:lnTo>
                <a:lnTo>
                  <a:pt x="8265" y="152"/>
                </a:lnTo>
                <a:lnTo>
                  <a:pt x="7522" y="211"/>
                </a:lnTo>
                <a:lnTo>
                  <a:pt x="6795" y="281"/>
                </a:lnTo>
                <a:lnTo>
                  <a:pt x="6069" y="362"/>
                </a:lnTo>
                <a:lnTo>
                  <a:pt x="5343" y="456"/>
                </a:lnTo>
                <a:lnTo>
                  <a:pt x="4807" y="531"/>
                </a:lnTo>
                <a:lnTo>
                  <a:pt x="4288" y="619"/>
                </a:lnTo>
                <a:lnTo>
                  <a:pt x="3804" y="706"/>
                </a:lnTo>
                <a:lnTo>
                  <a:pt x="3355" y="800"/>
                </a:lnTo>
                <a:lnTo>
                  <a:pt x="2940" y="899"/>
                </a:lnTo>
                <a:lnTo>
                  <a:pt x="2542" y="1004"/>
                </a:lnTo>
                <a:lnTo>
                  <a:pt x="2162" y="1114"/>
                </a:lnTo>
                <a:lnTo>
                  <a:pt x="1833" y="1225"/>
                </a:lnTo>
                <a:lnTo>
                  <a:pt x="1522" y="1342"/>
                </a:lnTo>
                <a:lnTo>
                  <a:pt x="1228" y="1464"/>
                </a:lnTo>
                <a:lnTo>
                  <a:pt x="986" y="1587"/>
                </a:lnTo>
                <a:lnTo>
                  <a:pt x="761" y="1721"/>
                </a:lnTo>
                <a:lnTo>
                  <a:pt x="554" y="1849"/>
                </a:lnTo>
                <a:lnTo>
                  <a:pt x="398" y="1983"/>
                </a:lnTo>
                <a:lnTo>
                  <a:pt x="260" y="2123"/>
                </a:lnTo>
                <a:lnTo>
                  <a:pt x="139" y="2263"/>
                </a:lnTo>
                <a:lnTo>
                  <a:pt x="70" y="2409"/>
                </a:lnTo>
                <a:lnTo>
                  <a:pt x="18" y="2555"/>
                </a:lnTo>
                <a:lnTo>
                  <a:pt x="0" y="2700"/>
                </a:lnTo>
                <a:lnTo>
                  <a:pt x="0" y="2852"/>
                </a:lnTo>
                <a:lnTo>
                  <a:pt x="52" y="3004"/>
                </a:lnTo>
                <a:lnTo>
                  <a:pt x="121" y="3161"/>
                </a:lnTo>
                <a:lnTo>
                  <a:pt x="208" y="3313"/>
                </a:lnTo>
                <a:lnTo>
                  <a:pt x="346" y="3470"/>
                </a:lnTo>
                <a:lnTo>
                  <a:pt x="502" y="3627"/>
                </a:lnTo>
                <a:lnTo>
                  <a:pt x="692" y="3785"/>
                </a:lnTo>
                <a:lnTo>
                  <a:pt x="917" y="3942"/>
                </a:lnTo>
                <a:lnTo>
                  <a:pt x="1159" y="4100"/>
                </a:lnTo>
                <a:lnTo>
                  <a:pt x="1436" y="4263"/>
                </a:lnTo>
                <a:lnTo>
                  <a:pt x="1747" y="4420"/>
                </a:lnTo>
                <a:lnTo>
                  <a:pt x="2093" y="4578"/>
                </a:lnTo>
                <a:lnTo>
                  <a:pt x="2456" y="4735"/>
                </a:lnTo>
                <a:lnTo>
                  <a:pt x="2922" y="4916"/>
                </a:lnTo>
                <a:lnTo>
                  <a:pt x="3372" y="5073"/>
                </a:lnTo>
                <a:lnTo>
                  <a:pt x="3822" y="5213"/>
                </a:lnTo>
                <a:lnTo>
                  <a:pt x="4254" y="5336"/>
                </a:lnTo>
                <a:lnTo>
                  <a:pt x="4669" y="5435"/>
                </a:lnTo>
                <a:lnTo>
                  <a:pt x="5084" y="5517"/>
                </a:lnTo>
                <a:lnTo>
                  <a:pt x="5499" y="5587"/>
                </a:lnTo>
                <a:lnTo>
                  <a:pt x="5914" y="5633"/>
                </a:lnTo>
                <a:lnTo>
                  <a:pt x="6311" y="5674"/>
                </a:lnTo>
                <a:lnTo>
                  <a:pt x="6709" y="5697"/>
                </a:lnTo>
                <a:lnTo>
                  <a:pt x="7107" y="5709"/>
                </a:lnTo>
                <a:lnTo>
                  <a:pt x="7504" y="5709"/>
                </a:lnTo>
                <a:lnTo>
                  <a:pt x="7902" y="5697"/>
                </a:lnTo>
                <a:lnTo>
                  <a:pt x="8282" y="5680"/>
                </a:lnTo>
                <a:lnTo>
                  <a:pt x="8680" y="5651"/>
                </a:lnTo>
                <a:lnTo>
                  <a:pt x="9095" y="5616"/>
                </a:lnTo>
                <a:lnTo>
                  <a:pt x="9493" y="5575"/>
                </a:lnTo>
                <a:lnTo>
                  <a:pt x="9890" y="5528"/>
                </a:lnTo>
                <a:lnTo>
                  <a:pt x="10737" y="5423"/>
                </a:lnTo>
                <a:lnTo>
                  <a:pt x="11602" y="5307"/>
                </a:lnTo>
                <a:lnTo>
                  <a:pt x="12501" y="5190"/>
                </a:lnTo>
                <a:lnTo>
                  <a:pt x="12968" y="5132"/>
                </a:lnTo>
                <a:lnTo>
                  <a:pt x="13435" y="5073"/>
                </a:lnTo>
                <a:lnTo>
                  <a:pt x="13936" y="5021"/>
                </a:lnTo>
                <a:lnTo>
                  <a:pt x="14437" y="4974"/>
                </a:lnTo>
                <a:lnTo>
                  <a:pt x="14956" y="4933"/>
                </a:lnTo>
                <a:lnTo>
                  <a:pt x="15492" y="4899"/>
                </a:lnTo>
                <a:lnTo>
                  <a:pt x="16045" y="4869"/>
                </a:lnTo>
                <a:lnTo>
                  <a:pt x="16616" y="4852"/>
                </a:lnTo>
                <a:lnTo>
                  <a:pt x="17273" y="4840"/>
                </a:lnTo>
                <a:lnTo>
                  <a:pt x="17947" y="4834"/>
                </a:lnTo>
                <a:lnTo>
                  <a:pt x="18604" y="4846"/>
                </a:lnTo>
                <a:lnTo>
                  <a:pt x="19261" y="4864"/>
                </a:lnTo>
                <a:lnTo>
                  <a:pt x="19936" y="4887"/>
                </a:lnTo>
                <a:lnTo>
                  <a:pt x="20593" y="4922"/>
                </a:lnTo>
                <a:lnTo>
                  <a:pt x="21250" y="4963"/>
                </a:lnTo>
                <a:lnTo>
                  <a:pt x="21889" y="5015"/>
                </a:lnTo>
                <a:lnTo>
                  <a:pt x="22546" y="5073"/>
                </a:lnTo>
                <a:lnTo>
                  <a:pt x="23186" y="5143"/>
                </a:lnTo>
                <a:lnTo>
                  <a:pt x="23826" y="5213"/>
                </a:lnTo>
                <a:lnTo>
                  <a:pt x="24466" y="5295"/>
                </a:lnTo>
                <a:lnTo>
                  <a:pt x="25105" y="5382"/>
                </a:lnTo>
                <a:lnTo>
                  <a:pt x="25728" y="5476"/>
                </a:lnTo>
                <a:lnTo>
                  <a:pt x="26350" y="5575"/>
                </a:lnTo>
                <a:lnTo>
                  <a:pt x="26955" y="5674"/>
                </a:lnTo>
                <a:lnTo>
                  <a:pt x="27561" y="5785"/>
                </a:lnTo>
                <a:lnTo>
                  <a:pt x="28166" y="5901"/>
                </a:lnTo>
                <a:lnTo>
                  <a:pt x="28771" y="6018"/>
                </a:lnTo>
                <a:lnTo>
                  <a:pt x="29359" y="6140"/>
                </a:lnTo>
                <a:lnTo>
                  <a:pt x="29929" y="6263"/>
                </a:lnTo>
                <a:lnTo>
                  <a:pt x="30500" y="6397"/>
                </a:lnTo>
                <a:lnTo>
                  <a:pt x="31070" y="6525"/>
                </a:lnTo>
                <a:lnTo>
                  <a:pt x="31624" y="6659"/>
                </a:lnTo>
                <a:lnTo>
                  <a:pt x="32160" y="6799"/>
                </a:lnTo>
                <a:lnTo>
                  <a:pt x="32696" y="6939"/>
                </a:lnTo>
                <a:lnTo>
                  <a:pt x="33750" y="7219"/>
                </a:lnTo>
                <a:lnTo>
                  <a:pt x="34736" y="7511"/>
                </a:lnTo>
                <a:lnTo>
                  <a:pt x="35687" y="7796"/>
                </a:lnTo>
                <a:lnTo>
                  <a:pt x="36205" y="7965"/>
                </a:lnTo>
                <a:lnTo>
                  <a:pt x="36707" y="8134"/>
                </a:lnTo>
                <a:lnTo>
                  <a:pt x="37191" y="8304"/>
                </a:lnTo>
                <a:lnTo>
                  <a:pt x="37641" y="8478"/>
                </a:lnTo>
                <a:lnTo>
                  <a:pt x="38090" y="8653"/>
                </a:lnTo>
                <a:lnTo>
                  <a:pt x="38540" y="8834"/>
                </a:lnTo>
                <a:lnTo>
                  <a:pt x="38955" y="9015"/>
                </a:lnTo>
                <a:lnTo>
                  <a:pt x="39370" y="9196"/>
                </a:lnTo>
                <a:lnTo>
                  <a:pt x="39767" y="9382"/>
                </a:lnTo>
                <a:lnTo>
                  <a:pt x="40165" y="9569"/>
                </a:lnTo>
                <a:lnTo>
                  <a:pt x="40908" y="9948"/>
                </a:lnTo>
                <a:lnTo>
                  <a:pt x="41652" y="10327"/>
                </a:lnTo>
                <a:lnTo>
                  <a:pt x="42361" y="10712"/>
                </a:lnTo>
                <a:lnTo>
                  <a:pt x="43778" y="11487"/>
                </a:lnTo>
                <a:lnTo>
                  <a:pt x="44487" y="11866"/>
                </a:lnTo>
                <a:lnTo>
                  <a:pt x="45213" y="12245"/>
                </a:lnTo>
                <a:lnTo>
                  <a:pt x="45974" y="12618"/>
                </a:lnTo>
                <a:lnTo>
                  <a:pt x="46372" y="12805"/>
                </a:lnTo>
                <a:lnTo>
                  <a:pt x="46770" y="12985"/>
                </a:lnTo>
                <a:lnTo>
                  <a:pt x="47185" y="13166"/>
                </a:lnTo>
                <a:lnTo>
                  <a:pt x="47600" y="13341"/>
                </a:lnTo>
                <a:lnTo>
                  <a:pt x="48032" y="13516"/>
                </a:lnTo>
                <a:lnTo>
                  <a:pt x="48481" y="13691"/>
                </a:lnTo>
                <a:lnTo>
                  <a:pt x="48827" y="13813"/>
                </a:lnTo>
                <a:lnTo>
                  <a:pt x="49190" y="13930"/>
                </a:lnTo>
                <a:lnTo>
                  <a:pt x="49553" y="14041"/>
                </a:lnTo>
                <a:lnTo>
                  <a:pt x="49916" y="14146"/>
                </a:lnTo>
                <a:lnTo>
                  <a:pt x="50279" y="14245"/>
                </a:lnTo>
                <a:lnTo>
                  <a:pt x="50660" y="14332"/>
                </a:lnTo>
                <a:lnTo>
                  <a:pt x="51040" y="14414"/>
                </a:lnTo>
                <a:lnTo>
                  <a:pt x="51403" y="14484"/>
                </a:lnTo>
                <a:lnTo>
                  <a:pt x="51784" y="14548"/>
                </a:lnTo>
                <a:lnTo>
                  <a:pt x="52147" y="14600"/>
                </a:lnTo>
                <a:lnTo>
                  <a:pt x="52510" y="14647"/>
                </a:lnTo>
                <a:lnTo>
                  <a:pt x="52873" y="14682"/>
                </a:lnTo>
                <a:lnTo>
                  <a:pt x="53219" y="14711"/>
                </a:lnTo>
                <a:lnTo>
                  <a:pt x="53565" y="14723"/>
                </a:lnTo>
                <a:lnTo>
                  <a:pt x="53910" y="14729"/>
                </a:lnTo>
                <a:lnTo>
                  <a:pt x="54239" y="14729"/>
                </a:lnTo>
                <a:lnTo>
                  <a:pt x="54550" y="14711"/>
                </a:lnTo>
                <a:lnTo>
                  <a:pt x="54844" y="14688"/>
                </a:lnTo>
                <a:lnTo>
                  <a:pt x="55138" y="14653"/>
                </a:lnTo>
                <a:lnTo>
                  <a:pt x="55415" y="14600"/>
                </a:lnTo>
                <a:lnTo>
                  <a:pt x="55657" y="14542"/>
                </a:lnTo>
                <a:lnTo>
                  <a:pt x="55899" y="14472"/>
                </a:lnTo>
                <a:lnTo>
                  <a:pt x="56123" y="14385"/>
                </a:lnTo>
                <a:lnTo>
                  <a:pt x="56314" y="14291"/>
                </a:lnTo>
                <a:lnTo>
                  <a:pt x="56487" y="14181"/>
                </a:lnTo>
                <a:lnTo>
                  <a:pt x="56642" y="14058"/>
                </a:lnTo>
                <a:lnTo>
                  <a:pt x="56763" y="13924"/>
                </a:lnTo>
                <a:lnTo>
                  <a:pt x="56867" y="13778"/>
                </a:lnTo>
                <a:lnTo>
                  <a:pt x="56953" y="13615"/>
                </a:lnTo>
                <a:lnTo>
                  <a:pt x="56988" y="13440"/>
                </a:lnTo>
                <a:lnTo>
                  <a:pt x="57005" y="13248"/>
                </a:lnTo>
                <a:lnTo>
                  <a:pt x="56988" y="13044"/>
                </a:lnTo>
                <a:lnTo>
                  <a:pt x="56971" y="12945"/>
                </a:lnTo>
                <a:lnTo>
                  <a:pt x="56953" y="12840"/>
                </a:lnTo>
                <a:lnTo>
                  <a:pt x="56850" y="12630"/>
                </a:lnTo>
                <a:lnTo>
                  <a:pt x="56729" y="12414"/>
                </a:lnTo>
                <a:lnTo>
                  <a:pt x="56556" y="12198"/>
                </a:lnTo>
                <a:lnTo>
                  <a:pt x="56348" y="11977"/>
                </a:lnTo>
                <a:lnTo>
                  <a:pt x="56106" y="11761"/>
                </a:lnTo>
                <a:lnTo>
                  <a:pt x="55847" y="11534"/>
                </a:lnTo>
                <a:lnTo>
                  <a:pt x="55536" y="11312"/>
                </a:lnTo>
                <a:lnTo>
                  <a:pt x="55207" y="11085"/>
                </a:lnTo>
                <a:lnTo>
                  <a:pt x="54861" y="10857"/>
                </a:lnTo>
                <a:lnTo>
                  <a:pt x="54481" y="10630"/>
                </a:lnTo>
                <a:lnTo>
                  <a:pt x="54083" y="10403"/>
                </a:lnTo>
                <a:lnTo>
                  <a:pt x="53668" y="10175"/>
                </a:lnTo>
                <a:lnTo>
                  <a:pt x="53236" y="9948"/>
                </a:lnTo>
                <a:lnTo>
                  <a:pt x="52786" y="9720"/>
                </a:lnTo>
                <a:lnTo>
                  <a:pt x="52337" y="9499"/>
                </a:lnTo>
                <a:lnTo>
                  <a:pt x="51853" y="9271"/>
                </a:lnTo>
                <a:lnTo>
                  <a:pt x="51386" y="9056"/>
                </a:lnTo>
                <a:lnTo>
                  <a:pt x="50400" y="8618"/>
                </a:lnTo>
                <a:lnTo>
                  <a:pt x="49415" y="8199"/>
                </a:lnTo>
                <a:lnTo>
                  <a:pt x="48429" y="7796"/>
                </a:lnTo>
                <a:lnTo>
                  <a:pt x="47478" y="7411"/>
                </a:lnTo>
                <a:lnTo>
                  <a:pt x="46562" y="7050"/>
                </a:lnTo>
                <a:lnTo>
                  <a:pt x="44902" y="6403"/>
                </a:lnTo>
                <a:lnTo>
                  <a:pt x="44020" y="6053"/>
                </a:lnTo>
                <a:lnTo>
                  <a:pt x="43121" y="5715"/>
                </a:lnTo>
                <a:lnTo>
                  <a:pt x="42188" y="5377"/>
                </a:lnTo>
                <a:lnTo>
                  <a:pt x="41254" y="5050"/>
                </a:lnTo>
                <a:lnTo>
                  <a:pt x="40286" y="4724"/>
                </a:lnTo>
                <a:lnTo>
                  <a:pt x="39318" y="4409"/>
                </a:lnTo>
                <a:lnTo>
                  <a:pt x="38315" y="4094"/>
                </a:lnTo>
                <a:lnTo>
                  <a:pt x="37312" y="3791"/>
                </a:lnTo>
                <a:lnTo>
                  <a:pt x="36275" y="3493"/>
                </a:lnTo>
                <a:lnTo>
                  <a:pt x="35220" y="3202"/>
                </a:lnTo>
                <a:lnTo>
                  <a:pt x="34148" y="2922"/>
                </a:lnTo>
                <a:lnTo>
                  <a:pt x="33059" y="2648"/>
                </a:lnTo>
                <a:lnTo>
                  <a:pt x="31952" y="2386"/>
                </a:lnTo>
                <a:lnTo>
                  <a:pt x="30828" y="2129"/>
                </a:lnTo>
                <a:lnTo>
                  <a:pt x="29670" y="1884"/>
                </a:lnTo>
                <a:lnTo>
                  <a:pt x="28511" y="1651"/>
                </a:lnTo>
                <a:lnTo>
                  <a:pt x="27872" y="1528"/>
                </a:lnTo>
                <a:lnTo>
                  <a:pt x="27215" y="1406"/>
                </a:lnTo>
                <a:lnTo>
                  <a:pt x="26540" y="1289"/>
                </a:lnTo>
                <a:lnTo>
                  <a:pt x="25866" y="1179"/>
                </a:lnTo>
                <a:lnTo>
                  <a:pt x="25192" y="1068"/>
                </a:lnTo>
                <a:lnTo>
                  <a:pt x="24500" y="957"/>
                </a:lnTo>
                <a:lnTo>
                  <a:pt x="23809" y="858"/>
                </a:lnTo>
                <a:lnTo>
                  <a:pt x="23100" y="759"/>
                </a:lnTo>
                <a:lnTo>
                  <a:pt x="22374" y="666"/>
                </a:lnTo>
                <a:lnTo>
                  <a:pt x="21665" y="578"/>
                </a:lnTo>
                <a:lnTo>
                  <a:pt x="20938" y="491"/>
                </a:lnTo>
                <a:lnTo>
                  <a:pt x="20212" y="415"/>
                </a:lnTo>
                <a:lnTo>
                  <a:pt x="19469" y="339"/>
                </a:lnTo>
                <a:lnTo>
                  <a:pt x="18725" y="275"/>
                </a:lnTo>
                <a:lnTo>
                  <a:pt x="17999" y="217"/>
                </a:lnTo>
                <a:lnTo>
                  <a:pt x="17238" y="164"/>
                </a:lnTo>
                <a:lnTo>
                  <a:pt x="16495" y="117"/>
                </a:lnTo>
                <a:lnTo>
                  <a:pt x="15752" y="77"/>
                </a:lnTo>
                <a:lnTo>
                  <a:pt x="14991" y="48"/>
                </a:lnTo>
                <a:lnTo>
                  <a:pt x="14247" y="24"/>
                </a:lnTo>
                <a:lnTo>
                  <a:pt x="13487" y="7"/>
                </a:lnTo>
                <a:lnTo>
                  <a:pt x="12743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-8461371" y="4142261"/>
            <a:ext cx="693396" cy="481736"/>
          </a:xfrm>
          <a:custGeom>
            <a:avLst/>
            <a:gdLst/>
            <a:ahLst/>
            <a:cxnLst/>
            <a:rect l="l" t="t" r="r" b="b"/>
            <a:pathLst>
              <a:path w="65461" h="16816" extrusionOk="0">
                <a:moveTo>
                  <a:pt x="21440" y="0"/>
                </a:moveTo>
                <a:lnTo>
                  <a:pt x="20627" y="6"/>
                </a:lnTo>
                <a:lnTo>
                  <a:pt x="19832" y="24"/>
                </a:lnTo>
                <a:lnTo>
                  <a:pt x="19054" y="47"/>
                </a:lnTo>
                <a:lnTo>
                  <a:pt x="18276" y="88"/>
                </a:lnTo>
                <a:lnTo>
                  <a:pt x="17515" y="135"/>
                </a:lnTo>
                <a:lnTo>
                  <a:pt x="16772" y="187"/>
                </a:lnTo>
                <a:lnTo>
                  <a:pt x="16011" y="251"/>
                </a:lnTo>
                <a:lnTo>
                  <a:pt x="15268" y="327"/>
                </a:lnTo>
                <a:lnTo>
                  <a:pt x="14541" y="403"/>
                </a:lnTo>
                <a:lnTo>
                  <a:pt x="13815" y="490"/>
                </a:lnTo>
                <a:lnTo>
                  <a:pt x="13089" y="583"/>
                </a:lnTo>
                <a:lnTo>
                  <a:pt x="12380" y="683"/>
                </a:lnTo>
                <a:lnTo>
                  <a:pt x="11671" y="793"/>
                </a:lnTo>
                <a:lnTo>
                  <a:pt x="10962" y="904"/>
                </a:lnTo>
                <a:lnTo>
                  <a:pt x="10254" y="1021"/>
                </a:lnTo>
                <a:lnTo>
                  <a:pt x="9562" y="1137"/>
                </a:lnTo>
                <a:lnTo>
                  <a:pt x="8870" y="1266"/>
                </a:lnTo>
                <a:lnTo>
                  <a:pt x="8179" y="1394"/>
                </a:lnTo>
                <a:lnTo>
                  <a:pt x="6813" y="1656"/>
                </a:lnTo>
                <a:lnTo>
                  <a:pt x="5447" y="1930"/>
                </a:lnTo>
                <a:lnTo>
                  <a:pt x="2732" y="2490"/>
                </a:lnTo>
                <a:lnTo>
                  <a:pt x="1367" y="2770"/>
                </a:lnTo>
                <a:lnTo>
                  <a:pt x="1" y="3038"/>
                </a:lnTo>
                <a:lnTo>
                  <a:pt x="537" y="2939"/>
                </a:lnTo>
                <a:lnTo>
                  <a:pt x="1090" y="2846"/>
                </a:lnTo>
                <a:lnTo>
                  <a:pt x="1643" y="2758"/>
                </a:lnTo>
                <a:lnTo>
                  <a:pt x="2179" y="2677"/>
                </a:lnTo>
                <a:lnTo>
                  <a:pt x="2750" y="2601"/>
                </a:lnTo>
                <a:lnTo>
                  <a:pt x="3303" y="2537"/>
                </a:lnTo>
                <a:lnTo>
                  <a:pt x="3856" y="2473"/>
                </a:lnTo>
                <a:lnTo>
                  <a:pt x="4427" y="2420"/>
                </a:lnTo>
                <a:lnTo>
                  <a:pt x="4980" y="2373"/>
                </a:lnTo>
                <a:lnTo>
                  <a:pt x="5551" y="2327"/>
                </a:lnTo>
                <a:lnTo>
                  <a:pt x="6121" y="2292"/>
                </a:lnTo>
                <a:lnTo>
                  <a:pt x="6692" y="2263"/>
                </a:lnTo>
                <a:lnTo>
                  <a:pt x="7262" y="2239"/>
                </a:lnTo>
                <a:lnTo>
                  <a:pt x="7833" y="2222"/>
                </a:lnTo>
                <a:lnTo>
                  <a:pt x="8421" y="2210"/>
                </a:lnTo>
                <a:lnTo>
                  <a:pt x="8991" y="2204"/>
                </a:lnTo>
                <a:lnTo>
                  <a:pt x="9562" y="2199"/>
                </a:lnTo>
                <a:lnTo>
                  <a:pt x="10150" y="2204"/>
                </a:lnTo>
                <a:lnTo>
                  <a:pt x="10720" y="2210"/>
                </a:lnTo>
                <a:lnTo>
                  <a:pt x="11308" y="2228"/>
                </a:lnTo>
                <a:lnTo>
                  <a:pt x="11879" y="2245"/>
                </a:lnTo>
                <a:lnTo>
                  <a:pt x="12467" y="2269"/>
                </a:lnTo>
                <a:lnTo>
                  <a:pt x="13037" y="2298"/>
                </a:lnTo>
                <a:lnTo>
                  <a:pt x="13625" y="2333"/>
                </a:lnTo>
                <a:lnTo>
                  <a:pt x="14196" y="2368"/>
                </a:lnTo>
                <a:lnTo>
                  <a:pt x="14783" y="2408"/>
                </a:lnTo>
                <a:lnTo>
                  <a:pt x="15354" y="2455"/>
                </a:lnTo>
                <a:lnTo>
                  <a:pt x="15925" y="2508"/>
                </a:lnTo>
                <a:lnTo>
                  <a:pt x="16495" y="2560"/>
                </a:lnTo>
                <a:lnTo>
                  <a:pt x="17083" y="2618"/>
                </a:lnTo>
                <a:lnTo>
                  <a:pt x="17654" y="2677"/>
                </a:lnTo>
                <a:lnTo>
                  <a:pt x="18207" y="2747"/>
                </a:lnTo>
                <a:lnTo>
                  <a:pt x="19348" y="2887"/>
                </a:lnTo>
                <a:lnTo>
                  <a:pt x="20472" y="3038"/>
                </a:lnTo>
                <a:lnTo>
                  <a:pt x="21578" y="3207"/>
                </a:lnTo>
                <a:lnTo>
                  <a:pt x="22685" y="3382"/>
                </a:lnTo>
                <a:lnTo>
                  <a:pt x="23774" y="3575"/>
                </a:lnTo>
                <a:lnTo>
                  <a:pt x="24829" y="3773"/>
                </a:lnTo>
                <a:lnTo>
                  <a:pt x="25884" y="3977"/>
                </a:lnTo>
                <a:lnTo>
                  <a:pt x="26921" y="4193"/>
                </a:lnTo>
                <a:lnTo>
                  <a:pt x="27941" y="4414"/>
                </a:lnTo>
                <a:lnTo>
                  <a:pt x="28927" y="4636"/>
                </a:lnTo>
                <a:lnTo>
                  <a:pt x="29895" y="4869"/>
                </a:lnTo>
                <a:lnTo>
                  <a:pt x="30846" y="5102"/>
                </a:lnTo>
                <a:lnTo>
                  <a:pt x="31762" y="5341"/>
                </a:lnTo>
                <a:lnTo>
                  <a:pt x="32661" y="5580"/>
                </a:lnTo>
                <a:lnTo>
                  <a:pt x="33526" y="5825"/>
                </a:lnTo>
                <a:lnTo>
                  <a:pt x="34356" y="6064"/>
                </a:lnTo>
                <a:lnTo>
                  <a:pt x="34874" y="6216"/>
                </a:lnTo>
                <a:lnTo>
                  <a:pt x="35462" y="6402"/>
                </a:lnTo>
                <a:lnTo>
                  <a:pt x="36136" y="6618"/>
                </a:lnTo>
                <a:lnTo>
                  <a:pt x="36880" y="6857"/>
                </a:lnTo>
                <a:lnTo>
                  <a:pt x="37675" y="7125"/>
                </a:lnTo>
                <a:lnTo>
                  <a:pt x="38540" y="7411"/>
                </a:lnTo>
                <a:lnTo>
                  <a:pt x="39439" y="7726"/>
                </a:lnTo>
                <a:lnTo>
                  <a:pt x="40373" y="8058"/>
                </a:lnTo>
                <a:lnTo>
                  <a:pt x="41341" y="8402"/>
                </a:lnTo>
                <a:lnTo>
                  <a:pt x="42326" y="8770"/>
                </a:lnTo>
                <a:lnTo>
                  <a:pt x="43329" y="9149"/>
                </a:lnTo>
                <a:lnTo>
                  <a:pt x="44332" y="9539"/>
                </a:lnTo>
                <a:lnTo>
                  <a:pt x="45335" y="9936"/>
                </a:lnTo>
                <a:lnTo>
                  <a:pt x="46320" y="10344"/>
                </a:lnTo>
                <a:lnTo>
                  <a:pt x="47288" y="10758"/>
                </a:lnTo>
                <a:lnTo>
                  <a:pt x="48239" y="11178"/>
                </a:lnTo>
                <a:lnTo>
                  <a:pt x="49138" y="11597"/>
                </a:lnTo>
                <a:lnTo>
                  <a:pt x="50003" y="12017"/>
                </a:lnTo>
                <a:lnTo>
                  <a:pt x="50401" y="12227"/>
                </a:lnTo>
                <a:lnTo>
                  <a:pt x="50798" y="12437"/>
                </a:lnTo>
                <a:lnTo>
                  <a:pt x="51179" y="12641"/>
                </a:lnTo>
                <a:lnTo>
                  <a:pt x="51559" y="12851"/>
                </a:lnTo>
                <a:lnTo>
                  <a:pt x="51905" y="13055"/>
                </a:lnTo>
                <a:lnTo>
                  <a:pt x="52233" y="13259"/>
                </a:lnTo>
                <a:lnTo>
                  <a:pt x="52545" y="13463"/>
                </a:lnTo>
                <a:lnTo>
                  <a:pt x="52821" y="13661"/>
                </a:lnTo>
                <a:lnTo>
                  <a:pt x="53098" y="13860"/>
                </a:lnTo>
                <a:lnTo>
                  <a:pt x="53340" y="14052"/>
                </a:lnTo>
                <a:lnTo>
                  <a:pt x="53565" y="14244"/>
                </a:lnTo>
                <a:lnTo>
                  <a:pt x="53755" y="14431"/>
                </a:lnTo>
                <a:lnTo>
                  <a:pt x="53928" y="14618"/>
                </a:lnTo>
                <a:lnTo>
                  <a:pt x="54083" y="14798"/>
                </a:lnTo>
                <a:lnTo>
                  <a:pt x="54204" y="14973"/>
                </a:lnTo>
                <a:lnTo>
                  <a:pt x="54291" y="15148"/>
                </a:lnTo>
                <a:lnTo>
                  <a:pt x="54343" y="15317"/>
                </a:lnTo>
                <a:lnTo>
                  <a:pt x="54377" y="15480"/>
                </a:lnTo>
                <a:lnTo>
                  <a:pt x="54377" y="15638"/>
                </a:lnTo>
                <a:lnTo>
                  <a:pt x="54343" y="15795"/>
                </a:lnTo>
                <a:lnTo>
                  <a:pt x="54274" y="15941"/>
                </a:lnTo>
                <a:lnTo>
                  <a:pt x="54170" y="16087"/>
                </a:lnTo>
                <a:lnTo>
                  <a:pt x="54032" y="16227"/>
                </a:lnTo>
                <a:lnTo>
                  <a:pt x="53945" y="16291"/>
                </a:lnTo>
                <a:lnTo>
                  <a:pt x="53859" y="16355"/>
                </a:lnTo>
                <a:lnTo>
                  <a:pt x="53755" y="16419"/>
                </a:lnTo>
                <a:lnTo>
                  <a:pt x="53651" y="16483"/>
                </a:lnTo>
                <a:lnTo>
                  <a:pt x="53530" y="16542"/>
                </a:lnTo>
                <a:lnTo>
                  <a:pt x="53392" y="16600"/>
                </a:lnTo>
                <a:lnTo>
                  <a:pt x="53253" y="16658"/>
                </a:lnTo>
                <a:lnTo>
                  <a:pt x="53115" y="16711"/>
                </a:lnTo>
                <a:lnTo>
                  <a:pt x="52942" y="16763"/>
                </a:lnTo>
                <a:lnTo>
                  <a:pt x="52769" y="16816"/>
                </a:lnTo>
                <a:lnTo>
                  <a:pt x="53132" y="16746"/>
                </a:lnTo>
                <a:lnTo>
                  <a:pt x="53513" y="16682"/>
                </a:lnTo>
                <a:lnTo>
                  <a:pt x="54360" y="16542"/>
                </a:lnTo>
                <a:lnTo>
                  <a:pt x="55294" y="16396"/>
                </a:lnTo>
                <a:lnTo>
                  <a:pt x="56296" y="16244"/>
                </a:lnTo>
                <a:lnTo>
                  <a:pt x="57334" y="16081"/>
                </a:lnTo>
                <a:lnTo>
                  <a:pt x="58389" y="15912"/>
                </a:lnTo>
                <a:lnTo>
                  <a:pt x="59443" y="15737"/>
                </a:lnTo>
                <a:lnTo>
                  <a:pt x="59962" y="15644"/>
                </a:lnTo>
                <a:lnTo>
                  <a:pt x="60481" y="15545"/>
                </a:lnTo>
                <a:lnTo>
                  <a:pt x="60982" y="15445"/>
                </a:lnTo>
                <a:lnTo>
                  <a:pt x="61466" y="15346"/>
                </a:lnTo>
                <a:lnTo>
                  <a:pt x="61950" y="15236"/>
                </a:lnTo>
                <a:lnTo>
                  <a:pt x="62400" y="15131"/>
                </a:lnTo>
                <a:lnTo>
                  <a:pt x="62832" y="15014"/>
                </a:lnTo>
                <a:lnTo>
                  <a:pt x="63247" y="14897"/>
                </a:lnTo>
                <a:lnTo>
                  <a:pt x="63627" y="14781"/>
                </a:lnTo>
                <a:lnTo>
                  <a:pt x="63990" y="14653"/>
                </a:lnTo>
                <a:lnTo>
                  <a:pt x="64302" y="14524"/>
                </a:lnTo>
                <a:lnTo>
                  <a:pt x="64596" y="14396"/>
                </a:lnTo>
                <a:lnTo>
                  <a:pt x="64855" y="14256"/>
                </a:lnTo>
                <a:lnTo>
                  <a:pt x="64959" y="14186"/>
                </a:lnTo>
                <a:lnTo>
                  <a:pt x="65062" y="14116"/>
                </a:lnTo>
                <a:lnTo>
                  <a:pt x="65149" y="14040"/>
                </a:lnTo>
                <a:lnTo>
                  <a:pt x="65235" y="13970"/>
                </a:lnTo>
                <a:lnTo>
                  <a:pt x="65287" y="13895"/>
                </a:lnTo>
                <a:lnTo>
                  <a:pt x="65356" y="13819"/>
                </a:lnTo>
                <a:lnTo>
                  <a:pt x="65391" y="13737"/>
                </a:lnTo>
                <a:lnTo>
                  <a:pt x="65426" y="13661"/>
                </a:lnTo>
                <a:lnTo>
                  <a:pt x="65443" y="13580"/>
                </a:lnTo>
                <a:lnTo>
                  <a:pt x="65460" y="13498"/>
                </a:lnTo>
                <a:lnTo>
                  <a:pt x="65460" y="13399"/>
                </a:lnTo>
                <a:lnTo>
                  <a:pt x="65443" y="13300"/>
                </a:lnTo>
                <a:lnTo>
                  <a:pt x="65426" y="13195"/>
                </a:lnTo>
                <a:lnTo>
                  <a:pt x="65391" y="13096"/>
                </a:lnTo>
                <a:lnTo>
                  <a:pt x="65339" y="12997"/>
                </a:lnTo>
                <a:lnTo>
                  <a:pt x="65287" y="12892"/>
                </a:lnTo>
                <a:lnTo>
                  <a:pt x="65149" y="12693"/>
                </a:lnTo>
                <a:lnTo>
                  <a:pt x="64959" y="12495"/>
                </a:lnTo>
                <a:lnTo>
                  <a:pt x="64751" y="12297"/>
                </a:lnTo>
                <a:lnTo>
                  <a:pt x="64526" y="12099"/>
                </a:lnTo>
                <a:lnTo>
                  <a:pt x="64267" y="11906"/>
                </a:lnTo>
                <a:lnTo>
                  <a:pt x="63973" y="11720"/>
                </a:lnTo>
                <a:lnTo>
                  <a:pt x="63697" y="11527"/>
                </a:lnTo>
                <a:lnTo>
                  <a:pt x="63385" y="11347"/>
                </a:lnTo>
                <a:lnTo>
                  <a:pt x="63074" y="11166"/>
                </a:lnTo>
                <a:lnTo>
                  <a:pt x="62469" y="10810"/>
                </a:lnTo>
                <a:lnTo>
                  <a:pt x="61881" y="10478"/>
                </a:lnTo>
                <a:lnTo>
                  <a:pt x="60930" y="9941"/>
                </a:lnTo>
                <a:lnTo>
                  <a:pt x="59927" y="9411"/>
                </a:lnTo>
                <a:lnTo>
                  <a:pt x="58907" y="8886"/>
                </a:lnTo>
                <a:lnTo>
                  <a:pt x="57853" y="8367"/>
                </a:lnTo>
                <a:lnTo>
                  <a:pt x="56763" y="7860"/>
                </a:lnTo>
                <a:lnTo>
                  <a:pt x="56210" y="7609"/>
                </a:lnTo>
                <a:lnTo>
                  <a:pt x="55639" y="7359"/>
                </a:lnTo>
                <a:lnTo>
                  <a:pt x="55069" y="7108"/>
                </a:lnTo>
                <a:lnTo>
                  <a:pt x="54481" y="6863"/>
                </a:lnTo>
                <a:lnTo>
                  <a:pt x="53893" y="6618"/>
                </a:lnTo>
                <a:lnTo>
                  <a:pt x="53305" y="6379"/>
                </a:lnTo>
                <a:lnTo>
                  <a:pt x="52683" y="6140"/>
                </a:lnTo>
                <a:lnTo>
                  <a:pt x="52078" y="5901"/>
                </a:lnTo>
                <a:lnTo>
                  <a:pt x="51438" y="5668"/>
                </a:lnTo>
                <a:lnTo>
                  <a:pt x="50816" y="5440"/>
                </a:lnTo>
                <a:lnTo>
                  <a:pt x="50176" y="5213"/>
                </a:lnTo>
                <a:lnTo>
                  <a:pt x="49519" y="4986"/>
                </a:lnTo>
                <a:lnTo>
                  <a:pt x="48862" y="4764"/>
                </a:lnTo>
                <a:lnTo>
                  <a:pt x="48188" y="4548"/>
                </a:lnTo>
                <a:lnTo>
                  <a:pt x="47513" y="4333"/>
                </a:lnTo>
                <a:lnTo>
                  <a:pt x="46822" y="4117"/>
                </a:lnTo>
                <a:lnTo>
                  <a:pt x="46130" y="3907"/>
                </a:lnTo>
                <a:lnTo>
                  <a:pt x="45438" y="3703"/>
                </a:lnTo>
                <a:lnTo>
                  <a:pt x="44730" y="3499"/>
                </a:lnTo>
                <a:lnTo>
                  <a:pt x="44003" y="3301"/>
                </a:lnTo>
                <a:lnTo>
                  <a:pt x="43277" y="3108"/>
                </a:lnTo>
                <a:lnTo>
                  <a:pt x="42534" y="2916"/>
                </a:lnTo>
                <a:lnTo>
                  <a:pt x="41479" y="2647"/>
                </a:lnTo>
                <a:lnTo>
                  <a:pt x="40390" y="2385"/>
                </a:lnTo>
                <a:lnTo>
                  <a:pt x="39283" y="2134"/>
                </a:lnTo>
                <a:lnTo>
                  <a:pt x="38142" y="1884"/>
                </a:lnTo>
                <a:lnTo>
                  <a:pt x="36984" y="1650"/>
                </a:lnTo>
                <a:lnTo>
                  <a:pt x="35808" y="1423"/>
                </a:lnTo>
                <a:lnTo>
                  <a:pt x="35203" y="1312"/>
                </a:lnTo>
                <a:lnTo>
                  <a:pt x="34598" y="1207"/>
                </a:lnTo>
                <a:lnTo>
                  <a:pt x="33993" y="1108"/>
                </a:lnTo>
                <a:lnTo>
                  <a:pt x="33387" y="1009"/>
                </a:lnTo>
                <a:lnTo>
                  <a:pt x="32765" y="910"/>
                </a:lnTo>
                <a:lnTo>
                  <a:pt x="32143" y="817"/>
                </a:lnTo>
                <a:lnTo>
                  <a:pt x="31520" y="729"/>
                </a:lnTo>
                <a:lnTo>
                  <a:pt x="30898" y="648"/>
                </a:lnTo>
                <a:lnTo>
                  <a:pt x="30258" y="566"/>
                </a:lnTo>
                <a:lnTo>
                  <a:pt x="29618" y="496"/>
                </a:lnTo>
                <a:lnTo>
                  <a:pt x="28978" y="426"/>
                </a:lnTo>
                <a:lnTo>
                  <a:pt x="28339" y="356"/>
                </a:lnTo>
                <a:lnTo>
                  <a:pt x="27682" y="298"/>
                </a:lnTo>
                <a:lnTo>
                  <a:pt x="27042" y="239"/>
                </a:lnTo>
                <a:lnTo>
                  <a:pt x="26385" y="193"/>
                </a:lnTo>
                <a:lnTo>
                  <a:pt x="25728" y="146"/>
                </a:lnTo>
                <a:lnTo>
                  <a:pt x="25071" y="105"/>
                </a:lnTo>
                <a:lnTo>
                  <a:pt x="24397" y="70"/>
                </a:lnTo>
                <a:lnTo>
                  <a:pt x="23740" y="47"/>
                </a:lnTo>
                <a:lnTo>
                  <a:pt x="23065" y="24"/>
                </a:lnTo>
                <a:lnTo>
                  <a:pt x="22253" y="6"/>
                </a:lnTo>
                <a:lnTo>
                  <a:pt x="21440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-8476751" y="3951841"/>
            <a:ext cx="884039" cy="570286"/>
          </a:xfrm>
          <a:custGeom>
            <a:avLst/>
            <a:gdLst/>
            <a:ahLst/>
            <a:cxnLst/>
            <a:rect l="l" t="t" r="r" b="b"/>
            <a:pathLst>
              <a:path w="83459" h="19907" extrusionOk="0">
                <a:moveTo>
                  <a:pt x="17031" y="1"/>
                </a:moveTo>
                <a:lnTo>
                  <a:pt x="16097" y="6"/>
                </a:lnTo>
                <a:lnTo>
                  <a:pt x="15163" y="18"/>
                </a:lnTo>
                <a:lnTo>
                  <a:pt x="14212" y="41"/>
                </a:lnTo>
                <a:lnTo>
                  <a:pt x="13279" y="71"/>
                </a:lnTo>
                <a:lnTo>
                  <a:pt x="12570" y="106"/>
                </a:lnTo>
                <a:lnTo>
                  <a:pt x="11826" y="146"/>
                </a:lnTo>
                <a:lnTo>
                  <a:pt x="11083" y="205"/>
                </a:lnTo>
                <a:lnTo>
                  <a:pt x="10305" y="269"/>
                </a:lnTo>
                <a:lnTo>
                  <a:pt x="9527" y="345"/>
                </a:lnTo>
                <a:lnTo>
                  <a:pt x="8749" y="426"/>
                </a:lnTo>
                <a:lnTo>
                  <a:pt x="7971" y="520"/>
                </a:lnTo>
                <a:lnTo>
                  <a:pt x="7193" y="625"/>
                </a:lnTo>
                <a:lnTo>
                  <a:pt x="6432" y="735"/>
                </a:lnTo>
                <a:lnTo>
                  <a:pt x="5689" y="858"/>
                </a:lnTo>
                <a:lnTo>
                  <a:pt x="4962" y="992"/>
                </a:lnTo>
                <a:lnTo>
                  <a:pt x="4271" y="1126"/>
                </a:lnTo>
                <a:lnTo>
                  <a:pt x="3596" y="1272"/>
                </a:lnTo>
                <a:lnTo>
                  <a:pt x="3285" y="1348"/>
                </a:lnTo>
                <a:lnTo>
                  <a:pt x="2974" y="1429"/>
                </a:lnTo>
                <a:lnTo>
                  <a:pt x="2680" y="1505"/>
                </a:lnTo>
                <a:lnTo>
                  <a:pt x="2403" y="1587"/>
                </a:lnTo>
                <a:lnTo>
                  <a:pt x="2127" y="1674"/>
                </a:lnTo>
                <a:lnTo>
                  <a:pt x="1868" y="1756"/>
                </a:lnTo>
                <a:lnTo>
                  <a:pt x="1625" y="1843"/>
                </a:lnTo>
                <a:lnTo>
                  <a:pt x="1401" y="1931"/>
                </a:lnTo>
                <a:lnTo>
                  <a:pt x="1176" y="2024"/>
                </a:lnTo>
                <a:lnTo>
                  <a:pt x="986" y="2111"/>
                </a:lnTo>
                <a:lnTo>
                  <a:pt x="796" y="2205"/>
                </a:lnTo>
                <a:lnTo>
                  <a:pt x="640" y="2304"/>
                </a:lnTo>
                <a:lnTo>
                  <a:pt x="484" y="2397"/>
                </a:lnTo>
                <a:lnTo>
                  <a:pt x="346" y="2496"/>
                </a:lnTo>
                <a:lnTo>
                  <a:pt x="242" y="2595"/>
                </a:lnTo>
                <a:lnTo>
                  <a:pt x="156" y="2694"/>
                </a:lnTo>
                <a:lnTo>
                  <a:pt x="87" y="2793"/>
                </a:lnTo>
                <a:lnTo>
                  <a:pt x="35" y="2898"/>
                </a:lnTo>
                <a:lnTo>
                  <a:pt x="0" y="3003"/>
                </a:lnTo>
                <a:lnTo>
                  <a:pt x="0" y="3108"/>
                </a:lnTo>
                <a:lnTo>
                  <a:pt x="17" y="3213"/>
                </a:lnTo>
                <a:lnTo>
                  <a:pt x="52" y="3324"/>
                </a:lnTo>
                <a:lnTo>
                  <a:pt x="121" y="3435"/>
                </a:lnTo>
                <a:lnTo>
                  <a:pt x="208" y="3546"/>
                </a:lnTo>
                <a:lnTo>
                  <a:pt x="329" y="3656"/>
                </a:lnTo>
                <a:lnTo>
                  <a:pt x="467" y="3767"/>
                </a:lnTo>
                <a:lnTo>
                  <a:pt x="640" y="3878"/>
                </a:lnTo>
                <a:lnTo>
                  <a:pt x="830" y="3995"/>
                </a:lnTo>
                <a:lnTo>
                  <a:pt x="1055" y="4111"/>
                </a:lnTo>
                <a:lnTo>
                  <a:pt x="1314" y="4228"/>
                </a:lnTo>
                <a:lnTo>
                  <a:pt x="1591" y="4344"/>
                </a:lnTo>
                <a:lnTo>
                  <a:pt x="1902" y="4461"/>
                </a:lnTo>
                <a:lnTo>
                  <a:pt x="2248" y="4583"/>
                </a:lnTo>
                <a:lnTo>
                  <a:pt x="2628" y="4700"/>
                </a:lnTo>
                <a:lnTo>
                  <a:pt x="3026" y="4822"/>
                </a:lnTo>
                <a:lnTo>
                  <a:pt x="3475" y="4939"/>
                </a:lnTo>
                <a:lnTo>
                  <a:pt x="3942" y="5062"/>
                </a:lnTo>
                <a:lnTo>
                  <a:pt x="4461" y="5184"/>
                </a:lnTo>
                <a:lnTo>
                  <a:pt x="4841" y="5271"/>
                </a:lnTo>
                <a:lnTo>
                  <a:pt x="5204" y="5341"/>
                </a:lnTo>
                <a:lnTo>
                  <a:pt x="5568" y="5406"/>
                </a:lnTo>
                <a:lnTo>
                  <a:pt x="5913" y="5458"/>
                </a:lnTo>
                <a:lnTo>
                  <a:pt x="6242" y="5505"/>
                </a:lnTo>
                <a:lnTo>
                  <a:pt x="6570" y="5540"/>
                </a:lnTo>
                <a:lnTo>
                  <a:pt x="6899" y="5569"/>
                </a:lnTo>
                <a:lnTo>
                  <a:pt x="7210" y="5586"/>
                </a:lnTo>
                <a:lnTo>
                  <a:pt x="7521" y="5598"/>
                </a:lnTo>
                <a:lnTo>
                  <a:pt x="7833" y="5604"/>
                </a:lnTo>
                <a:lnTo>
                  <a:pt x="8144" y="5604"/>
                </a:lnTo>
                <a:lnTo>
                  <a:pt x="8438" y="5592"/>
                </a:lnTo>
                <a:lnTo>
                  <a:pt x="8732" y="5580"/>
                </a:lnTo>
                <a:lnTo>
                  <a:pt x="9026" y="5563"/>
                </a:lnTo>
                <a:lnTo>
                  <a:pt x="9319" y="5534"/>
                </a:lnTo>
                <a:lnTo>
                  <a:pt x="9613" y="5510"/>
                </a:lnTo>
                <a:lnTo>
                  <a:pt x="10201" y="5441"/>
                </a:lnTo>
                <a:lnTo>
                  <a:pt x="10789" y="5359"/>
                </a:lnTo>
                <a:lnTo>
                  <a:pt x="12034" y="5172"/>
                </a:lnTo>
                <a:lnTo>
                  <a:pt x="12708" y="5079"/>
                </a:lnTo>
                <a:lnTo>
                  <a:pt x="13400" y="4980"/>
                </a:lnTo>
                <a:lnTo>
                  <a:pt x="14126" y="4892"/>
                </a:lnTo>
                <a:lnTo>
                  <a:pt x="14506" y="4852"/>
                </a:lnTo>
                <a:lnTo>
                  <a:pt x="14904" y="4811"/>
                </a:lnTo>
                <a:lnTo>
                  <a:pt x="15630" y="4747"/>
                </a:lnTo>
                <a:lnTo>
                  <a:pt x="16356" y="4688"/>
                </a:lnTo>
                <a:lnTo>
                  <a:pt x="17100" y="4642"/>
                </a:lnTo>
                <a:lnTo>
                  <a:pt x="17826" y="4601"/>
                </a:lnTo>
                <a:lnTo>
                  <a:pt x="18570" y="4572"/>
                </a:lnTo>
                <a:lnTo>
                  <a:pt x="19313" y="4543"/>
                </a:lnTo>
                <a:lnTo>
                  <a:pt x="20056" y="4525"/>
                </a:lnTo>
                <a:lnTo>
                  <a:pt x="20800" y="4519"/>
                </a:lnTo>
                <a:lnTo>
                  <a:pt x="21561" y="4513"/>
                </a:lnTo>
                <a:lnTo>
                  <a:pt x="22304" y="4513"/>
                </a:lnTo>
                <a:lnTo>
                  <a:pt x="23048" y="4525"/>
                </a:lnTo>
                <a:lnTo>
                  <a:pt x="23791" y="4543"/>
                </a:lnTo>
                <a:lnTo>
                  <a:pt x="24535" y="4560"/>
                </a:lnTo>
                <a:lnTo>
                  <a:pt x="25278" y="4589"/>
                </a:lnTo>
                <a:lnTo>
                  <a:pt x="26021" y="4624"/>
                </a:lnTo>
                <a:lnTo>
                  <a:pt x="26765" y="4659"/>
                </a:lnTo>
                <a:lnTo>
                  <a:pt x="27664" y="4712"/>
                </a:lnTo>
                <a:lnTo>
                  <a:pt x="28546" y="4776"/>
                </a:lnTo>
                <a:lnTo>
                  <a:pt x="29445" y="4840"/>
                </a:lnTo>
                <a:lnTo>
                  <a:pt x="30327" y="4916"/>
                </a:lnTo>
                <a:lnTo>
                  <a:pt x="31191" y="5003"/>
                </a:lnTo>
                <a:lnTo>
                  <a:pt x="32073" y="5091"/>
                </a:lnTo>
                <a:lnTo>
                  <a:pt x="32937" y="5184"/>
                </a:lnTo>
                <a:lnTo>
                  <a:pt x="33802" y="5289"/>
                </a:lnTo>
                <a:lnTo>
                  <a:pt x="34649" y="5394"/>
                </a:lnTo>
                <a:lnTo>
                  <a:pt x="35496" y="5510"/>
                </a:lnTo>
                <a:lnTo>
                  <a:pt x="36344" y="5627"/>
                </a:lnTo>
                <a:lnTo>
                  <a:pt x="37173" y="5755"/>
                </a:lnTo>
                <a:lnTo>
                  <a:pt x="38003" y="5884"/>
                </a:lnTo>
                <a:lnTo>
                  <a:pt x="38833" y="6024"/>
                </a:lnTo>
                <a:lnTo>
                  <a:pt x="39646" y="6164"/>
                </a:lnTo>
                <a:lnTo>
                  <a:pt x="40459" y="6309"/>
                </a:lnTo>
                <a:lnTo>
                  <a:pt x="41254" y="6455"/>
                </a:lnTo>
                <a:lnTo>
                  <a:pt x="42049" y="6612"/>
                </a:lnTo>
                <a:lnTo>
                  <a:pt x="42845" y="6770"/>
                </a:lnTo>
                <a:lnTo>
                  <a:pt x="43623" y="6933"/>
                </a:lnTo>
                <a:lnTo>
                  <a:pt x="44401" y="7102"/>
                </a:lnTo>
                <a:lnTo>
                  <a:pt x="45179" y="7271"/>
                </a:lnTo>
                <a:lnTo>
                  <a:pt x="45939" y="7440"/>
                </a:lnTo>
                <a:lnTo>
                  <a:pt x="46683" y="7621"/>
                </a:lnTo>
                <a:lnTo>
                  <a:pt x="47444" y="7796"/>
                </a:lnTo>
                <a:lnTo>
                  <a:pt x="48170" y="7983"/>
                </a:lnTo>
                <a:lnTo>
                  <a:pt x="48913" y="8163"/>
                </a:lnTo>
                <a:lnTo>
                  <a:pt x="49622" y="8356"/>
                </a:lnTo>
                <a:lnTo>
                  <a:pt x="51040" y="8735"/>
                </a:lnTo>
                <a:lnTo>
                  <a:pt x="52440" y="9120"/>
                </a:lnTo>
                <a:lnTo>
                  <a:pt x="53806" y="9522"/>
                </a:lnTo>
                <a:lnTo>
                  <a:pt x="55155" y="9930"/>
                </a:lnTo>
                <a:lnTo>
                  <a:pt x="56469" y="10350"/>
                </a:lnTo>
                <a:lnTo>
                  <a:pt x="57766" y="10781"/>
                </a:lnTo>
                <a:lnTo>
                  <a:pt x="59045" y="11219"/>
                </a:lnTo>
                <a:lnTo>
                  <a:pt x="60290" y="11662"/>
                </a:lnTo>
                <a:lnTo>
                  <a:pt x="61500" y="12116"/>
                </a:lnTo>
                <a:lnTo>
                  <a:pt x="62693" y="12577"/>
                </a:lnTo>
                <a:lnTo>
                  <a:pt x="63869" y="13044"/>
                </a:lnTo>
                <a:lnTo>
                  <a:pt x="65010" y="13522"/>
                </a:lnTo>
                <a:lnTo>
                  <a:pt x="66134" y="14006"/>
                </a:lnTo>
                <a:lnTo>
                  <a:pt x="67223" y="14495"/>
                </a:lnTo>
                <a:lnTo>
                  <a:pt x="68295" y="14991"/>
                </a:lnTo>
                <a:lnTo>
                  <a:pt x="69333" y="15487"/>
                </a:lnTo>
                <a:lnTo>
                  <a:pt x="70353" y="15994"/>
                </a:lnTo>
                <a:lnTo>
                  <a:pt x="71338" y="16507"/>
                </a:lnTo>
                <a:lnTo>
                  <a:pt x="71684" y="16693"/>
                </a:lnTo>
                <a:lnTo>
                  <a:pt x="72064" y="16921"/>
                </a:lnTo>
                <a:lnTo>
                  <a:pt x="72912" y="17446"/>
                </a:lnTo>
                <a:lnTo>
                  <a:pt x="73396" y="17731"/>
                </a:lnTo>
                <a:lnTo>
                  <a:pt x="73897" y="18023"/>
                </a:lnTo>
                <a:lnTo>
                  <a:pt x="74433" y="18320"/>
                </a:lnTo>
                <a:lnTo>
                  <a:pt x="74710" y="18466"/>
                </a:lnTo>
                <a:lnTo>
                  <a:pt x="75004" y="18606"/>
                </a:lnTo>
                <a:lnTo>
                  <a:pt x="75298" y="18746"/>
                </a:lnTo>
                <a:lnTo>
                  <a:pt x="75592" y="18880"/>
                </a:lnTo>
                <a:lnTo>
                  <a:pt x="75903" y="19014"/>
                </a:lnTo>
                <a:lnTo>
                  <a:pt x="76214" y="19136"/>
                </a:lnTo>
                <a:lnTo>
                  <a:pt x="76543" y="19259"/>
                </a:lnTo>
                <a:lnTo>
                  <a:pt x="76871" y="19370"/>
                </a:lnTo>
                <a:lnTo>
                  <a:pt x="77200" y="19475"/>
                </a:lnTo>
                <a:lnTo>
                  <a:pt x="77545" y="19568"/>
                </a:lnTo>
                <a:lnTo>
                  <a:pt x="77891" y="19655"/>
                </a:lnTo>
                <a:lnTo>
                  <a:pt x="78254" y="19725"/>
                </a:lnTo>
                <a:lnTo>
                  <a:pt x="78617" y="19789"/>
                </a:lnTo>
                <a:lnTo>
                  <a:pt x="78980" y="19842"/>
                </a:lnTo>
                <a:lnTo>
                  <a:pt x="79361" y="19877"/>
                </a:lnTo>
                <a:lnTo>
                  <a:pt x="79551" y="19889"/>
                </a:lnTo>
                <a:lnTo>
                  <a:pt x="79741" y="19900"/>
                </a:lnTo>
                <a:lnTo>
                  <a:pt x="79931" y="19906"/>
                </a:lnTo>
                <a:lnTo>
                  <a:pt x="80329" y="19906"/>
                </a:lnTo>
                <a:lnTo>
                  <a:pt x="80537" y="19900"/>
                </a:lnTo>
                <a:lnTo>
                  <a:pt x="80934" y="19877"/>
                </a:lnTo>
                <a:lnTo>
                  <a:pt x="81315" y="19848"/>
                </a:lnTo>
                <a:lnTo>
                  <a:pt x="81643" y="19807"/>
                </a:lnTo>
                <a:lnTo>
                  <a:pt x="81954" y="19760"/>
                </a:lnTo>
                <a:lnTo>
                  <a:pt x="82231" y="19702"/>
                </a:lnTo>
                <a:lnTo>
                  <a:pt x="82473" y="19638"/>
                </a:lnTo>
                <a:lnTo>
                  <a:pt x="82680" y="19568"/>
                </a:lnTo>
                <a:lnTo>
                  <a:pt x="82853" y="19492"/>
                </a:lnTo>
                <a:lnTo>
                  <a:pt x="83009" y="19410"/>
                </a:lnTo>
                <a:lnTo>
                  <a:pt x="83147" y="19323"/>
                </a:lnTo>
                <a:lnTo>
                  <a:pt x="83251" y="19230"/>
                </a:lnTo>
                <a:lnTo>
                  <a:pt x="83337" y="19131"/>
                </a:lnTo>
                <a:lnTo>
                  <a:pt x="83389" y="19031"/>
                </a:lnTo>
                <a:lnTo>
                  <a:pt x="83441" y="18927"/>
                </a:lnTo>
                <a:lnTo>
                  <a:pt x="83458" y="18816"/>
                </a:lnTo>
                <a:lnTo>
                  <a:pt x="83458" y="18705"/>
                </a:lnTo>
                <a:lnTo>
                  <a:pt x="83441" y="18594"/>
                </a:lnTo>
                <a:lnTo>
                  <a:pt x="83407" y="18478"/>
                </a:lnTo>
                <a:lnTo>
                  <a:pt x="83372" y="18367"/>
                </a:lnTo>
                <a:lnTo>
                  <a:pt x="83320" y="18250"/>
                </a:lnTo>
                <a:lnTo>
                  <a:pt x="83251" y="18134"/>
                </a:lnTo>
                <a:lnTo>
                  <a:pt x="83165" y="18017"/>
                </a:lnTo>
                <a:lnTo>
                  <a:pt x="82992" y="17790"/>
                </a:lnTo>
                <a:lnTo>
                  <a:pt x="82784" y="17568"/>
                </a:lnTo>
                <a:lnTo>
                  <a:pt x="82559" y="17358"/>
                </a:lnTo>
                <a:lnTo>
                  <a:pt x="82335" y="17166"/>
                </a:lnTo>
                <a:lnTo>
                  <a:pt x="82110" y="16991"/>
                </a:lnTo>
                <a:lnTo>
                  <a:pt x="81747" y="16723"/>
                </a:lnTo>
                <a:lnTo>
                  <a:pt x="81384" y="16454"/>
                </a:lnTo>
                <a:lnTo>
                  <a:pt x="80986" y="16186"/>
                </a:lnTo>
                <a:lnTo>
                  <a:pt x="80588" y="15918"/>
                </a:lnTo>
                <a:lnTo>
                  <a:pt x="80191" y="15650"/>
                </a:lnTo>
                <a:lnTo>
                  <a:pt x="79758" y="15387"/>
                </a:lnTo>
                <a:lnTo>
                  <a:pt x="79326" y="15119"/>
                </a:lnTo>
                <a:lnTo>
                  <a:pt x="78877" y="14851"/>
                </a:lnTo>
                <a:lnTo>
                  <a:pt x="78427" y="14589"/>
                </a:lnTo>
                <a:lnTo>
                  <a:pt x="77960" y="14326"/>
                </a:lnTo>
                <a:lnTo>
                  <a:pt x="77476" y="14064"/>
                </a:lnTo>
                <a:lnTo>
                  <a:pt x="76975" y="13801"/>
                </a:lnTo>
                <a:lnTo>
                  <a:pt x="75972" y="13277"/>
                </a:lnTo>
                <a:lnTo>
                  <a:pt x="74917" y="12758"/>
                </a:lnTo>
                <a:lnTo>
                  <a:pt x="73811" y="12245"/>
                </a:lnTo>
                <a:lnTo>
                  <a:pt x="72687" y="11737"/>
                </a:lnTo>
                <a:lnTo>
                  <a:pt x="71511" y="11230"/>
                </a:lnTo>
                <a:lnTo>
                  <a:pt x="70318" y="10735"/>
                </a:lnTo>
                <a:lnTo>
                  <a:pt x="69073" y="10239"/>
                </a:lnTo>
                <a:lnTo>
                  <a:pt x="67811" y="9755"/>
                </a:lnTo>
                <a:lnTo>
                  <a:pt x="66514" y="9271"/>
                </a:lnTo>
                <a:lnTo>
                  <a:pt x="65200" y="8805"/>
                </a:lnTo>
                <a:lnTo>
                  <a:pt x="63869" y="8338"/>
                </a:lnTo>
                <a:lnTo>
                  <a:pt x="62503" y="7884"/>
                </a:lnTo>
                <a:lnTo>
                  <a:pt x="61103" y="7435"/>
                </a:lnTo>
                <a:lnTo>
                  <a:pt x="59702" y="6997"/>
                </a:lnTo>
                <a:lnTo>
                  <a:pt x="58284" y="6566"/>
                </a:lnTo>
                <a:lnTo>
                  <a:pt x="56849" y="6146"/>
                </a:lnTo>
                <a:lnTo>
                  <a:pt x="55397" y="5738"/>
                </a:lnTo>
                <a:lnTo>
                  <a:pt x="53927" y="5341"/>
                </a:lnTo>
                <a:lnTo>
                  <a:pt x="52458" y="4951"/>
                </a:lnTo>
                <a:lnTo>
                  <a:pt x="50971" y="4578"/>
                </a:lnTo>
                <a:lnTo>
                  <a:pt x="49484" y="4216"/>
                </a:lnTo>
                <a:lnTo>
                  <a:pt x="47997" y="3860"/>
                </a:lnTo>
                <a:lnTo>
                  <a:pt x="46493" y="3522"/>
                </a:lnTo>
                <a:lnTo>
                  <a:pt x="44988" y="3196"/>
                </a:lnTo>
                <a:lnTo>
                  <a:pt x="43502" y="2887"/>
                </a:lnTo>
                <a:lnTo>
                  <a:pt x="42015" y="2589"/>
                </a:lnTo>
                <a:lnTo>
                  <a:pt x="41202" y="2432"/>
                </a:lnTo>
                <a:lnTo>
                  <a:pt x="40389" y="2280"/>
                </a:lnTo>
                <a:lnTo>
                  <a:pt x="39559" y="2135"/>
                </a:lnTo>
                <a:lnTo>
                  <a:pt x="38730" y="1989"/>
                </a:lnTo>
                <a:lnTo>
                  <a:pt x="37882" y="1843"/>
                </a:lnTo>
                <a:lnTo>
                  <a:pt x="37035" y="1703"/>
                </a:lnTo>
                <a:lnTo>
                  <a:pt x="36188" y="1569"/>
                </a:lnTo>
                <a:lnTo>
                  <a:pt x="35323" y="1441"/>
                </a:lnTo>
                <a:lnTo>
                  <a:pt x="34442" y="1313"/>
                </a:lnTo>
                <a:lnTo>
                  <a:pt x="33577" y="1190"/>
                </a:lnTo>
                <a:lnTo>
                  <a:pt x="32695" y="1073"/>
                </a:lnTo>
                <a:lnTo>
                  <a:pt x="31796" y="957"/>
                </a:lnTo>
                <a:lnTo>
                  <a:pt x="30915" y="852"/>
                </a:lnTo>
                <a:lnTo>
                  <a:pt x="30015" y="747"/>
                </a:lnTo>
                <a:lnTo>
                  <a:pt x="29099" y="654"/>
                </a:lnTo>
                <a:lnTo>
                  <a:pt x="28200" y="560"/>
                </a:lnTo>
                <a:lnTo>
                  <a:pt x="27284" y="473"/>
                </a:lnTo>
                <a:lnTo>
                  <a:pt x="26367" y="397"/>
                </a:lnTo>
                <a:lnTo>
                  <a:pt x="25434" y="321"/>
                </a:lnTo>
                <a:lnTo>
                  <a:pt x="24517" y="257"/>
                </a:lnTo>
                <a:lnTo>
                  <a:pt x="23584" y="199"/>
                </a:lnTo>
                <a:lnTo>
                  <a:pt x="22667" y="146"/>
                </a:lnTo>
                <a:lnTo>
                  <a:pt x="21734" y="106"/>
                </a:lnTo>
                <a:lnTo>
                  <a:pt x="20800" y="65"/>
                </a:lnTo>
                <a:lnTo>
                  <a:pt x="19849" y="36"/>
                </a:lnTo>
                <a:lnTo>
                  <a:pt x="18915" y="18"/>
                </a:lnTo>
                <a:lnTo>
                  <a:pt x="17982" y="6"/>
                </a:lnTo>
                <a:lnTo>
                  <a:pt x="17031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-8598904" y="3888043"/>
            <a:ext cx="982571" cy="630560"/>
          </a:xfrm>
          <a:custGeom>
            <a:avLst/>
            <a:gdLst/>
            <a:ahLst/>
            <a:cxnLst/>
            <a:rect l="l" t="t" r="r" b="b"/>
            <a:pathLst>
              <a:path w="92761" h="22011" extrusionOk="0">
                <a:moveTo>
                  <a:pt x="27042" y="0"/>
                </a:moveTo>
                <a:lnTo>
                  <a:pt x="26005" y="6"/>
                </a:lnTo>
                <a:lnTo>
                  <a:pt x="25002" y="24"/>
                </a:lnTo>
                <a:lnTo>
                  <a:pt x="23999" y="47"/>
                </a:lnTo>
                <a:lnTo>
                  <a:pt x="23031" y="88"/>
                </a:lnTo>
                <a:lnTo>
                  <a:pt x="22062" y="134"/>
                </a:lnTo>
                <a:lnTo>
                  <a:pt x="21112" y="193"/>
                </a:lnTo>
                <a:lnTo>
                  <a:pt x="20161" y="257"/>
                </a:lnTo>
                <a:lnTo>
                  <a:pt x="19227" y="333"/>
                </a:lnTo>
                <a:lnTo>
                  <a:pt x="18311" y="420"/>
                </a:lnTo>
                <a:lnTo>
                  <a:pt x="17394" y="513"/>
                </a:lnTo>
                <a:lnTo>
                  <a:pt x="16495" y="618"/>
                </a:lnTo>
                <a:lnTo>
                  <a:pt x="15596" y="723"/>
                </a:lnTo>
                <a:lnTo>
                  <a:pt x="14714" y="840"/>
                </a:lnTo>
                <a:lnTo>
                  <a:pt x="13833" y="968"/>
                </a:lnTo>
                <a:lnTo>
                  <a:pt x="12951" y="1097"/>
                </a:lnTo>
                <a:lnTo>
                  <a:pt x="12086" y="1231"/>
                </a:lnTo>
                <a:lnTo>
                  <a:pt x="11222" y="1371"/>
                </a:lnTo>
                <a:lnTo>
                  <a:pt x="10357" y="1516"/>
                </a:lnTo>
                <a:lnTo>
                  <a:pt x="9493" y="1668"/>
                </a:lnTo>
                <a:lnTo>
                  <a:pt x="8646" y="1820"/>
                </a:lnTo>
                <a:lnTo>
                  <a:pt x="6934" y="2140"/>
                </a:lnTo>
                <a:lnTo>
                  <a:pt x="5205" y="2473"/>
                </a:lnTo>
                <a:lnTo>
                  <a:pt x="3493" y="2817"/>
                </a:lnTo>
                <a:lnTo>
                  <a:pt x="1" y="3505"/>
                </a:lnTo>
                <a:lnTo>
                  <a:pt x="796" y="3359"/>
                </a:lnTo>
                <a:lnTo>
                  <a:pt x="1591" y="3219"/>
                </a:lnTo>
                <a:lnTo>
                  <a:pt x="2387" y="3085"/>
                </a:lnTo>
                <a:lnTo>
                  <a:pt x="3199" y="2968"/>
                </a:lnTo>
                <a:lnTo>
                  <a:pt x="4012" y="2857"/>
                </a:lnTo>
                <a:lnTo>
                  <a:pt x="4824" y="2752"/>
                </a:lnTo>
                <a:lnTo>
                  <a:pt x="5654" y="2659"/>
                </a:lnTo>
                <a:lnTo>
                  <a:pt x="6467" y="2577"/>
                </a:lnTo>
                <a:lnTo>
                  <a:pt x="7297" y="2502"/>
                </a:lnTo>
                <a:lnTo>
                  <a:pt x="8144" y="2438"/>
                </a:lnTo>
                <a:lnTo>
                  <a:pt x="8974" y="2379"/>
                </a:lnTo>
                <a:lnTo>
                  <a:pt x="9804" y="2333"/>
                </a:lnTo>
                <a:lnTo>
                  <a:pt x="10651" y="2292"/>
                </a:lnTo>
                <a:lnTo>
                  <a:pt x="11498" y="2257"/>
                </a:lnTo>
                <a:lnTo>
                  <a:pt x="12346" y="2233"/>
                </a:lnTo>
                <a:lnTo>
                  <a:pt x="13193" y="2216"/>
                </a:lnTo>
                <a:lnTo>
                  <a:pt x="14040" y="2204"/>
                </a:lnTo>
                <a:lnTo>
                  <a:pt x="14887" y="2204"/>
                </a:lnTo>
                <a:lnTo>
                  <a:pt x="15734" y="2210"/>
                </a:lnTo>
                <a:lnTo>
                  <a:pt x="16599" y="2222"/>
                </a:lnTo>
                <a:lnTo>
                  <a:pt x="17446" y="2239"/>
                </a:lnTo>
                <a:lnTo>
                  <a:pt x="18293" y="2268"/>
                </a:lnTo>
                <a:lnTo>
                  <a:pt x="19158" y="2298"/>
                </a:lnTo>
                <a:lnTo>
                  <a:pt x="20005" y="2338"/>
                </a:lnTo>
                <a:lnTo>
                  <a:pt x="20869" y="2385"/>
                </a:lnTo>
                <a:lnTo>
                  <a:pt x="21717" y="2438"/>
                </a:lnTo>
                <a:lnTo>
                  <a:pt x="22564" y="2496"/>
                </a:lnTo>
                <a:lnTo>
                  <a:pt x="23411" y="2554"/>
                </a:lnTo>
                <a:lnTo>
                  <a:pt x="24258" y="2624"/>
                </a:lnTo>
                <a:lnTo>
                  <a:pt x="25106" y="2700"/>
                </a:lnTo>
                <a:lnTo>
                  <a:pt x="25953" y="2782"/>
                </a:lnTo>
                <a:lnTo>
                  <a:pt x="26800" y="2869"/>
                </a:lnTo>
                <a:lnTo>
                  <a:pt x="27630" y="2956"/>
                </a:lnTo>
                <a:lnTo>
                  <a:pt x="28477" y="3056"/>
                </a:lnTo>
                <a:lnTo>
                  <a:pt x="29307" y="3155"/>
                </a:lnTo>
                <a:lnTo>
                  <a:pt x="30137" y="3260"/>
                </a:lnTo>
                <a:lnTo>
                  <a:pt x="30967" y="3370"/>
                </a:lnTo>
                <a:lnTo>
                  <a:pt x="31779" y="3481"/>
                </a:lnTo>
                <a:lnTo>
                  <a:pt x="32609" y="3598"/>
                </a:lnTo>
                <a:lnTo>
                  <a:pt x="33422" y="3720"/>
                </a:lnTo>
                <a:lnTo>
                  <a:pt x="34235" y="3849"/>
                </a:lnTo>
                <a:lnTo>
                  <a:pt x="35030" y="3977"/>
                </a:lnTo>
                <a:lnTo>
                  <a:pt x="35843" y="4111"/>
                </a:lnTo>
                <a:lnTo>
                  <a:pt x="36638" y="4245"/>
                </a:lnTo>
                <a:lnTo>
                  <a:pt x="37416" y="4385"/>
                </a:lnTo>
                <a:lnTo>
                  <a:pt x="38211" y="4531"/>
                </a:lnTo>
                <a:lnTo>
                  <a:pt x="39750" y="4822"/>
                </a:lnTo>
                <a:lnTo>
                  <a:pt x="41272" y="5125"/>
                </a:lnTo>
                <a:lnTo>
                  <a:pt x="42758" y="5440"/>
                </a:lnTo>
                <a:lnTo>
                  <a:pt x="44228" y="5761"/>
                </a:lnTo>
                <a:lnTo>
                  <a:pt x="45646" y="6087"/>
                </a:lnTo>
                <a:lnTo>
                  <a:pt x="47046" y="6420"/>
                </a:lnTo>
                <a:lnTo>
                  <a:pt x="48395" y="6758"/>
                </a:lnTo>
                <a:lnTo>
                  <a:pt x="49709" y="7096"/>
                </a:lnTo>
                <a:lnTo>
                  <a:pt x="50988" y="7440"/>
                </a:lnTo>
                <a:lnTo>
                  <a:pt x="51507" y="7586"/>
                </a:lnTo>
                <a:lnTo>
                  <a:pt x="52181" y="7790"/>
                </a:lnTo>
                <a:lnTo>
                  <a:pt x="53011" y="8047"/>
                </a:lnTo>
                <a:lnTo>
                  <a:pt x="53980" y="8350"/>
                </a:lnTo>
                <a:lnTo>
                  <a:pt x="55052" y="8700"/>
                </a:lnTo>
                <a:lnTo>
                  <a:pt x="56227" y="9090"/>
                </a:lnTo>
                <a:lnTo>
                  <a:pt x="57507" y="9516"/>
                </a:lnTo>
                <a:lnTo>
                  <a:pt x="58855" y="9976"/>
                </a:lnTo>
                <a:lnTo>
                  <a:pt x="60273" y="10472"/>
                </a:lnTo>
                <a:lnTo>
                  <a:pt x="61743" y="10991"/>
                </a:lnTo>
                <a:lnTo>
                  <a:pt x="63247" y="11533"/>
                </a:lnTo>
                <a:lnTo>
                  <a:pt x="64786" y="12093"/>
                </a:lnTo>
                <a:lnTo>
                  <a:pt x="66325" y="12670"/>
                </a:lnTo>
                <a:lnTo>
                  <a:pt x="67863" y="13265"/>
                </a:lnTo>
                <a:lnTo>
                  <a:pt x="69385" y="13860"/>
                </a:lnTo>
                <a:lnTo>
                  <a:pt x="70889" y="14466"/>
                </a:lnTo>
                <a:lnTo>
                  <a:pt x="72324" y="15078"/>
                </a:lnTo>
                <a:lnTo>
                  <a:pt x="73033" y="15381"/>
                </a:lnTo>
                <a:lnTo>
                  <a:pt x="73725" y="15679"/>
                </a:lnTo>
                <a:lnTo>
                  <a:pt x="74399" y="15982"/>
                </a:lnTo>
                <a:lnTo>
                  <a:pt x="75056" y="16285"/>
                </a:lnTo>
                <a:lnTo>
                  <a:pt x="75678" y="16582"/>
                </a:lnTo>
                <a:lnTo>
                  <a:pt x="76284" y="16874"/>
                </a:lnTo>
                <a:lnTo>
                  <a:pt x="76871" y="17165"/>
                </a:lnTo>
                <a:lnTo>
                  <a:pt x="77425" y="17457"/>
                </a:lnTo>
                <a:lnTo>
                  <a:pt x="77961" y="17737"/>
                </a:lnTo>
                <a:lnTo>
                  <a:pt x="78462" y="18017"/>
                </a:lnTo>
                <a:lnTo>
                  <a:pt x="78929" y="18297"/>
                </a:lnTo>
                <a:lnTo>
                  <a:pt x="79378" y="18565"/>
                </a:lnTo>
                <a:lnTo>
                  <a:pt x="79776" y="18827"/>
                </a:lnTo>
                <a:lnTo>
                  <a:pt x="80139" y="19084"/>
                </a:lnTo>
                <a:lnTo>
                  <a:pt x="80468" y="19340"/>
                </a:lnTo>
                <a:lnTo>
                  <a:pt x="80762" y="19579"/>
                </a:lnTo>
                <a:lnTo>
                  <a:pt x="81021" y="19818"/>
                </a:lnTo>
                <a:lnTo>
                  <a:pt x="81211" y="20046"/>
                </a:lnTo>
                <a:lnTo>
                  <a:pt x="81384" y="20267"/>
                </a:lnTo>
                <a:lnTo>
                  <a:pt x="81453" y="20372"/>
                </a:lnTo>
                <a:lnTo>
                  <a:pt x="81505" y="20477"/>
                </a:lnTo>
                <a:lnTo>
                  <a:pt x="81540" y="20582"/>
                </a:lnTo>
                <a:lnTo>
                  <a:pt x="81574" y="20681"/>
                </a:lnTo>
                <a:lnTo>
                  <a:pt x="81574" y="20780"/>
                </a:lnTo>
                <a:lnTo>
                  <a:pt x="81592" y="20874"/>
                </a:lnTo>
                <a:lnTo>
                  <a:pt x="81574" y="20967"/>
                </a:lnTo>
                <a:lnTo>
                  <a:pt x="81557" y="21054"/>
                </a:lnTo>
                <a:lnTo>
                  <a:pt x="81522" y="21142"/>
                </a:lnTo>
                <a:lnTo>
                  <a:pt x="81471" y="21229"/>
                </a:lnTo>
                <a:lnTo>
                  <a:pt x="81401" y="21311"/>
                </a:lnTo>
                <a:lnTo>
                  <a:pt x="81332" y="21393"/>
                </a:lnTo>
                <a:lnTo>
                  <a:pt x="81228" y="21468"/>
                </a:lnTo>
                <a:lnTo>
                  <a:pt x="81125" y="21538"/>
                </a:lnTo>
                <a:lnTo>
                  <a:pt x="81004" y="21608"/>
                </a:lnTo>
                <a:lnTo>
                  <a:pt x="80883" y="21678"/>
                </a:lnTo>
                <a:lnTo>
                  <a:pt x="80727" y="21742"/>
                </a:lnTo>
                <a:lnTo>
                  <a:pt x="80554" y="21801"/>
                </a:lnTo>
                <a:lnTo>
                  <a:pt x="80381" y="21859"/>
                </a:lnTo>
                <a:lnTo>
                  <a:pt x="80191" y="21911"/>
                </a:lnTo>
                <a:lnTo>
                  <a:pt x="79984" y="21964"/>
                </a:lnTo>
                <a:lnTo>
                  <a:pt x="79742" y="22011"/>
                </a:lnTo>
                <a:lnTo>
                  <a:pt x="80122" y="21946"/>
                </a:lnTo>
                <a:lnTo>
                  <a:pt x="80502" y="21876"/>
                </a:lnTo>
                <a:lnTo>
                  <a:pt x="81384" y="21731"/>
                </a:lnTo>
                <a:lnTo>
                  <a:pt x="82335" y="21579"/>
                </a:lnTo>
                <a:lnTo>
                  <a:pt x="83372" y="21422"/>
                </a:lnTo>
                <a:lnTo>
                  <a:pt x="84444" y="21258"/>
                </a:lnTo>
                <a:lnTo>
                  <a:pt x="85534" y="21078"/>
                </a:lnTo>
                <a:lnTo>
                  <a:pt x="86640" y="20891"/>
                </a:lnTo>
                <a:lnTo>
                  <a:pt x="87176" y="20798"/>
                </a:lnTo>
                <a:lnTo>
                  <a:pt x="87712" y="20693"/>
                </a:lnTo>
                <a:lnTo>
                  <a:pt x="88231" y="20594"/>
                </a:lnTo>
                <a:lnTo>
                  <a:pt x="88732" y="20483"/>
                </a:lnTo>
                <a:lnTo>
                  <a:pt x="89216" y="20372"/>
                </a:lnTo>
                <a:lnTo>
                  <a:pt x="89701" y="20261"/>
                </a:lnTo>
                <a:lnTo>
                  <a:pt x="90133" y="20139"/>
                </a:lnTo>
                <a:lnTo>
                  <a:pt x="90565" y="20017"/>
                </a:lnTo>
                <a:lnTo>
                  <a:pt x="90963" y="19894"/>
                </a:lnTo>
                <a:lnTo>
                  <a:pt x="91308" y="19760"/>
                </a:lnTo>
                <a:lnTo>
                  <a:pt x="91637" y="19626"/>
                </a:lnTo>
                <a:lnTo>
                  <a:pt x="91931" y="19492"/>
                </a:lnTo>
                <a:lnTo>
                  <a:pt x="92069" y="19416"/>
                </a:lnTo>
                <a:lnTo>
                  <a:pt x="92190" y="19346"/>
                </a:lnTo>
                <a:lnTo>
                  <a:pt x="92294" y="19270"/>
                </a:lnTo>
                <a:lnTo>
                  <a:pt x="92398" y="19200"/>
                </a:lnTo>
                <a:lnTo>
                  <a:pt x="92484" y="19124"/>
                </a:lnTo>
                <a:lnTo>
                  <a:pt x="92571" y="19043"/>
                </a:lnTo>
                <a:lnTo>
                  <a:pt x="92623" y="18967"/>
                </a:lnTo>
                <a:lnTo>
                  <a:pt x="92674" y="18885"/>
                </a:lnTo>
                <a:lnTo>
                  <a:pt x="92726" y="18804"/>
                </a:lnTo>
                <a:lnTo>
                  <a:pt x="92744" y="18722"/>
                </a:lnTo>
                <a:lnTo>
                  <a:pt x="92761" y="18641"/>
                </a:lnTo>
                <a:lnTo>
                  <a:pt x="92761" y="18553"/>
                </a:lnTo>
                <a:lnTo>
                  <a:pt x="92744" y="18460"/>
                </a:lnTo>
                <a:lnTo>
                  <a:pt x="92726" y="18367"/>
                </a:lnTo>
                <a:lnTo>
                  <a:pt x="92709" y="18273"/>
                </a:lnTo>
                <a:lnTo>
                  <a:pt x="92674" y="18180"/>
                </a:lnTo>
                <a:lnTo>
                  <a:pt x="92553" y="17993"/>
                </a:lnTo>
                <a:lnTo>
                  <a:pt x="92415" y="17813"/>
                </a:lnTo>
                <a:lnTo>
                  <a:pt x="92242" y="17632"/>
                </a:lnTo>
                <a:lnTo>
                  <a:pt x="92035" y="17457"/>
                </a:lnTo>
                <a:lnTo>
                  <a:pt x="91810" y="17282"/>
                </a:lnTo>
                <a:lnTo>
                  <a:pt x="91551" y="17107"/>
                </a:lnTo>
                <a:lnTo>
                  <a:pt x="91291" y="16938"/>
                </a:lnTo>
                <a:lnTo>
                  <a:pt x="91015" y="16769"/>
                </a:lnTo>
                <a:lnTo>
                  <a:pt x="90427" y="16442"/>
                </a:lnTo>
                <a:lnTo>
                  <a:pt x="89822" y="16122"/>
                </a:lnTo>
                <a:lnTo>
                  <a:pt x="89251" y="15813"/>
                </a:lnTo>
                <a:lnTo>
                  <a:pt x="88559" y="15428"/>
                </a:lnTo>
                <a:lnTo>
                  <a:pt x="87851" y="15049"/>
                </a:lnTo>
                <a:lnTo>
                  <a:pt x="87124" y="14664"/>
                </a:lnTo>
                <a:lnTo>
                  <a:pt x="86398" y="14285"/>
                </a:lnTo>
                <a:lnTo>
                  <a:pt x="85655" y="13912"/>
                </a:lnTo>
                <a:lnTo>
                  <a:pt x="84894" y="13539"/>
                </a:lnTo>
                <a:lnTo>
                  <a:pt x="84133" y="13166"/>
                </a:lnTo>
                <a:lnTo>
                  <a:pt x="83355" y="12793"/>
                </a:lnTo>
                <a:lnTo>
                  <a:pt x="82577" y="12431"/>
                </a:lnTo>
                <a:lnTo>
                  <a:pt x="81782" y="12064"/>
                </a:lnTo>
                <a:lnTo>
                  <a:pt x="80969" y="11702"/>
                </a:lnTo>
                <a:lnTo>
                  <a:pt x="80157" y="11347"/>
                </a:lnTo>
                <a:lnTo>
                  <a:pt x="79327" y="10991"/>
                </a:lnTo>
                <a:lnTo>
                  <a:pt x="78479" y="10635"/>
                </a:lnTo>
                <a:lnTo>
                  <a:pt x="77632" y="10285"/>
                </a:lnTo>
                <a:lnTo>
                  <a:pt x="76768" y="9941"/>
                </a:lnTo>
                <a:lnTo>
                  <a:pt x="75903" y="9597"/>
                </a:lnTo>
                <a:lnTo>
                  <a:pt x="75021" y="9259"/>
                </a:lnTo>
                <a:lnTo>
                  <a:pt x="74122" y="8921"/>
                </a:lnTo>
                <a:lnTo>
                  <a:pt x="73223" y="8589"/>
                </a:lnTo>
                <a:lnTo>
                  <a:pt x="72290" y="8262"/>
                </a:lnTo>
                <a:lnTo>
                  <a:pt x="71373" y="7936"/>
                </a:lnTo>
                <a:lnTo>
                  <a:pt x="70422" y="7615"/>
                </a:lnTo>
                <a:lnTo>
                  <a:pt x="69471" y="7300"/>
                </a:lnTo>
                <a:lnTo>
                  <a:pt x="68503" y="6985"/>
                </a:lnTo>
                <a:lnTo>
                  <a:pt x="67535" y="6676"/>
                </a:lnTo>
                <a:lnTo>
                  <a:pt x="66532" y="6367"/>
                </a:lnTo>
                <a:lnTo>
                  <a:pt x="65547" y="6070"/>
                </a:lnTo>
                <a:lnTo>
                  <a:pt x="64526" y="5773"/>
                </a:lnTo>
                <a:lnTo>
                  <a:pt x="63506" y="5481"/>
                </a:lnTo>
                <a:lnTo>
                  <a:pt x="62469" y="5195"/>
                </a:lnTo>
                <a:lnTo>
                  <a:pt x="61414" y="4910"/>
                </a:lnTo>
                <a:lnTo>
                  <a:pt x="60550" y="4682"/>
                </a:lnTo>
                <a:lnTo>
                  <a:pt x="59668" y="4461"/>
                </a:lnTo>
                <a:lnTo>
                  <a:pt x="58769" y="4233"/>
                </a:lnTo>
                <a:lnTo>
                  <a:pt x="57870" y="4012"/>
                </a:lnTo>
                <a:lnTo>
                  <a:pt x="56953" y="3796"/>
                </a:lnTo>
                <a:lnTo>
                  <a:pt x="56037" y="3580"/>
                </a:lnTo>
                <a:lnTo>
                  <a:pt x="55103" y="3370"/>
                </a:lnTo>
                <a:lnTo>
                  <a:pt x="54153" y="3161"/>
                </a:lnTo>
                <a:lnTo>
                  <a:pt x="53202" y="2962"/>
                </a:lnTo>
                <a:lnTo>
                  <a:pt x="52251" y="2758"/>
                </a:lnTo>
                <a:lnTo>
                  <a:pt x="51282" y="2566"/>
                </a:lnTo>
                <a:lnTo>
                  <a:pt x="50297" y="2379"/>
                </a:lnTo>
                <a:lnTo>
                  <a:pt x="49311" y="2193"/>
                </a:lnTo>
                <a:lnTo>
                  <a:pt x="48309" y="2012"/>
                </a:lnTo>
                <a:lnTo>
                  <a:pt x="47306" y="1843"/>
                </a:lnTo>
                <a:lnTo>
                  <a:pt x="46286" y="1674"/>
                </a:lnTo>
                <a:lnTo>
                  <a:pt x="45266" y="1510"/>
                </a:lnTo>
                <a:lnTo>
                  <a:pt x="44245" y="1359"/>
                </a:lnTo>
                <a:lnTo>
                  <a:pt x="43208" y="1207"/>
                </a:lnTo>
                <a:lnTo>
                  <a:pt x="42153" y="1067"/>
                </a:lnTo>
                <a:lnTo>
                  <a:pt x="41099" y="933"/>
                </a:lnTo>
                <a:lnTo>
                  <a:pt x="40044" y="811"/>
                </a:lnTo>
                <a:lnTo>
                  <a:pt x="38989" y="694"/>
                </a:lnTo>
                <a:lnTo>
                  <a:pt x="37917" y="583"/>
                </a:lnTo>
                <a:lnTo>
                  <a:pt x="36828" y="484"/>
                </a:lnTo>
                <a:lnTo>
                  <a:pt x="35756" y="391"/>
                </a:lnTo>
                <a:lnTo>
                  <a:pt x="34667" y="304"/>
                </a:lnTo>
                <a:lnTo>
                  <a:pt x="33560" y="234"/>
                </a:lnTo>
                <a:lnTo>
                  <a:pt x="32471" y="169"/>
                </a:lnTo>
                <a:lnTo>
                  <a:pt x="31364" y="111"/>
                </a:lnTo>
                <a:lnTo>
                  <a:pt x="30258" y="70"/>
                </a:lnTo>
                <a:lnTo>
                  <a:pt x="29134" y="35"/>
                </a:lnTo>
                <a:lnTo>
                  <a:pt x="28079" y="12"/>
                </a:lnTo>
                <a:lnTo>
                  <a:pt x="27042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-8612091" y="3686278"/>
            <a:ext cx="1152708" cy="728764"/>
          </a:xfrm>
          <a:custGeom>
            <a:avLst/>
            <a:gdLst/>
            <a:ahLst/>
            <a:cxnLst/>
            <a:rect l="l" t="t" r="r" b="b"/>
            <a:pathLst>
              <a:path w="108823" h="25439" extrusionOk="0">
                <a:moveTo>
                  <a:pt x="20143" y="0"/>
                </a:moveTo>
                <a:lnTo>
                  <a:pt x="18933" y="6"/>
                </a:lnTo>
                <a:lnTo>
                  <a:pt x="17705" y="18"/>
                </a:lnTo>
                <a:lnTo>
                  <a:pt x="16858" y="35"/>
                </a:lnTo>
                <a:lnTo>
                  <a:pt x="15959" y="64"/>
                </a:lnTo>
                <a:lnTo>
                  <a:pt x="15042" y="93"/>
                </a:lnTo>
                <a:lnTo>
                  <a:pt x="14109" y="128"/>
                </a:lnTo>
                <a:lnTo>
                  <a:pt x="13158" y="175"/>
                </a:lnTo>
                <a:lnTo>
                  <a:pt x="12207" y="228"/>
                </a:lnTo>
                <a:lnTo>
                  <a:pt x="11256" y="286"/>
                </a:lnTo>
                <a:lnTo>
                  <a:pt x="10305" y="350"/>
                </a:lnTo>
                <a:lnTo>
                  <a:pt x="9354" y="426"/>
                </a:lnTo>
                <a:lnTo>
                  <a:pt x="8438" y="513"/>
                </a:lnTo>
                <a:lnTo>
                  <a:pt x="7521" y="607"/>
                </a:lnTo>
                <a:lnTo>
                  <a:pt x="6639" y="711"/>
                </a:lnTo>
                <a:lnTo>
                  <a:pt x="5792" y="828"/>
                </a:lnTo>
                <a:lnTo>
                  <a:pt x="5377" y="886"/>
                </a:lnTo>
                <a:lnTo>
                  <a:pt x="4980" y="951"/>
                </a:lnTo>
                <a:lnTo>
                  <a:pt x="4582" y="1015"/>
                </a:lnTo>
                <a:lnTo>
                  <a:pt x="4202" y="1085"/>
                </a:lnTo>
                <a:lnTo>
                  <a:pt x="3839" y="1155"/>
                </a:lnTo>
                <a:lnTo>
                  <a:pt x="3475" y="1230"/>
                </a:lnTo>
                <a:lnTo>
                  <a:pt x="3130" y="1306"/>
                </a:lnTo>
                <a:lnTo>
                  <a:pt x="2801" y="1388"/>
                </a:lnTo>
                <a:lnTo>
                  <a:pt x="2490" y="1469"/>
                </a:lnTo>
                <a:lnTo>
                  <a:pt x="2196" y="1557"/>
                </a:lnTo>
                <a:lnTo>
                  <a:pt x="1919" y="1644"/>
                </a:lnTo>
                <a:lnTo>
                  <a:pt x="1643" y="1738"/>
                </a:lnTo>
                <a:lnTo>
                  <a:pt x="1401" y="1831"/>
                </a:lnTo>
                <a:lnTo>
                  <a:pt x="1159" y="1930"/>
                </a:lnTo>
                <a:lnTo>
                  <a:pt x="951" y="2029"/>
                </a:lnTo>
                <a:lnTo>
                  <a:pt x="761" y="2134"/>
                </a:lnTo>
                <a:lnTo>
                  <a:pt x="588" y="2245"/>
                </a:lnTo>
                <a:lnTo>
                  <a:pt x="432" y="2356"/>
                </a:lnTo>
                <a:lnTo>
                  <a:pt x="311" y="2466"/>
                </a:lnTo>
                <a:lnTo>
                  <a:pt x="190" y="2583"/>
                </a:lnTo>
                <a:lnTo>
                  <a:pt x="104" y="2705"/>
                </a:lnTo>
                <a:lnTo>
                  <a:pt x="52" y="2828"/>
                </a:lnTo>
                <a:lnTo>
                  <a:pt x="17" y="2956"/>
                </a:lnTo>
                <a:lnTo>
                  <a:pt x="0" y="3090"/>
                </a:lnTo>
                <a:lnTo>
                  <a:pt x="17" y="3224"/>
                </a:lnTo>
                <a:lnTo>
                  <a:pt x="52" y="3364"/>
                </a:lnTo>
                <a:lnTo>
                  <a:pt x="121" y="3504"/>
                </a:lnTo>
                <a:lnTo>
                  <a:pt x="208" y="3656"/>
                </a:lnTo>
                <a:lnTo>
                  <a:pt x="329" y="3802"/>
                </a:lnTo>
                <a:lnTo>
                  <a:pt x="484" y="3959"/>
                </a:lnTo>
                <a:lnTo>
                  <a:pt x="657" y="4116"/>
                </a:lnTo>
                <a:lnTo>
                  <a:pt x="882" y="4274"/>
                </a:lnTo>
                <a:lnTo>
                  <a:pt x="1124" y="4443"/>
                </a:lnTo>
                <a:lnTo>
                  <a:pt x="1401" y="4612"/>
                </a:lnTo>
                <a:lnTo>
                  <a:pt x="1695" y="4787"/>
                </a:lnTo>
                <a:lnTo>
                  <a:pt x="2040" y="4962"/>
                </a:lnTo>
                <a:lnTo>
                  <a:pt x="2403" y="5143"/>
                </a:lnTo>
                <a:lnTo>
                  <a:pt x="2818" y="5329"/>
                </a:lnTo>
                <a:lnTo>
                  <a:pt x="3095" y="5446"/>
                </a:lnTo>
                <a:lnTo>
                  <a:pt x="3389" y="5557"/>
                </a:lnTo>
                <a:lnTo>
                  <a:pt x="3683" y="5662"/>
                </a:lnTo>
                <a:lnTo>
                  <a:pt x="3994" y="5755"/>
                </a:lnTo>
                <a:lnTo>
                  <a:pt x="4305" y="5842"/>
                </a:lnTo>
                <a:lnTo>
                  <a:pt x="4634" y="5924"/>
                </a:lnTo>
                <a:lnTo>
                  <a:pt x="4980" y="6000"/>
                </a:lnTo>
                <a:lnTo>
                  <a:pt x="5325" y="6064"/>
                </a:lnTo>
                <a:lnTo>
                  <a:pt x="5671" y="6128"/>
                </a:lnTo>
                <a:lnTo>
                  <a:pt x="6034" y="6186"/>
                </a:lnTo>
                <a:lnTo>
                  <a:pt x="6415" y="6233"/>
                </a:lnTo>
                <a:lnTo>
                  <a:pt x="6795" y="6280"/>
                </a:lnTo>
                <a:lnTo>
                  <a:pt x="7175" y="6320"/>
                </a:lnTo>
                <a:lnTo>
                  <a:pt x="7573" y="6355"/>
                </a:lnTo>
                <a:lnTo>
                  <a:pt x="7971" y="6385"/>
                </a:lnTo>
                <a:lnTo>
                  <a:pt x="8386" y="6408"/>
                </a:lnTo>
                <a:lnTo>
                  <a:pt x="8801" y="6431"/>
                </a:lnTo>
                <a:lnTo>
                  <a:pt x="9216" y="6443"/>
                </a:lnTo>
                <a:lnTo>
                  <a:pt x="9648" y="6455"/>
                </a:lnTo>
                <a:lnTo>
                  <a:pt x="10080" y="6460"/>
                </a:lnTo>
                <a:lnTo>
                  <a:pt x="10512" y="6466"/>
                </a:lnTo>
                <a:lnTo>
                  <a:pt x="10962" y="6466"/>
                </a:lnTo>
                <a:lnTo>
                  <a:pt x="11861" y="6455"/>
                </a:lnTo>
                <a:lnTo>
                  <a:pt x="12777" y="6431"/>
                </a:lnTo>
                <a:lnTo>
                  <a:pt x="13694" y="6396"/>
                </a:lnTo>
                <a:lnTo>
                  <a:pt x="14645" y="6350"/>
                </a:lnTo>
                <a:lnTo>
                  <a:pt x="15596" y="6303"/>
                </a:lnTo>
                <a:lnTo>
                  <a:pt x="16564" y="6239"/>
                </a:lnTo>
                <a:lnTo>
                  <a:pt x="17532" y="6180"/>
                </a:lnTo>
                <a:lnTo>
                  <a:pt x="19486" y="6041"/>
                </a:lnTo>
                <a:lnTo>
                  <a:pt x="21440" y="5901"/>
                </a:lnTo>
                <a:lnTo>
                  <a:pt x="22408" y="5836"/>
                </a:lnTo>
                <a:lnTo>
                  <a:pt x="23376" y="5772"/>
                </a:lnTo>
                <a:lnTo>
                  <a:pt x="24327" y="5714"/>
                </a:lnTo>
                <a:lnTo>
                  <a:pt x="25278" y="5667"/>
                </a:lnTo>
                <a:lnTo>
                  <a:pt x="26194" y="5621"/>
                </a:lnTo>
                <a:lnTo>
                  <a:pt x="27111" y="5592"/>
                </a:lnTo>
                <a:lnTo>
                  <a:pt x="28010" y="5568"/>
                </a:lnTo>
                <a:lnTo>
                  <a:pt x="28892" y="5562"/>
                </a:lnTo>
                <a:lnTo>
                  <a:pt x="29324" y="5562"/>
                </a:lnTo>
                <a:lnTo>
                  <a:pt x="29739" y="5568"/>
                </a:lnTo>
                <a:lnTo>
                  <a:pt x="30154" y="5580"/>
                </a:lnTo>
                <a:lnTo>
                  <a:pt x="30569" y="5592"/>
                </a:lnTo>
                <a:lnTo>
                  <a:pt x="31744" y="5644"/>
                </a:lnTo>
                <a:lnTo>
                  <a:pt x="32903" y="5702"/>
                </a:lnTo>
                <a:lnTo>
                  <a:pt x="34061" y="5772"/>
                </a:lnTo>
                <a:lnTo>
                  <a:pt x="35220" y="5848"/>
                </a:lnTo>
                <a:lnTo>
                  <a:pt x="36361" y="5936"/>
                </a:lnTo>
                <a:lnTo>
                  <a:pt x="37502" y="6029"/>
                </a:lnTo>
                <a:lnTo>
                  <a:pt x="38643" y="6128"/>
                </a:lnTo>
                <a:lnTo>
                  <a:pt x="39767" y="6245"/>
                </a:lnTo>
                <a:lnTo>
                  <a:pt x="40891" y="6361"/>
                </a:lnTo>
                <a:lnTo>
                  <a:pt x="42015" y="6489"/>
                </a:lnTo>
                <a:lnTo>
                  <a:pt x="43121" y="6624"/>
                </a:lnTo>
                <a:lnTo>
                  <a:pt x="44228" y="6764"/>
                </a:lnTo>
                <a:lnTo>
                  <a:pt x="45317" y="6909"/>
                </a:lnTo>
                <a:lnTo>
                  <a:pt x="46406" y="7067"/>
                </a:lnTo>
                <a:lnTo>
                  <a:pt x="47495" y="7224"/>
                </a:lnTo>
                <a:lnTo>
                  <a:pt x="48567" y="7393"/>
                </a:lnTo>
                <a:lnTo>
                  <a:pt x="49639" y="7568"/>
                </a:lnTo>
                <a:lnTo>
                  <a:pt x="50694" y="7749"/>
                </a:lnTo>
                <a:lnTo>
                  <a:pt x="51749" y="7930"/>
                </a:lnTo>
                <a:lnTo>
                  <a:pt x="52803" y="8122"/>
                </a:lnTo>
                <a:lnTo>
                  <a:pt x="53824" y="8314"/>
                </a:lnTo>
                <a:lnTo>
                  <a:pt x="54861" y="8519"/>
                </a:lnTo>
                <a:lnTo>
                  <a:pt x="55881" y="8723"/>
                </a:lnTo>
                <a:lnTo>
                  <a:pt x="56884" y="8932"/>
                </a:lnTo>
                <a:lnTo>
                  <a:pt x="57887" y="9142"/>
                </a:lnTo>
                <a:lnTo>
                  <a:pt x="58872" y="9358"/>
                </a:lnTo>
                <a:lnTo>
                  <a:pt x="59858" y="9580"/>
                </a:lnTo>
                <a:lnTo>
                  <a:pt x="60826" y="9801"/>
                </a:lnTo>
                <a:lnTo>
                  <a:pt x="61794" y="10029"/>
                </a:lnTo>
                <a:lnTo>
                  <a:pt x="62745" y="10262"/>
                </a:lnTo>
                <a:lnTo>
                  <a:pt x="63696" y="10495"/>
                </a:lnTo>
                <a:lnTo>
                  <a:pt x="64630" y="10728"/>
                </a:lnTo>
                <a:lnTo>
                  <a:pt x="65581" y="10973"/>
                </a:lnTo>
                <a:lnTo>
                  <a:pt x="66532" y="11224"/>
                </a:lnTo>
                <a:lnTo>
                  <a:pt x="67465" y="11475"/>
                </a:lnTo>
                <a:lnTo>
                  <a:pt x="68399" y="11731"/>
                </a:lnTo>
                <a:lnTo>
                  <a:pt x="69315" y="11988"/>
                </a:lnTo>
                <a:lnTo>
                  <a:pt x="70232" y="12250"/>
                </a:lnTo>
                <a:lnTo>
                  <a:pt x="71131" y="12518"/>
                </a:lnTo>
                <a:lnTo>
                  <a:pt x="72030" y="12786"/>
                </a:lnTo>
                <a:lnTo>
                  <a:pt x="72929" y="13060"/>
                </a:lnTo>
                <a:lnTo>
                  <a:pt x="73811" y="13335"/>
                </a:lnTo>
                <a:lnTo>
                  <a:pt x="74675" y="13614"/>
                </a:lnTo>
                <a:lnTo>
                  <a:pt x="75557" y="13894"/>
                </a:lnTo>
                <a:lnTo>
                  <a:pt x="76404" y="14174"/>
                </a:lnTo>
                <a:lnTo>
                  <a:pt x="77251" y="14466"/>
                </a:lnTo>
                <a:lnTo>
                  <a:pt x="78099" y="14751"/>
                </a:lnTo>
                <a:lnTo>
                  <a:pt x="78929" y="15043"/>
                </a:lnTo>
                <a:lnTo>
                  <a:pt x="79758" y="15340"/>
                </a:lnTo>
                <a:lnTo>
                  <a:pt x="80588" y="15632"/>
                </a:lnTo>
                <a:lnTo>
                  <a:pt x="81401" y="15935"/>
                </a:lnTo>
                <a:lnTo>
                  <a:pt x="82196" y="16238"/>
                </a:lnTo>
                <a:lnTo>
                  <a:pt x="82992" y="16541"/>
                </a:lnTo>
                <a:lnTo>
                  <a:pt x="83787" y="16844"/>
                </a:lnTo>
                <a:lnTo>
                  <a:pt x="85326" y="17463"/>
                </a:lnTo>
                <a:lnTo>
                  <a:pt x="86847" y="18092"/>
                </a:lnTo>
                <a:lnTo>
                  <a:pt x="88334" y="18728"/>
                </a:lnTo>
                <a:lnTo>
                  <a:pt x="89804" y="19369"/>
                </a:lnTo>
                <a:lnTo>
                  <a:pt x="91222" y="20022"/>
                </a:lnTo>
                <a:lnTo>
                  <a:pt x="91533" y="20162"/>
                </a:lnTo>
                <a:lnTo>
                  <a:pt x="91827" y="20314"/>
                </a:lnTo>
                <a:lnTo>
                  <a:pt x="92415" y="20634"/>
                </a:lnTo>
                <a:lnTo>
                  <a:pt x="93037" y="20978"/>
                </a:lnTo>
                <a:lnTo>
                  <a:pt x="93642" y="21346"/>
                </a:lnTo>
                <a:lnTo>
                  <a:pt x="94922" y="22115"/>
                </a:lnTo>
                <a:lnTo>
                  <a:pt x="95596" y="22506"/>
                </a:lnTo>
                <a:lnTo>
                  <a:pt x="96270" y="22897"/>
                </a:lnTo>
                <a:lnTo>
                  <a:pt x="96979" y="23276"/>
                </a:lnTo>
                <a:lnTo>
                  <a:pt x="97360" y="23462"/>
                </a:lnTo>
                <a:lnTo>
                  <a:pt x="97723" y="23643"/>
                </a:lnTo>
                <a:lnTo>
                  <a:pt x="98103" y="23818"/>
                </a:lnTo>
                <a:lnTo>
                  <a:pt x="98483" y="23987"/>
                </a:lnTo>
                <a:lnTo>
                  <a:pt x="98881" y="24150"/>
                </a:lnTo>
                <a:lnTo>
                  <a:pt x="99279" y="24308"/>
                </a:lnTo>
                <a:lnTo>
                  <a:pt x="99694" y="24453"/>
                </a:lnTo>
                <a:lnTo>
                  <a:pt x="100109" y="24593"/>
                </a:lnTo>
                <a:lnTo>
                  <a:pt x="100524" y="24727"/>
                </a:lnTo>
                <a:lnTo>
                  <a:pt x="100973" y="24844"/>
                </a:lnTo>
                <a:lnTo>
                  <a:pt x="101405" y="24955"/>
                </a:lnTo>
                <a:lnTo>
                  <a:pt x="101872" y="25054"/>
                </a:lnTo>
                <a:lnTo>
                  <a:pt x="102339" y="25141"/>
                </a:lnTo>
                <a:lnTo>
                  <a:pt x="102806" y="25211"/>
                </a:lnTo>
                <a:lnTo>
                  <a:pt x="103152" y="25258"/>
                </a:lnTo>
                <a:lnTo>
                  <a:pt x="103497" y="25299"/>
                </a:lnTo>
                <a:lnTo>
                  <a:pt x="103826" y="25334"/>
                </a:lnTo>
                <a:lnTo>
                  <a:pt x="104137" y="25369"/>
                </a:lnTo>
                <a:lnTo>
                  <a:pt x="104431" y="25392"/>
                </a:lnTo>
                <a:lnTo>
                  <a:pt x="104725" y="25410"/>
                </a:lnTo>
                <a:lnTo>
                  <a:pt x="105002" y="25421"/>
                </a:lnTo>
                <a:lnTo>
                  <a:pt x="105278" y="25433"/>
                </a:lnTo>
                <a:lnTo>
                  <a:pt x="105520" y="25439"/>
                </a:lnTo>
                <a:lnTo>
                  <a:pt x="105762" y="25439"/>
                </a:lnTo>
                <a:lnTo>
                  <a:pt x="106004" y="25433"/>
                </a:lnTo>
                <a:lnTo>
                  <a:pt x="106229" y="25421"/>
                </a:lnTo>
                <a:lnTo>
                  <a:pt x="106437" y="25410"/>
                </a:lnTo>
                <a:lnTo>
                  <a:pt x="106644" y="25392"/>
                </a:lnTo>
                <a:lnTo>
                  <a:pt x="106834" y="25369"/>
                </a:lnTo>
                <a:lnTo>
                  <a:pt x="107007" y="25340"/>
                </a:lnTo>
                <a:lnTo>
                  <a:pt x="107180" y="25310"/>
                </a:lnTo>
                <a:lnTo>
                  <a:pt x="107353" y="25275"/>
                </a:lnTo>
                <a:lnTo>
                  <a:pt x="107509" y="25240"/>
                </a:lnTo>
                <a:lnTo>
                  <a:pt x="107647" y="25200"/>
                </a:lnTo>
                <a:lnTo>
                  <a:pt x="107785" y="25153"/>
                </a:lnTo>
                <a:lnTo>
                  <a:pt x="107906" y="25106"/>
                </a:lnTo>
                <a:lnTo>
                  <a:pt x="108027" y="25054"/>
                </a:lnTo>
                <a:lnTo>
                  <a:pt x="108131" y="25001"/>
                </a:lnTo>
                <a:lnTo>
                  <a:pt x="108218" y="24949"/>
                </a:lnTo>
                <a:lnTo>
                  <a:pt x="108321" y="24885"/>
                </a:lnTo>
                <a:lnTo>
                  <a:pt x="108477" y="24762"/>
                </a:lnTo>
                <a:lnTo>
                  <a:pt x="108598" y="24628"/>
                </a:lnTo>
                <a:lnTo>
                  <a:pt x="108702" y="24482"/>
                </a:lnTo>
                <a:lnTo>
                  <a:pt x="108754" y="24331"/>
                </a:lnTo>
                <a:lnTo>
                  <a:pt x="108805" y="24173"/>
                </a:lnTo>
                <a:lnTo>
                  <a:pt x="108823" y="24010"/>
                </a:lnTo>
                <a:lnTo>
                  <a:pt x="108805" y="23841"/>
                </a:lnTo>
                <a:lnTo>
                  <a:pt x="108771" y="23672"/>
                </a:lnTo>
                <a:lnTo>
                  <a:pt x="108719" y="23497"/>
                </a:lnTo>
                <a:lnTo>
                  <a:pt x="108633" y="23322"/>
                </a:lnTo>
                <a:lnTo>
                  <a:pt x="108546" y="23147"/>
                </a:lnTo>
                <a:lnTo>
                  <a:pt x="108425" y="22967"/>
                </a:lnTo>
                <a:lnTo>
                  <a:pt x="108304" y="22797"/>
                </a:lnTo>
                <a:lnTo>
                  <a:pt x="108148" y="22623"/>
                </a:lnTo>
                <a:lnTo>
                  <a:pt x="107993" y="22459"/>
                </a:lnTo>
                <a:lnTo>
                  <a:pt x="107820" y="22296"/>
                </a:lnTo>
                <a:lnTo>
                  <a:pt x="107647" y="22133"/>
                </a:lnTo>
                <a:lnTo>
                  <a:pt x="107457" y="21987"/>
                </a:lnTo>
                <a:lnTo>
                  <a:pt x="107249" y="21841"/>
                </a:lnTo>
                <a:lnTo>
                  <a:pt x="106748" y="21497"/>
                </a:lnTo>
                <a:lnTo>
                  <a:pt x="106229" y="21159"/>
                </a:lnTo>
                <a:lnTo>
                  <a:pt x="105693" y="20815"/>
                </a:lnTo>
                <a:lnTo>
                  <a:pt x="105140" y="20477"/>
                </a:lnTo>
                <a:lnTo>
                  <a:pt x="104587" y="20139"/>
                </a:lnTo>
                <a:lnTo>
                  <a:pt x="103999" y="19801"/>
                </a:lnTo>
                <a:lnTo>
                  <a:pt x="103411" y="19462"/>
                </a:lnTo>
                <a:lnTo>
                  <a:pt x="102806" y="19124"/>
                </a:lnTo>
                <a:lnTo>
                  <a:pt x="102183" y="18792"/>
                </a:lnTo>
                <a:lnTo>
                  <a:pt x="101544" y="18454"/>
                </a:lnTo>
                <a:lnTo>
                  <a:pt x="100887" y="18121"/>
                </a:lnTo>
                <a:lnTo>
                  <a:pt x="100230" y="17789"/>
                </a:lnTo>
                <a:lnTo>
                  <a:pt x="99555" y="17457"/>
                </a:lnTo>
                <a:lnTo>
                  <a:pt x="98881" y="17130"/>
                </a:lnTo>
                <a:lnTo>
                  <a:pt x="98172" y="16798"/>
                </a:lnTo>
                <a:lnTo>
                  <a:pt x="97463" y="16471"/>
                </a:lnTo>
                <a:lnTo>
                  <a:pt x="96754" y="16145"/>
                </a:lnTo>
                <a:lnTo>
                  <a:pt x="96011" y="15824"/>
                </a:lnTo>
                <a:lnTo>
                  <a:pt x="95267" y="15498"/>
                </a:lnTo>
                <a:lnTo>
                  <a:pt x="94524" y="15177"/>
                </a:lnTo>
                <a:lnTo>
                  <a:pt x="93746" y="14862"/>
                </a:lnTo>
                <a:lnTo>
                  <a:pt x="92985" y="14541"/>
                </a:lnTo>
                <a:lnTo>
                  <a:pt x="92190" y="14227"/>
                </a:lnTo>
                <a:lnTo>
                  <a:pt x="91395" y="13912"/>
                </a:lnTo>
                <a:lnTo>
                  <a:pt x="90599" y="13603"/>
                </a:lnTo>
                <a:lnTo>
                  <a:pt x="89787" y="13288"/>
                </a:lnTo>
                <a:lnTo>
                  <a:pt x="88957" y="12985"/>
                </a:lnTo>
                <a:lnTo>
                  <a:pt x="88127" y="12676"/>
                </a:lnTo>
                <a:lnTo>
                  <a:pt x="87297" y="12372"/>
                </a:lnTo>
                <a:lnTo>
                  <a:pt x="86450" y="12069"/>
                </a:lnTo>
                <a:lnTo>
                  <a:pt x="84721" y="11475"/>
                </a:lnTo>
                <a:lnTo>
                  <a:pt x="82974" y="10892"/>
                </a:lnTo>
                <a:lnTo>
                  <a:pt x="81211" y="10314"/>
                </a:lnTo>
                <a:lnTo>
                  <a:pt x="79413" y="9749"/>
                </a:lnTo>
                <a:lnTo>
                  <a:pt x="77580" y="9189"/>
                </a:lnTo>
                <a:lnTo>
                  <a:pt x="75747" y="8647"/>
                </a:lnTo>
                <a:lnTo>
                  <a:pt x="73880" y="8116"/>
                </a:lnTo>
                <a:lnTo>
                  <a:pt x="71995" y="7597"/>
                </a:lnTo>
                <a:lnTo>
                  <a:pt x="70111" y="7090"/>
                </a:lnTo>
                <a:lnTo>
                  <a:pt x="68191" y="6600"/>
                </a:lnTo>
                <a:lnTo>
                  <a:pt x="66272" y="6122"/>
                </a:lnTo>
                <a:lnTo>
                  <a:pt x="64353" y="5656"/>
                </a:lnTo>
                <a:lnTo>
                  <a:pt x="62417" y="5207"/>
                </a:lnTo>
                <a:lnTo>
                  <a:pt x="60480" y="4775"/>
                </a:lnTo>
                <a:lnTo>
                  <a:pt x="58544" y="4356"/>
                </a:lnTo>
                <a:lnTo>
                  <a:pt x="56607" y="3953"/>
                </a:lnTo>
                <a:lnTo>
                  <a:pt x="55639" y="3755"/>
                </a:lnTo>
                <a:lnTo>
                  <a:pt x="54671" y="3568"/>
                </a:lnTo>
                <a:lnTo>
                  <a:pt x="53616" y="3364"/>
                </a:lnTo>
                <a:lnTo>
                  <a:pt x="52561" y="3166"/>
                </a:lnTo>
                <a:lnTo>
                  <a:pt x="51489" y="2974"/>
                </a:lnTo>
                <a:lnTo>
                  <a:pt x="50417" y="2781"/>
                </a:lnTo>
                <a:lnTo>
                  <a:pt x="49345" y="2601"/>
                </a:lnTo>
                <a:lnTo>
                  <a:pt x="48239" y="2420"/>
                </a:lnTo>
                <a:lnTo>
                  <a:pt x="47150" y="2239"/>
                </a:lnTo>
                <a:lnTo>
                  <a:pt x="46026" y="2070"/>
                </a:lnTo>
                <a:lnTo>
                  <a:pt x="44919" y="1901"/>
                </a:lnTo>
                <a:lnTo>
                  <a:pt x="43795" y="1738"/>
                </a:lnTo>
                <a:lnTo>
                  <a:pt x="42654" y="1586"/>
                </a:lnTo>
                <a:lnTo>
                  <a:pt x="41513" y="1434"/>
                </a:lnTo>
                <a:lnTo>
                  <a:pt x="40372" y="1289"/>
                </a:lnTo>
                <a:lnTo>
                  <a:pt x="39231" y="1155"/>
                </a:lnTo>
                <a:lnTo>
                  <a:pt x="38072" y="1020"/>
                </a:lnTo>
                <a:lnTo>
                  <a:pt x="36897" y="898"/>
                </a:lnTo>
                <a:lnTo>
                  <a:pt x="35738" y="781"/>
                </a:lnTo>
                <a:lnTo>
                  <a:pt x="34563" y="671"/>
                </a:lnTo>
                <a:lnTo>
                  <a:pt x="33370" y="566"/>
                </a:lnTo>
                <a:lnTo>
                  <a:pt x="32194" y="472"/>
                </a:lnTo>
                <a:lnTo>
                  <a:pt x="31001" y="385"/>
                </a:lnTo>
                <a:lnTo>
                  <a:pt x="29808" y="309"/>
                </a:lnTo>
                <a:lnTo>
                  <a:pt x="28615" y="233"/>
                </a:lnTo>
                <a:lnTo>
                  <a:pt x="27405" y="175"/>
                </a:lnTo>
                <a:lnTo>
                  <a:pt x="26212" y="123"/>
                </a:lnTo>
                <a:lnTo>
                  <a:pt x="25001" y="76"/>
                </a:lnTo>
                <a:lnTo>
                  <a:pt x="23791" y="41"/>
                </a:lnTo>
                <a:lnTo>
                  <a:pt x="22581" y="18"/>
                </a:lnTo>
                <a:lnTo>
                  <a:pt x="21370" y="6"/>
                </a:lnTo>
                <a:lnTo>
                  <a:pt x="20143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-8737358" y="3622624"/>
            <a:ext cx="1258929" cy="790241"/>
          </a:xfrm>
          <a:custGeom>
            <a:avLst/>
            <a:gdLst/>
            <a:ahLst/>
            <a:cxnLst/>
            <a:rect l="l" t="t" r="r" b="b"/>
            <a:pathLst>
              <a:path w="118851" h="27585" extrusionOk="0">
                <a:moveTo>
                  <a:pt x="30949" y="1"/>
                </a:moveTo>
                <a:lnTo>
                  <a:pt x="29722" y="7"/>
                </a:lnTo>
                <a:lnTo>
                  <a:pt x="28494" y="18"/>
                </a:lnTo>
                <a:lnTo>
                  <a:pt x="27301" y="47"/>
                </a:lnTo>
                <a:lnTo>
                  <a:pt x="26125" y="82"/>
                </a:lnTo>
                <a:lnTo>
                  <a:pt x="24967" y="135"/>
                </a:lnTo>
                <a:lnTo>
                  <a:pt x="23808" y="193"/>
                </a:lnTo>
                <a:lnTo>
                  <a:pt x="22667" y="263"/>
                </a:lnTo>
                <a:lnTo>
                  <a:pt x="21544" y="345"/>
                </a:lnTo>
                <a:lnTo>
                  <a:pt x="20437" y="438"/>
                </a:lnTo>
                <a:lnTo>
                  <a:pt x="19330" y="537"/>
                </a:lnTo>
                <a:lnTo>
                  <a:pt x="18241" y="648"/>
                </a:lnTo>
                <a:lnTo>
                  <a:pt x="17152" y="764"/>
                </a:lnTo>
                <a:lnTo>
                  <a:pt x="16080" y="893"/>
                </a:lnTo>
                <a:lnTo>
                  <a:pt x="15008" y="1027"/>
                </a:lnTo>
                <a:lnTo>
                  <a:pt x="13936" y="1167"/>
                </a:lnTo>
                <a:lnTo>
                  <a:pt x="12864" y="1318"/>
                </a:lnTo>
                <a:lnTo>
                  <a:pt x="11809" y="1476"/>
                </a:lnTo>
                <a:lnTo>
                  <a:pt x="10755" y="1639"/>
                </a:lnTo>
                <a:lnTo>
                  <a:pt x="9683" y="1814"/>
                </a:lnTo>
                <a:lnTo>
                  <a:pt x="8628" y="1989"/>
                </a:lnTo>
                <a:lnTo>
                  <a:pt x="7573" y="2170"/>
                </a:lnTo>
                <a:lnTo>
                  <a:pt x="6501" y="2362"/>
                </a:lnTo>
                <a:lnTo>
                  <a:pt x="5429" y="2554"/>
                </a:lnTo>
                <a:lnTo>
                  <a:pt x="4357" y="2753"/>
                </a:lnTo>
                <a:lnTo>
                  <a:pt x="2196" y="3167"/>
                </a:lnTo>
                <a:lnTo>
                  <a:pt x="0" y="3592"/>
                </a:lnTo>
                <a:lnTo>
                  <a:pt x="0" y="3592"/>
                </a:lnTo>
                <a:lnTo>
                  <a:pt x="519" y="3493"/>
                </a:lnTo>
                <a:lnTo>
                  <a:pt x="1038" y="3394"/>
                </a:lnTo>
                <a:lnTo>
                  <a:pt x="1574" y="3301"/>
                </a:lnTo>
                <a:lnTo>
                  <a:pt x="2092" y="3213"/>
                </a:lnTo>
                <a:lnTo>
                  <a:pt x="2628" y="3126"/>
                </a:lnTo>
                <a:lnTo>
                  <a:pt x="3164" y="3044"/>
                </a:lnTo>
                <a:lnTo>
                  <a:pt x="3700" y="2963"/>
                </a:lnTo>
                <a:lnTo>
                  <a:pt x="4254" y="2887"/>
                </a:lnTo>
                <a:lnTo>
                  <a:pt x="5343" y="2747"/>
                </a:lnTo>
                <a:lnTo>
                  <a:pt x="6432" y="2619"/>
                </a:lnTo>
                <a:lnTo>
                  <a:pt x="7539" y="2502"/>
                </a:lnTo>
                <a:lnTo>
                  <a:pt x="8645" y="2403"/>
                </a:lnTo>
                <a:lnTo>
                  <a:pt x="9769" y="2315"/>
                </a:lnTo>
                <a:lnTo>
                  <a:pt x="10910" y="2240"/>
                </a:lnTo>
                <a:lnTo>
                  <a:pt x="12034" y="2175"/>
                </a:lnTo>
                <a:lnTo>
                  <a:pt x="13175" y="2123"/>
                </a:lnTo>
                <a:lnTo>
                  <a:pt x="14334" y="2082"/>
                </a:lnTo>
                <a:lnTo>
                  <a:pt x="15475" y="2053"/>
                </a:lnTo>
                <a:lnTo>
                  <a:pt x="16633" y="2036"/>
                </a:lnTo>
                <a:lnTo>
                  <a:pt x="17792" y="2030"/>
                </a:lnTo>
                <a:lnTo>
                  <a:pt x="18967" y="2030"/>
                </a:lnTo>
                <a:lnTo>
                  <a:pt x="20126" y="2047"/>
                </a:lnTo>
                <a:lnTo>
                  <a:pt x="21301" y="2071"/>
                </a:lnTo>
                <a:lnTo>
                  <a:pt x="22477" y="2106"/>
                </a:lnTo>
                <a:lnTo>
                  <a:pt x="23653" y="2152"/>
                </a:lnTo>
                <a:lnTo>
                  <a:pt x="24829" y="2205"/>
                </a:lnTo>
                <a:lnTo>
                  <a:pt x="26004" y="2269"/>
                </a:lnTo>
                <a:lnTo>
                  <a:pt x="27197" y="2339"/>
                </a:lnTo>
                <a:lnTo>
                  <a:pt x="28373" y="2420"/>
                </a:lnTo>
                <a:lnTo>
                  <a:pt x="29549" y="2508"/>
                </a:lnTo>
                <a:lnTo>
                  <a:pt x="30724" y="2607"/>
                </a:lnTo>
                <a:lnTo>
                  <a:pt x="31900" y="2712"/>
                </a:lnTo>
                <a:lnTo>
                  <a:pt x="33076" y="2829"/>
                </a:lnTo>
                <a:lnTo>
                  <a:pt x="34252" y="2945"/>
                </a:lnTo>
                <a:lnTo>
                  <a:pt x="35410" y="3073"/>
                </a:lnTo>
                <a:lnTo>
                  <a:pt x="36586" y="3207"/>
                </a:lnTo>
                <a:lnTo>
                  <a:pt x="37744" y="3347"/>
                </a:lnTo>
                <a:lnTo>
                  <a:pt x="38903" y="3499"/>
                </a:lnTo>
                <a:lnTo>
                  <a:pt x="40044" y="3651"/>
                </a:lnTo>
                <a:lnTo>
                  <a:pt x="41202" y="3814"/>
                </a:lnTo>
                <a:lnTo>
                  <a:pt x="42326" y="3977"/>
                </a:lnTo>
                <a:lnTo>
                  <a:pt x="43467" y="4146"/>
                </a:lnTo>
                <a:lnTo>
                  <a:pt x="44591" y="4321"/>
                </a:lnTo>
                <a:lnTo>
                  <a:pt x="45715" y="4502"/>
                </a:lnTo>
                <a:lnTo>
                  <a:pt x="46839" y="4688"/>
                </a:lnTo>
                <a:lnTo>
                  <a:pt x="47928" y="4881"/>
                </a:lnTo>
                <a:lnTo>
                  <a:pt x="49034" y="5073"/>
                </a:lnTo>
                <a:lnTo>
                  <a:pt x="50124" y="5271"/>
                </a:lnTo>
                <a:lnTo>
                  <a:pt x="51196" y="5476"/>
                </a:lnTo>
                <a:lnTo>
                  <a:pt x="52268" y="5680"/>
                </a:lnTo>
                <a:lnTo>
                  <a:pt x="53322" y="5884"/>
                </a:lnTo>
                <a:lnTo>
                  <a:pt x="54360" y="6099"/>
                </a:lnTo>
                <a:lnTo>
                  <a:pt x="55397" y="6309"/>
                </a:lnTo>
                <a:lnTo>
                  <a:pt x="56417" y="6525"/>
                </a:lnTo>
                <a:lnTo>
                  <a:pt x="57437" y="6747"/>
                </a:lnTo>
                <a:lnTo>
                  <a:pt x="58423" y="6962"/>
                </a:lnTo>
                <a:lnTo>
                  <a:pt x="59408" y="7184"/>
                </a:lnTo>
                <a:lnTo>
                  <a:pt x="60377" y="7405"/>
                </a:lnTo>
                <a:lnTo>
                  <a:pt x="61345" y="7633"/>
                </a:lnTo>
                <a:lnTo>
                  <a:pt x="62278" y="7854"/>
                </a:lnTo>
                <a:lnTo>
                  <a:pt x="64111" y="8309"/>
                </a:lnTo>
                <a:lnTo>
                  <a:pt x="65875" y="8758"/>
                </a:lnTo>
                <a:lnTo>
                  <a:pt x="67569" y="9207"/>
                </a:lnTo>
                <a:lnTo>
                  <a:pt x="69212" y="9650"/>
                </a:lnTo>
                <a:lnTo>
                  <a:pt x="69851" y="9837"/>
                </a:lnTo>
                <a:lnTo>
                  <a:pt x="70716" y="10093"/>
                </a:lnTo>
                <a:lnTo>
                  <a:pt x="71753" y="10414"/>
                </a:lnTo>
                <a:lnTo>
                  <a:pt x="72964" y="10787"/>
                </a:lnTo>
                <a:lnTo>
                  <a:pt x="74312" y="11219"/>
                </a:lnTo>
                <a:lnTo>
                  <a:pt x="75799" y="11703"/>
                </a:lnTo>
                <a:lnTo>
                  <a:pt x="77407" y="12227"/>
                </a:lnTo>
                <a:lnTo>
                  <a:pt x="79102" y="12793"/>
                </a:lnTo>
                <a:lnTo>
                  <a:pt x="80882" y="13399"/>
                </a:lnTo>
                <a:lnTo>
                  <a:pt x="82732" y="14035"/>
                </a:lnTo>
                <a:lnTo>
                  <a:pt x="84634" y="14705"/>
                </a:lnTo>
                <a:lnTo>
                  <a:pt x="86553" y="15393"/>
                </a:lnTo>
                <a:lnTo>
                  <a:pt x="88507" y="16099"/>
                </a:lnTo>
                <a:lnTo>
                  <a:pt x="90444" y="16828"/>
                </a:lnTo>
                <a:lnTo>
                  <a:pt x="92363" y="17562"/>
                </a:lnTo>
                <a:lnTo>
                  <a:pt x="93314" y="17935"/>
                </a:lnTo>
                <a:lnTo>
                  <a:pt x="94247" y="18303"/>
                </a:lnTo>
                <a:lnTo>
                  <a:pt x="95164" y="18676"/>
                </a:lnTo>
                <a:lnTo>
                  <a:pt x="96080" y="19049"/>
                </a:lnTo>
                <a:lnTo>
                  <a:pt x="96962" y="19422"/>
                </a:lnTo>
                <a:lnTo>
                  <a:pt x="97826" y="19795"/>
                </a:lnTo>
                <a:lnTo>
                  <a:pt x="98674" y="20163"/>
                </a:lnTo>
                <a:lnTo>
                  <a:pt x="99504" y="20530"/>
                </a:lnTo>
                <a:lnTo>
                  <a:pt x="100299" y="20897"/>
                </a:lnTo>
                <a:lnTo>
                  <a:pt x="101060" y="21259"/>
                </a:lnTo>
                <a:lnTo>
                  <a:pt x="101803" y="21614"/>
                </a:lnTo>
                <a:lnTo>
                  <a:pt x="102512" y="21970"/>
                </a:lnTo>
                <a:lnTo>
                  <a:pt x="103186" y="22320"/>
                </a:lnTo>
                <a:lnTo>
                  <a:pt x="103809" y="22664"/>
                </a:lnTo>
                <a:lnTo>
                  <a:pt x="104414" y="23002"/>
                </a:lnTo>
                <a:lnTo>
                  <a:pt x="104967" y="23329"/>
                </a:lnTo>
                <a:lnTo>
                  <a:pt x="105469" y="23655"/>
                </a:lnTo>
                <a:lnTo>
                  <a:pt x="105935" y="23970"/>
                </a:lnTo>
                <a:lnTo>
                  <a:pt x="106368" y="24279"/>
                </a:lnTo>
                <a:lnTo>
                  <a:pt x="106731" y="24582"/>
                </a:lnTo>
                <a:lnTo>
                  <a:pt x="107042" y="24874"/>
                </a:lnTo>
                <a:lnTo>
                  <a:pt x="107180" y="25014"/>
                </a:lnTo>
                <a:lnTo>
                  <a:pt x="107319" y="25154"/>
                </a:lnTo>
                <a:lnTo>
                  <a:pt x="107422" y="25293"/>
                </a:lnTo>
                <a:lnTo>
                  <a:pt x="107526" y="25428"/>
                </a:lnTo>
                <a:lnTo>
                  <a:pt x="107595" y="25556"/>
                </a:lnTo>
                <a:lnTo>
                  <a:pt x="107664" y="25684"/>
                </a:lnTo>
                <a:lnTo>
                  <a:pt x="107716" y="25812"/>
                </a:lnTo>
                <a:lnTo>
                  <a:pt x="107768" y="25935"/>
                </a:lnTo>
                <a:lnTo>
                  <a:pt x="107785" y="26057"/>
                </a:lnTo>
                <a:lnTo>
                  <a:pt x="107785" y="26174"/>
                </a:lnTo>
                <a:lnTo>
                  <a:pt x="107785" y="26285"/>
                </a:lnTo>
                <a:lnTo>
                  <a:pt x="107751" y="26401"/>
                </a:lnTo>
                <a:lnTo>
                  <a:pt x="107716" y="26506"/>
                </a:lnTo>
                <a:lnTo>
                  <a:pt x="107647" y="26611"/>
                </a:lnTo>
                <a:lnTo>
                  <a:pt x="107578" y="26710"/>
                </a:lnTo>
                <a:lnTo>
                  <a:pt x="107474" y="26809"/>
                </a:lnTo>
                <a:lnTo>
                  <a:pt x="107371" y="26903"/>
                </a:lnTo>
                <a:lnTo>
                  <a:pt x="107232" y="26996"/>
                </a:lnTo>
                <a:lnTo>
                  <a:pt x="107094" y="27083"/>
                </a:lnTo>
                <a:lnTo>
                  <a:pt x="106921" y="27165"/>
                </a:lnTo>
                <a:lnTo>
                  <a:pt x="106731" y="27247"/>
                </a:lnTo>
                <a:lnTo>
                  <a:pt x="106541" y="27323"/>
                </a:lnTo>
                <a:lnTo>
                  <a:pt x="106316" y="27392"/>
                </a:lnTo>
                <a:lnTo>
                  <a:pt x="106074" y="27462"/>
                </a:lnTo>
                <a:lnTo>
                  <a:pt x="105797" y="27527"/>
                </a:lnTo>
                <a:lnTo>
                  <a:pt x="105520" y="27585"/>
                </a:lnTo>
                <a:lnTo>
                  <a:pt x="105918" y="27509"/>
                </a:lnTo>
                <a:lnTo>
                  <a:pt x="106368" y="27427"/>
                </a:lnTo>
                <a:lnTo>
                  <a:pt x="107301" y="27270"/>
                </a:lnTo>
                <a:lnTo>
                  <a:pt x="108321" y="27113"/>
                </a:lnTo>
                <a:lnTo>
                  <a:pt x="109393" y="26944"/>
                </a:lnTo>
                <a:lnTo>
                  <a:pt x="110500" y="26769"/>
                </a:lnTo>
                <a:lnTo>
                  <a:pt x="111624" y="26582"/>
                </a:lnTo>
                <a:lnTo>
                  <a:pt x="112177" y="26483"/>
                </a:lnTo>
                <a:lnTo>
                  <a:pt x="112730" y="26384"/>
                </a:lnTo>
                <a:lnTo>
                  <a:pt x="113284" y="26285"/>
                </a:lnTo>
                <a:lnTo>
                  <a:pt x="113820" y="26180"/>
                </a:lnTo>
                <a:lnTo>
                  <a:pt x="114338" y="26069"/>
                </a:lnTo>
                <a:lnTo>
                  <a:pt x="114857" y="25958"/>
                </a:lnTo>
                <a:lnTo>
                  <a:pt x="115341" y="25836"/>
                </a:lnTo>
                <a:lnTo>
                  <a:pt x="115808" y="25719"/>
                </a:lnTo>
                <a:lnTo>
                  <a:pt x="116258" y="25591"/>
                </a:lnTo>
                <a:lnTo>
                  <a:pt x="116672" y="25463"/>
                </a:lnTo>
                <a:lnTo>
                  <a:pt x="117070" y="25328"/>
                </a:lnTo>
                <a:lnTo>
                  <a:pt x="117433" y="25189"/>
                </a:lnTo>
                <a:lnTo>
                  <a:pt x="117762" y="25043"/>
                </a:lnTo>
                <a:lnTo>
                  <a:pt x="118038" y="24891"/>
                </a:lnTo>
                <a:lnTo>
                  <a:pt x="118177" y="24815"/>
                </a:lnTo>
                <a:lnTo>
                  <a:pt x="118298" y="24734"/>
                </a:lnTo>
                <a:lnTo>
                  <a:pt x="118401" y="24658"/>
                </a:lnTo>
                <a:lnTo>
                  <a:pt x="118505" y="24576"/>
                </a:lnTo>
                <a:lnTo>
                  <a:pt x="118592" y="24495"/>
                </a:lnTo>
                <a:lnTo>
                  <a:pt x="118661" y="24407"/>
                </a:lnTo>
                <a:lnTo>
                  <a:pt x="118730" y="24320"/>
                </a:lnTo>
                <a:lnTo>
                  <a:pt x="118782" y="24232"/>
                </a:lnTo>
                <a:lnTo>
                  <a:pt x="118816" y="24145"/>
                </a:lnTo>
                <a:lnTo>
                  <a:pt x="118834" y="24052"/>
                </a:lnTo>
                <a:lnTo>
                  <a:pt x="118851" y="23964"/>
                </a:lnTo>
                <a:lnTo>
                  <a:pt x="118851" y="23865"/>
                </a:lnTo>
                <a:lnTo>
                  <a:pt x="118816" y="23702"/>
                </a:lnTo>
                <a:lnTo>
                  <a:pt x="118782" y="23539"/>
                </a:lnTo>
                <a:lnTo>
                  <a:pt x="118695" y="23375"/>
                </a:lnTo>
                <a:lnTo>
                  <a:pt x="118609" y="23206"/>
                </a:lnTo>
                <a:lnTo>
                  <a:pt x="118505" y="23043"/>
                </a:lnTo>
                <a:lnTo>
                  <a:pt x="118367" y="22885"/>
                </a:lnTo>
                <a:lnTo>
                  <a:pt x="118211" y="22722"/>
                </a:lnTo>
                <a:lnTo>
                  <a:pt x="118056" y="22559"/>
                </a:lnTo>
                <a:lnTo>
                  <a:pt x="117865" y="22402"/>
                </a:lnTo>
                <a:lnTo>
                  <a:pt x="117675" y="22244"/>
                </a:lnTo>
                <a:lnTo>
                  <a:pt x="117468" y="22087"/>
                </a:lnTo>
                <a:lnTo>
                  <a:pt x="117243" y="21929"/>
                </a:lnTo>
                <a:lnTo>
                  <a:pt x="117001" y="21778"/>
                </a:lnTo>
                <a:lnTo>
                  <a:pt x="116759" y="21620"/>
                </a:lnTo>
                <a:lnTo>
                  <a:pt x="116240" y="21317"/>
                </a:lnTo>
                <a:lnTo>
                  <a:pt x="115687" y="21020"/>
                </a:lnTo>
                <a:lnTo>
                  <a:pt x="115116" y="20722"/>
                </a:lnTo>
                <a:lnTo>
                  <a:pt x="114546" y="20437"/>
                </a:lnTo>
                <a:lnTo>
                  <a:pt x="113958" y="20151"/>
                </a:lnTo>
                <a:lnTo>
                  <a:pt x="112800" y="19609"/>
                </a:lnTo>
                <a:lnTo>
                  <a:pt x="112264" y="19352"/>
                </a:lnTo>
                <a:lnTo>
                  <a:pt x="111745" y="19096"/>
                </a:lnTo>
                <a:lnTo>
                  <a:pt x="110725" y="18600"/>
                </a:lnTo>
                <a:lnTo>
                  <a:pt x="109705" y="18104"/>
                </a:lnTo>
                <a:lnTo>
                  <a:pt x="108667" y="17609"/>
                </a:lnTo>
                <a:lnTo>
                  <a:pt x="107595" y="17119"/>
                </a:lnTo>
                <a:lnTo>
                  <a:pt x="106541" y="16629"/>
                </a:lnTo>
                <a:lnTo>
                  <a:pt x="105451" y="16145"/>
                </a:lnTo>
                <a:lnTo>
                  <a:pt x="104345" y="15667"/>
                </a:lnTo>
                <a:lnTo>
                  <a:pt x="103238" y="15189"/>
                </a:lnTo>
                <a:lnTo>
                  <a:pt x="102097" y="14717"/>
                </a:lnTo>
                <a:lnTo>
                  <a:pt x="100956" y="14250"/>
                </a:lnTo>
                <a:lnTo>
                  <a:pt x="99798" y="13784"/>
                </a:lnTo>
                <a:lnTo>
                  <a:pt x="98622" y="13323"/>
                </a:lnTo>
                <a:lnTo>
                  <a:pt x="97429" y="12863"/>
                </a:lnTo>
                <a:lnTo>
                  <a:pt x="96236" y="12414"/>
                </a:lnTo>
                <a:lnTo>
                  <a:pt x="95008" y="11965"/>
                </a:lnTo>
                <a:lnTo>
                  <a:pt x="93781" y="11522"/>
                </a:lnTo>
                <a:lnTo>
                  <a:pt x="92536" y="11085"/>
                </a:lnTo>
                <a:lnTo>
                  <a:pt x="91274" y="10653"/>
                </a:lnTo>
                <a:lnTo>
                  <a:pt x="89994" y="10222"/>
                </a:lnTo>
                <a:lnTo>
                  <a:pt x="88697" y="9802"/>
                </a:lnTo>
                <a:lnTo>
                  <a:pt x="87383" y="9382"/>
                </a:lnTo>
                <a:lnTo>
                  <a:pt x="86069" y="8968"/>
                </a:lnTo>
                <a:lnTo>
                  <a:pt x="84721" y="8566"/>
                </a:lnTo>
                <a:lnTo>
                  <a:pt x="83372" y="8163"/>
                </a:lnTo>
                <a:lnTo>
                  <a:pt x="82006" y="7773"/>
                </a:lnTo>
                <a:lnTo>
                  <a:pt x="80623" y="7382"/>
                </a:lnTo>
                <a:lnTo>
                  <a:pt x="79223" y="7003"/>
                </a:lnTo>
                <a:lnTo>
                  <a:pt x="77822" y="6624"/>
                </a:lnTo>
                <a:lnTo>
                  <a:pt x="76387" y="6257"/>
                </a:lnTo>
                <a:lnTo>
                  <a:pt x="74952" y="5895"/>
                </a:lnTo>
                <a:lnTo>
                  <a:pt x="73500" y="5540"/>
                </a:lnTo>
                <a:lnTo>
                  <a:pt x="72013" y="5196"/>
                </a:lnTo>
                <a:lnTo>
                  <a:pt x="71010" y="4962"/>
                </a:lnTo>
                <a:lnTo>
                  <a:pt x="69990" y="4735"/>
                </a:lnTo>
                <a:lnTo>
                  <a:pt x="68970" y="4508"/>
                </a:lnTo>
                <a:lnTo>
                  <a:pt x="67950" y="4286"/>
                </a:lnTo>
                <a:lnTo>
                  <a:pt x="66895" y="4065"/>
                </a:lnTo>
                <a:lnTo>
                  <a:pt x="65857" y="3849"/>
                </a:lnTo>
                <a:lnTo>
                  <a:pt x="64803" y="3633"/>
                </a:lnTo>
                <a:lnTo>
                  <a:pt x="63731" y="3429"/>
                </a:lnTo>
                <a:lnTo>
                  <a:pt x="62659" y="3225"/>
                </a:lnTo>
                <a:lnTo>
                  <a:pt x="61570" y="3021"/>
                </a:lnTo>
                <a:lnTo>
                  <a:pt x="60480" y="2829"/>
                </a:lnTo>
                <a:lnTo>
                  <a:pt x="59391" y="2636"/>
                </a:lnTo>
                <a:lnTo>
                  <a:pt x="58285" y="2450"/>
                </a:lnTo>
                <a:lnTo>
                  <a:pt x="57178" y="2269"/>
                </a:lnTo>
                <a:lnTo>
                  <a:pt x="56054" y="2094"/>
                </a:lnTo>
                <a:lnTo>
                  <a:pt x="54930" y="1925"/>
                </a:lnTo>
                <a:lnTo>
                  <a:pt x="53789" y="1762"/>
                </a:lnTo>
                <a:lnTo>
                  <a:pt x="52665" y="1604"/>
                </a:lnTo>
                <a:lnTo>
                  <a:pt x="51507" y="1452"/>
                </a:lnTo>
                <a:lnTo>
                  <a:pt x="50366" y="1307"/>
                </a:lnTo>
                <a:lnTo>
                  <a:pt x="49207" y="1167"/>
                </a:lnTo>
                <a:lnTo>
                  <a:pt x="48032" y="1033"/>
                </a:lnTo>
                <a:lnTo>
                  <a:pt x="46873" y="910"/>
                </a:lnTo>
                <a:lnTo>
                  <a:pt x="45697" y="788"/>
                </a:lnTo>
                <a:lnTo>
                  <a:pt x="44504" y="677"/>
                </a:lnTo>
                <a:lnTo>
                  <a:pt x="43311" y="572"/>
                </a:lnTo>
                <a:lnTo>
                  <a:pt x="42118" y="479"/>
                </a:lnTo>
                <a:lnTo>
                  <a:pt x="40925" y="391"/>
                </a:lnTo>
                <a:lnTo>
                  <a:pt x="39732" y="310"/>
                </a:lnTo>
                <a:lnTo>
                  <a:pt x="38522" y="234"/>
                </a:lnTo>
                <a:lnTo>
                  <a:pt x="37295" y="170"/>
                </a:lnTo>
                <a:lnTo>
                  <a:pt x="36084" y="117"/>
                </a:lnTo>
                <a:lnTo>
                  <a:pt x="34770" y="71"/>
                </a:lnTo>
                <a:lnTo>
                  <a:pt x="33474" y="30"/>
                </a:lnTo>
                <a:lnTo>
                  <a:pt x="32194" y="12"/>
                </a:lnTo>
                <a:lnTo>
                  <a:pt x="30949" y="1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-5314967" y="732273"/>
            <a:ext cx="632955" cy="847221"/>
          </a:xfrm>
          <a:custGeom>
            <a:avLst/>
            <a:gdLst/>
            <a:ahLst/>
            <a:cxnLst/>
            <a:rect l="l" t="t" r="r" b="b"/>
            <a:pathLst>
              <a:path w="59755" h="29574" extrusionOk="0">
                <a:moveTo>
                  <a:pt x="26541" y="1"/>
                </a:moveTo>
                <a:lnTo>
                  <a:pt x="25988" y="7"/>
                </a:lnTo>
                <a:lnTo>
                  <a:pt x="25452" y="13"/>
                </a:lnTo>
                <a:lnTo>
                  <a:pt x="24898" y="30"/>
                </a:lnTo>
                <a:lnTo>
                  <a:pt x="24345" y="48"/>
                </a:lnTo>
                <a:lnTo>
                  <a:pt x="23809" y="77"/>
                </a:lnTo>
                <a:lnTo>
                  <a:pt x="23256" y="106"/>
                </a:lnTo>
                <a:lnTo>
                  <a:pt x="22720" y="141"/>
                </a:lnTo>
                <a:lnTo>
                  <a:pt x="22184" y="182"/>
                </a:lnTo>
                <a:lnTo>
                  <a:pt x="21648" y="228"/>
                </a:lnTo>
                <a:lnTo>
                  <a:pt x="21112" y="281"/>
                </a:lnTo>
                <a:lnTo>
                  <a:pt x="20576" y="333"/>
                </a:lnTo>
                <a:lnTo>
                  <a:pt x="20040" y="392"/>
                </a:lnTo>
                <a:lnTo>
                  <a:pt x="19521" y="456"/>
                </a:lnTo>
                <a:lnTo>
                  <a:pt x="18985" y="520"/>
                </a:lnTo>
                <a:lnTo>
                  <a:pt x="18466" y="590"/>
                </a:lnTo>
                <a:lnTo>
                  <a:pt x="17930" y="666"/>
                </a:lnTo>
                <a:lnTo>
                  <a:pt x="16893" y="823"/>
                </a:lnTo>
                <a:lnTo>
                  <a:pt x="15856" y="992"/>
                </a:lnTo>
                <a:lnTo>
                  <a:pt x="14818" y="1173"/>
                </a:lnTo>
                <a:lnTo>
                  <a:pt x="13798" y="1365"/>
                </a:lnTo>
                <a:lnTo>
                  <a:pt x="12778" y="1563"/>
                </a:lnTo>
                <a:lnTo>
                  <a:pt x="11758" y="1768"/>
                </a:lnTo>
                <a:lnTo>
                  <a:pt x="10755" y="1983"/>
                </a:lnTo>
                <a:lnTo>
                  <a:pt x="9752" y="2199"/>
                </a:lnTo>
                <a:lnTo>
                  <a:pt x="7764" y="2642"/>
                </a:lnTo>
                <a:lnTo>
                  <a:pt x="5793" y="3091"/>
                </a:lnTo>
                <a:lnTo>
                  <a:pt x="3839" y="3528"/>
                </a:lnTo>
                <a:lnTo>
                  <a:pt x="2871" y="3744"/>
                </a:lnTo>
                <a:lnTo>
                  <a:pt x="1920" y="3954"/>
                </a:lnTo>
                <a:lnTo>
                  <a:pt x="952" y="4152"/>
                </a:lnTo>
                <a:lnTo>
                  <a:pt x="1" y="4350"/>
                </a:lnTo>
                <a:lnTo>
                  <a:pt x="554" y="4245"/>
                </a:lnTo>
                <a:lnTo>
                  <a:pt x="1107" y="4152"/>
                </a:lnTo>
                <a:lnTo>
                  <a:pt x="1661" y="4071"/>
                </a:lnTo>
                <a:lnTo>
                  <a:pt x="2214" y="3995"/>
                </a:lnTo>
                <a:lnTo>
                  <a:pt x="2767" y="3931"/>
                </a:lnTo>
                <a:lnTo>
                  <a:pt x="3338" y="3878"/>
                </a:lnTo>
                <a:lnTo>
                  <a:pt x="3891" y="3832"/>
                </a:lnTo>
                <a:lnTo>
                  <a:pt x="4462" y="3797"/>
                </a:lnTo>
                <a:lnTo>
                  <a:pt x="5032" y="3773"/>
                </a:lnTo>
                <a:lnTo>
                  <a:pt x="5585" y="3750"/>
                </a:lnTo>
                <a:lnTo>
                  <a:pt x="6156" y="3744"/>
                </a:lnTo>
                <a:lnTo>
                  <a:pt x="6727" y="3738"/>
                </a:lnTo>
                <a:lnTo>
                  <a:pt x="7297" y="3744"/>
                </a:lnTo>
                <a:lnTo>
                  <a:pt x="7868" y="3762"/>
                </a:lnTo>
                <a:lnTo>
                  <a:pt x="8438" y="3779"/>
                </a:lnTo>
                <a:lnTo>
                  <a:pt x="8992" y="3808"/>
                </a:lnTo>
                <a:lnTo>
                  <a:pt x="9562" y="3843"/>
                </a:lnTo>
                <a:lnTo>
                  <a:pt x="10133" y="3890"/>
                </a:lnTo>
                <a:lnTo>
                  <a:pt x="10703" y="3936"/>
                </a:lnTo>
                <a:lnTo>
                  <a:pt x="11257" y="3995"/>
                </a:lnTo>
                <a:lnTo>
                  <a:pt x="11827" y="4059"/>
                </a:lnTo>
                <a:lnTo>
                  <a:pt x="12380" y="4123"/>
                </a:lnTo>
                <a:lnTo>
                  <a:pt x="12934" y="4199"/>
                </a:lnTo>
                <a:lnTo>
                  <a:pt x="13487" y="4280"/>
                </a:lnTo>
                <a:lnTo>
                  <a:pt x="14040" y="4362"/>
                </a:lnTo>
                <a:lnTo>
                  <a:pt x="14594" y="4455"/>
                </a:lnTo>
                <a:lnTo>
                  <a:pt x="15147" y="4555"/>
                </a:lnTo>
                <a:lnTo>
                  <a:pt x="15683" y="4654"/>
                </a:lnTo>
                <a:lnTo>
                  <a:pt x="16236" y="4759"/>
                </a:lnTo>
                <a:lnTo>
                  <a:pt x="16772" y="4869"/>
                </a:lnTo>
                <a:lnTo>
                  <a:pt x="17308" y="4980"/>
                </a:lnTo>
                <a:lnTo>
                  <a:pt x="17827" y="5103"/>
                </a:lnTo>
                <a:lnTo>
                  <a:pt x="18363" y="5225"/>
                </a:lnTo>
                <a:lnTo>
                  <a:pt x="18881" y="5347"/>
                </a:lnTo>
                <a:lnTo>
                  <a:pt x="19383" y="5476"/>
                </a:lnTo>
                <a:lnTo>
                  <a:pt x="19902" y="5610"/>
                </a:lnTo>
                <a:lnTo>
                  <a:pt x="20904" y="5884"/>
                </a:lnTo>
                <a:lnTo>
                  <a:pt x="21890" y="6170"/>
                </a:lnTo>
                <a:lnTo>
                  <a:pt x="22841" y="6461"/>
                </a:lnTo>
                <a:lnTo>
                  <a:pt x="23774" y="6764"/>
                </a:lnTo>
                <a:lnTo>
                  <a:pt x="24674" y="7067"/>
                </a:lnTo>
                <a:lnTo>
                  <a:pt x="25555" y="7376"/>
                </a:lnTo>
                <a:lnTo>
                  <a:pt x="26385" y="7691"/>
                </a:lnTo>
                <a:lnTo>
                  <a:pt x="27198" y="8000"/>
                </a:lnTo>
                <a:lnTo>
                  <a:pt x="27959" y="8315"/>
                </a:lnTo>
                <a:lnTo>
                  <a:pt x="28702" y="8624"/>
                </a:lnTo>
                <a:lnTo>
                  <a:pt x="29394" y="8927"/>
                </a:lnTo>
                <a:lnTo>
                  <a:pt x="30033" y="9225"/>
                </a:lnTo>
                <a:lnTo>
                  <a:pt x="30639" y="9516"/>
                </a:lnTo>
                <a:lnTo>
                  <a:pt x="31209" y="9796"/>
                </a:lnTo>
                <a:lnTo>
                  <a:pt x="31693" y="10053"/>
                </a:lnTo>
                <a:lnTo>
                  <a:pt x="32177" y="10315"/>
                </a:lnTo>
                <a:lnTo>
                  <a:pt x="32644" y="10583"/>
                </a:lnTo>
                <a:lnTo>
                  <a:pt x="33094" y="10863"/>
                </a:lnTo>
                <a:lnTo>
                  <a:pt x="33543" y="11149"/>
                </a:lnTo>
                <a:lnTo>
                  <a:pt x="33993" y="11435"/>
                </a:lnTo>
                <a:lnTo>
                  <a:pt x="34425" y="11732"/>
                </a:lnTo>
                <a:lnTo>
                  <a:pt x="34840" y="12035"/>
                </a:lnTo>
                <a:lnTo>
                  <a:pt x="35238" y="12344"/>
                </a:lnTo>
                <a:lnTo>
                  <a:pt x="35618" y="12653"/>
                </a:lnTo>
                <a:lnTo>
                  <a:pt x="35998" y="12974"/>
                </a:lnTo>
                <a:lnTo>
                  <a:pt x="36361" y="13294"/>
                </a:lnTo>
                <a:lnTo>
                  <a:pt x="36725" y="13621"/>
                </a:lnTo>
                <a:lnTo>
                  <a:pt x="37053" y="13947"/>
                </a:lnTo>
                <a:lnTo>
                  <a:pt x="37382" y="14280"/>
                </a:lnTo>
                <a:lnTo>
                  <a:pt x="37693" y="14618"/>
                </a:lnTo>
                <a:lnTo>
                  <a:pt x="37969" y="14956"/>
                </a:lnTo>
                <a:lnTo>
                  <a:pt x="38246" y="15300"/>
                </a:lnTo>
                <a:lnTo>
                  <a:pt x="38505" y="15650"/>
                </a:lnTo>
                <a:lnTo>
                  <a:pt x="38747" y="15994"/>
                </a:lnTo>
                <a:lnTo>
                  <a:pt x="38972" y="16344"/>
                </a:lnTo>
                <a:lnTo>
                  <a:pt x="39197" y="16699"/>
                </a:lnTo>
                <a:lnTo>
                  <a:pt x="39387" y="17055"/>
                </a:lnTo>
                <a:lnTo>
                  <a:pt x="39560" y="17405"/>
                </a:lnTo>
                <a:lnTo>
                  <a:pt x="39698" y="17766"/>
                </a:lnTo>
                <a:lnTo>
                  <a:pt x="39837" y="18122"/>
                </a:lnTo>
                <a:lnTo>
                  <a:pt x="39958" y="18478"/>
                </a:lnTo>
                <a:lnTo>
                  <a:pt x="40062" y="18833"/>
                </a:lnTo>
                <a:lnTo>
                  <a:pt x="40131" y="19195"/>
                </a:lnTo>
                <a:lnTo>
                  <a:pt x="40183" y="19551"/>
                </a:lnTo>
                <a:lnTo>
                  <a:pt x="40217" y="19906"/>
                </a:lnTo>
                <a:lnTo>
                  <a:pt x="40234" y="20262"/>
                </a:lnTo>
                <a:lnTo>
                  <a:pt x="40217" y="20618"/>
                </a:lnTo>
                <a:lnTo>
                  <a:pt x="40183" y="20973"/>
                </a:lnTo>
                <a:lnTo>
                  <a:pt x="40131" y="21323"/>
                </a:lnTo>
                <a:lnTo>
                  <a:pt x="40062" y="21673"/>
                </a:lnTo>
                <a:lnTo>
                  <a:pt x="39958" y="22017"/>
                </a:lnTo>
                <a:lnTo>
                  <a:pt x="39837" y="22367"/>
                </a:lnTo>
                <a:lnTo>
                  <a:pt x="39681" y="22705"/>
                </a:lnTo>
                <a:lnTo>
                  <a:pt x="39508" y="23043"/>
                </a:lnTo>
                <a:lnTo>
                  <a:pt x="39301" y="23381"/>
                </a:lnTo>
                <a:lnTo>
                  <a:pt x="39076" y="23714"/>
                </a:lnTo>
                <a:lnTo>
                  <a:pt x="38834" y="24040"/>
                </a:lnTo>
                <a:lnTo>
                  <a:pt x="38557" y="24367"/>
                </a:lnTo>
                <a:lnTo>
                  <a:pt x="38246" y="24687"/>
                </a:lnTo>
                <a:lnTo>
                  <a:pt x="37918" y="25002"/>
                </a:lnTo>
                <a:lnTo>
                  <a:pt x="37572" y="25311"/>
                </a:lnTo>
                <a:lnTo>
                  <a:pt x="37174" y="25620"/>
                </a:lnTo>
                <a:lnTo>
                  <a:pt x="36759" y="25918"/>
                </a:lnTo>
                <a:lnTo>
                  <a:pt x="36327" y="26209"/>
                </a:lnTo>
                <a:lnTo>
                  <a:pt x="35843" y="26501"/>
                </a:lnTo>
                <a:lnTo>
                  <a:pt x="35341" y="26780"/>
                </a:lnTo>
                <a:lnTo>
                  <a:pt x="34823" y="27054"/>
                </a:lnTo>
                <a:lnTo>
                  <a:pt x="34252" y="27323"/>
                </a:lnTo>
                <a:lnTo>
                  <a:pt x="33664" y="27585"/>
                </a:lnTo>
                <a:lnTo>
                  <a:pt x="33042" y="27842"/>
                </a:lnTo>
                <a:lnTo>
                  <a:pt x="32385" y="28086"/>
                </a:lnTo>
                <a:lnTo>
                  <a:pt x="31693" y="28326"/>
                </a:lnTo>
                <a:lnTo>
                  <a:pt x="30967" y="28553"/>
                </a:lnTo>
                <a:lnTo>
                  <a:pt x="30224" y="28774"/>
                </a:lnTo>
                <a:lnTo>
                  <a:pt x="29826" y="28885"/>
                </a:lnTo>
                <a:lnTo>
                  <a:pt x="29428" y="28990"/>
                </a:lnTo>
                <a:lnTo>
                  <a:pt x="29031" y="29095"/>
                </a:lnTo>
                <a:lnTo>
                  <a:pt x="28616" y="29194"/>
                </a:lnTo>
                <a:lnTo>
                  <a:pt x="28183" y="29293"/>
                </a:lnTo>
                <a:lnTo>
                  <a:pt x="27751" y="29387"/>
                </a:lnTo>
                <a:lnTo>
                  <a:pt x="27319" y="29480"/>
                </a:lnTo>
                <a:lnTo>
                  <a:pt x="26869" y="29573"/>
                </a:lnTo>
                <a:lnTo>
                  <a:pt x="29325" y="29095"/>
                </a:lnTo>
                <a:lnTo>
                  <a:pt x="31797" y="28617"/>
                </a:lnTo>
                <a:lnTo>
                  <a:pt x="34287" y="28145"/>
                </a:lnTo>
                <a:lnTo>
                  <a:pt x="36776" y="27673"/>
                </a:lnTo>
                <a:lnTo>
                  <a:pt x="39249" y="27194"/>
                </a:lnTo>
                <a:lnTo>
                  <a:pt x="40476" y="26950"/>
                </a:lnTo>
                <a:lnTo>
                  <a:pt x="41704" y="26699"/>
                </a:lnTo>
                <a:lnTo>
                  <a:pt x="42914" y="26448"/>
                </a:lnTo>
                <a:lnTo>
                  <a:pt x="44125" y="26192"/>
                </a:lnTo>
                <a:lnTo>
                  <a:pt x="45318" y="25935"/>
                </a:lnTo>
                <a:lnTo>
                  <a:pt x="46493" y="25667"/>
                </a:lnTo>
                <a:lnTo>
                  <a:pt x="47012" y="25544"/>
                </a:lnTo>
                <a:lnTo>
                  <a:pt x="47496" y="25422"/>
                </a:lnTo>
                <a:lnTo>
                  <a:pt x="47998" y="25294"/>
                </a:lnTo>
                <a:lnTo>
                  <a:pt x="48464" y="25165"/>
                </a:lnTo>
                <a:lnTo>
                  <a:pt x="48931" y="25031"/>
                </a:lnTo>
                <a:lnTo>
                  <a:pt x="49381" y="24897"/>
                </a:lnTo>
                <a:lnTo>
                  <a:pt x="49830" y="24757"/>
                </a:lnTo>
                <a:lnTo>
                  <a:pt x="50263" y="24611"/>
                </a:lnTo>
                <a:lnTo>
                  <a:pt x="50678" y="24466"/>
                </a:lnTo>
                <a:lnTo>
                  <a:pt x="51092" y="24320"/>
                </a:lnTo>
                <a:lnTo>
                  <a:pt x="51490" y="24168"/>
                </a:lnTo>
                <a:lnTo>
                  <a:pt x="51888" y="24017"/>
                </a:lnTo>
                <a:lnTo>
                  <a:pt x="52251" y="23859"/>
                </a:lnTo>
                <a:lnTo>
                  <a:pt x="52631" y="23702"/>
                </a:lnTo>
                <a:lnTo>
                  <a:pt x="52977" y="23539"/>
                </a:lnTo>
                <a:lnTo>
                  <a:pt x="53323" y="23375"/>
                </a:lnTo>
                <a:lnTo>
                  <a:pt x="53669" y="23206"/>
                </a:lnTo>
                <a:lnTo>
                  <a:pt x="53997" y="23037"/>
                </a:lnTo>
                <a:lnTo>
                  <a:pt x="54308" y="22868"/>
                </a:lnTo>
                <a:lnTo>
                  <a:pt x="54602" y="22699"/>
                </a:lnTo>
                <a:lnTo>
                  <a:pt x="54914" y="22524"/>
                </a:lnTo>
                <a:lnTo>
                  <a:pt x="55190" y="22343"/>
                </a:lnTo>
                <a:lnTo>
                  <a:pt x="55467" y="22169"/>
                </a:lnTo>
                <a:lnTo>
                  <a:pt x="55743" y="21988"/>
                </a:lnTo>
                <a:lnTo>
                  <a:pt x="55986" y="21801"/>
                </a:lnTo>
                <a:lnTo>
                  <a:pt x="56245" y="21620"/>
                </a:lnTo>
                <a:lnTo>
                  <a:pt x="56487" y="21434"/>
                </a:lnTo>
                <a:lnTo>
                  <a:pt x="56712" y="21247"/>
                </a:lnTo>
                <a:lnTo>
                  <a:pt x="57144" y="20862"/>
                </a:lnTo>
                <a:lnTo>
                  <a:pt x="57542" y="20478"/>
                </a:lnTo>
                <a:lnTo>
                  <a:pt x="57887" y="20087"/>
                </a:lnTo>
                <a:lnTo>
                  <a:pt x="58216" y="19691"/>
                </a:lnTo>
                <a:lnTo>
                  <a:pt x="58510" y="19294"/>
                </a:lnTo>
                <a:lnTo>
                  <a:pt x="58769" y="18886"/>
                </a:lnTo>
                <a:lnTo>
                  <a:pt x="58994" y="18478"/>
                </a:lnTo>
                <a:lnTo>
                  <a:pt x="59201" y="18070"/>
                </a:lnTo>
                <a:lnTo>
                  <a:pt x="59357" y="17662"/>
                </a:lnTo>
                <a:lnTo>
                  <a:pt x="59495" y="17248"/>
                </a:lnTo>
                <a:lnTo>
                  <a:pt x="59599" y="16828"/>
                </a:lnTo>
                <a:lnTo>
                  <a:pt x="59686" y="16414"/>
                </a:lnTo>
                <a:lnTo>
                  <a:pt x="59737" y="16000"/>
                </a:lnTo>
                <a:lnTo>
                  <a:pt x="59755" y="15586"/>
                </a:lnTo>
                <a:lnTo>
                  <a:pt x="59755" y="15172"/>
                </a:lnTo>
                <a:lnTo>
                  <a:pt x="59720" y="14758"/>
                </a:lnTo>
                <a:lnTo>
                  <a:pt x="59668" y="14350"/>
                </a:lnTo>
                <a:lnTo>
                  <a:pt x="59599" y="13942"/>
                </a:lnTo>
                <a:lnTo>
                  <a:pt x="59530" y="13691"/>
                </a:lnTo>
                <a:lnTo>
                  <a:pt x="59461" y="13446"/>
                </a:lnTo>
                <a:lnTo>
                  <a:pt x="59374" y="13195"/>
                </a:lnTo>
                <a:lnTo>
                  <a:pt x="59271" y="12950"/>
                </a:lnTo>
                <a:lnTo>
                  <a:pt x="59150" y="12700"/>
                </a:lnTo>
                <a:lnTo>
                  <a:pt x="59029" y="12449"/>
                </a:lnTo>
                <a:lnTo>
                  <a:pt x="58890" y="12192"/>
                </a:lnTo>
                <a:lnTo>
                  <a:pt x="58735" y="11942"/>
                </a:lnTo>
                <a:lnTo>
                  <a:pt x="58562" y="11691"/>
                </a:lnTo>
                <a:lnTo>
                  <a:pt x="58389" y="11435"/>
                </a:lnTo>
                <a:lnTo>
                  <a:pt x="58199" y="11184"/>
                </a:lnTo>
                <a:lnTo>
                  <a:pt x="57991" y="10927"/>
                </a:lnTo>
                <a:lnTo>
                  <a:pt x="57766" y="10677"/>
                </a:lnTo>
                <a:lnTo>
                  <a:pt x="57542" y="10420"/>
                </a:lnTo>
                <a:lnTo>
                  <a:pt x="57300" y="10169"/>
                </a:lnTo>
                <a:lnTo>
                  <a:pt x="57040" y="9913"/>
                </a:lnTo>
                <a:lnTo>
                  <a:pt x="56781" y="9662"/>
                </a:lnTo>
                <a:lnTo>
                  <a:pt x="56504" y="9411"/>
                </a:lnTo>
                <a:lnTo>
                  <a:pt x="56210" y="9161"/>
                </a:lnTo>
                <a:lnTo>
                  <a:pt x="55916" y="8910"/>
                </a:lnTo>
                <a:lnTo>
                  <a:pt x="55605" y="8659"/>
                </a:lnTo>
                <a:lnTo>
                  <a:pt x="55294" y="8408"/>
                </a:lnTo>
                <a:lnTo>
                  <a:pt x="54948" y="8164"/>
                </a:lnTo>
                <a:lnTo>
                  <a:pt x="54602" y="7919"/>
                </a:lnTo>
                <a:lnTo>
                  <a:pt x="54257" y="7674"/>
                </a:lnTo>
                <a:lnTo>
                  <a:pt x="53893" y="7429"/>
                </a:lnTo>
                <a:lnTo>
                  <a:pt x="53513" y="7190"/>
                </a:lnTo>
                <a:lnTo>
                  <a:pt x="53133" y="6951"/>
                </a:lnTo>
                <a:lnTo>
                  <a:pt x="52735" y="6712"/>
                </a:lnTo>
                <a:lnTo>
                  <a:pt x="52320" y="6479"/>
                </a:lnTo>
                <a:lnTo>
                  <a:pt x="51905" y="6245"/>
                </a:lnTo>
                <a:lnTo>
                  <a:pt x="51473" y="6012"/>
                </a:lnTo>
                <a:lnTo>
                  <a:pt x="51041" y="5785"/>
                </a:lnTo>
                <a:lnTo>
                  <a:pt x="50591" y="5557"/>
                </a:lnTo>
                <a:lnTo>
                  <a:pt x="50142" y="5330"/>
                </a:lnTo>
                <a:lnTo>
                  <a:pt x="49675" y="5108"/>
                </a:lnTo>
                <a:lnTo>
                  <a:pt x="49208" y="4893"/>
                </a:lnTo>
                <a:lnTo>
                  <a:pt x="48724" y="4677"/>
                </a:lnTo>
                <a:lnTo>
                  <a:pt x="48222" y="4461"/>
                </a:lnTo>
                <a:lnTo>
                  <a:pt x="47721" y="4251"/>
                </a:lnTo>
                <a:lnTo>
                  <a:pt x="47220" y="4047"/>
                </a:lnTo>
                <a:lnTo>
                  <a:pt x="46701" y="3843"/>
                </a:lnTo>
                <a:lnTo>
                  <a:pt x="46165" y="3645"/>
                </a:lnTo>
                <a:lnTo>
                  <a:pt x="45629" y="3447"/>
                </a:lnTo>
                <a:lnTo>
                  <a:pt x="45093" y="3254"/>
                </a:lnTo>
                <a:lnTo>
                  <a:pt x="44540" y="3068"/>
                </a:lnTo>
                <a:lnTo>
                  <a:pt x="43969" y="2887"/>
                </a:lnTo>
                <a:lnTo>
                  <a:pt x="43416" y="2706"/>
                </a:lnTo>
                <a:lnTo>
                  <a:pt x="42828" y="2525"/>
                </a:lnTo>
                <a:lnTo>
                  <a:pt x="42240" y="2356"/>
                </a:lnTo>
                <a:lnTo>
                  <a:pt x="41652" y="2187"/>
                </a:lnTo>
                <a:lnTo>
                  <a:pt x="41064" y="2024"/>
                </a:lnTo>
                <a:lnTo>
                  <a:pt x="40459" y="1867"/>
                </a:lnTo>
                <a:lnTo>
                  <a:pt x="39837" y="1715"/>
                </a:lnTo>
                <a:lnTo>
                  <a:pt x="39214" y="1563"/>
                </a:lnTo>
                <a:lnTo>
                  <a:pt x="38592" y="1424"/>
                </a:lnTo>
                <a:lnTo>
                  <a:pt x="37952" y="1284"/>
                </a:lnTo>
                <a:lnTo>
                  <a:pt x="37312" y="1149"/>
                </a:lnTo>
                <a:lnTo>
                  <a:pt x="36673" y="1021"/>
                </a:lnTo>
                <a:lnTo>
                  <a:pt x="36016" y="899"/>
                </a:lnTo>
                <a:lnTo>
                  <a:pt x="35359" y="782"/>
                </a:lnTo>
                <a:lnTo>
                  <a:pt x="34684" y="671"/>
                </a:lnTo>
                <a:lnTo>
                  <a:pt x="34010" y="566"/>
                </a:lnTo>
                <a:lnTo>
                  <a:pt x="33336" y="467"/>
                </a:lnTo>
                <a:lnTo>
                  <a:pt x="32765" y="386"/>
                </a:lnTo>
                <a:lnTo>
                  <a:pt x="32177" y="316"/>
                </a:lnTo>
                <a:lnTo>
                  <a:pt x="31607" y="257"/>
                </a:lnTo>
                <a:lnTo>
                  <a:pt x="31036" y="199"/>
                </a:lnTo>
                <a:lnTo>
                  <a:pt x="30466" y="152"/>
                </a:lnTo>
                <a:lnTo>
                  <a:pt x="29912" y="112"/>
                </a:lnTo>
                <a:lnTo>
                  <a:pt x="29342" y="77"/>
                </a:lnTo>
                <a:lnTo>
                  <a:pt x="28771" y="48"/>
                </a:lnTo>
                <a:lnTo>
                  <a:pt x="28218" y="24"/>
                </a:lnTo>
                <a:lnTo>
                  <a:pt x="27665" y="13"/>
                </a:lnTo>
                <a:lnTo>
                  <a:pt x="27094" y="1"/>
                </a:lnTo>
                <a:close/>
              </a:path>
            </a:pathLst>
          </a:custGeom>
          <a:solidFill>
            <a:srgbClr val="FF97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-5117904" y="838527"/>
            <a:ext cx="510611" cy="767839"/>
          </a:xfrm>
          <a:custGeom>
            <a:avLst/>
            <a:gdLst/>
            <a:ahLst/>
            <a:cxnLst/>
            <a:rect l="l" t="t" r="r" b="b"/>
            <a:pathLst>
              <a:path w="48205" h="26803" extrusionOk="0">
                <a:moveTo>
                  <a:pt x="13919" y="0"/>
                </a:moveTo>
                <a:lnTo>
                  <a:pt x="13124" y="6"/>
                </a:lnTo>
                <a:lnTo>
                  <a:pt x="12726" y="18"/>
                </a:lnTo>
                <a:lnTo>
                  <a:pt x="12346" y="29"/>
                </a:lnTo>
                <a:lnTo>
                  <a:pt x="11948" y="41"/>
                </a:lnTo>
                <a:lnTo>
                  <a:pt x="11568" y="64"/>
                </a:lnTo>
                <a:lnTo>
                  <a:pt x="11187" y="82"/>
                </a:lnTo>
                <a:lnTo>
                  <a:pt x="10807" y="111"/>
                </a:lnTo>
                <a:lnTo>
                  <a:pt x="10426" y="140"/>
                </a:lnTo>
                <a:lnTo>
                  <a:pt x="10063" y="175"/>
                </a:lnTo>
                <a:lnTo>
                  <a:pt x="9700" y="210"/>
                </a:lnTo>
                <a:lnTo>
                  <a:pt x="9337" y="251"/>
                </a:lnTo>
                <a:lnTo>
                  <a:pt x="8974" y="297"/>
                </a:lnTo>
                <a:lnTo>
                  <a:pt x="8611" y="344"/>
                </a:lnTo>
                <a:lnTo>
                  <a:pt x="8265" y="397"/>
                </a:lnTo>
                <a:lnTo>
                  <a:pt x="7919" y="449"/>
                </a:lnTo>
                <a:lnTo>
                  <a:pt x="7574" y="513"/>
                </a:lnTo>
                <a:lnTo>
                  <a:pt x="7245" y="577"/>
                </a:lnTo>
                <a:lnTo>
                  <a:pt x="6917" y="641"/>
                </a:lnTo>
                <a:lnTo>
                  <a:pt x="6588" y="717"/>
                </a:lnTo>
                <a:lnTo>
                  <a:pt x="6260" y="793"/>
                </a:lnTo>
                <a:lnTo>
                  <a:pt x="5948" y="875"/>
                </a:lnTo>
                <a:lnTo>
                  <a:pt x="5637" y="956"/>
                </a:lnTo>
                <a:lnTo>
                  <a:pt x="5343" y="1044"/>
                </a:lnTo>
                <a:lnTo>
                  <a:pt x="5049" y="1137"/>
                </a:lnTo>
                <a:lnTo>
                  <a:pt x="4755" y="1236"/>
                </a:lnTo>
                <a:lnTo>
                  <a:pt x="4479" y="1341"/>
                </a:lnTo>
                <a:lnTo>
                  <a:pt x="4202" y="1446"/>
                </a:lnTo>
                <a:lnTo>
                  <a:pt x="3925" y="1557"/>
                </a:lnTo>
                <a:lnTo>
                  <a:pt x="3666" y="1668"/>
                </a:lnTo>
                <a:lnTo>
                  <a:pt x="3424" y="1790"/>
                </a:lnTo>
                <a:lnTo>
                  <a:pt x="3182" y="1912"/>
                </a:lnTo>
                <a:lnTo>
                  <a:pt x="2940" y="2041"/>
                </a:lnTo>
                <a:lnTo>
                  <a:pt x="2715" y="2175"/>
                </a:lnTo>
                <a:lnTo>
                  <a:pt x="2490" y="2309"/>
                </a:lnTo>
                <a:lnTo>
                  <a:pt x="2283" y="2455"/>
                </a:lnTo>
                <a:lnTo>
                  <a:pt x="2075" y="2600"/>
                </a:lnTo>
                <a:lnTo>
                  <a:pt x="1885" y="2752"/>
                </a:lnTo>
                <a:lnTo>
                  <a:pt x="1678" y="2915"/>
                </a:lnTo>
                <a:lnTo>
                  <a:pt x="1488" y="3084"/>
                </a:lnTo>
                <a:lnTo>
                  <a:pt x="1315" y="3254"/>
                </a:lnTo>
                <a:lnTo>
                  <a:pt x="1159" y="3423"/>
                </a:lnTo>
                <a:lnTo>
                  <a:pt x="1003" y="3598"/>
                </a:lnTo>
                <a:lnTo>
                  <a:pt x="865" y="3772"/>
                </a:lnTo>
                <a:lnTo>
                  <a:pt x="744" y="3947"/>
                </a:lnTo>
                <a:lnTo>
                  <a:pt x="623" y="4128"/>
                </a:lnTo>
                <a:lnTo>
                  <a:pt x="519" y="4309"/>
                </a:lnTo>
                <a:lnTo>
                  <a:pt x="433" y="4490"/>
                </a:lnTo>
                <a:lnTo>
                  <a:pt x="346" y="4670"/>
                </a:lnTo>
                <a:lnTo>
                  <a:pt x="260" y="4851"/>
                </a:lnTo>
                <a:lnTo>
                  <a:pt x="139" y="5224"/>
                </a:lnTo>
                <a:lnTo>
                  <a:pt x="52" y="5603"/>
                </a:lnTo>
                <a:lnTo>
                  <a:pt x="18" y="5982"/>
                </a:lnTo>
                <a:lnTo>
                  <a:pt x="1" y="6367"/>
                </a:lnTo>
                <a:lnTo>
                  <a:pt x="18" y="6752"/>
                </a:lnTo>
                <a:lnTo>
                  <a:pt x="70" y="7142"/>
                </a:lnTo>
                <a:lnTo>
                  <a:pt x="139" y="7533"/>
                </a:lnTo>
                <a:lnTo>
                  <a:pt x="243" y="7924"/>
                </a:lnTo>
                <a:lnTo>
                  <a:pt x="381" y="8320"/>
                </a:lnTo>
                <a:lnTo>
                  <a:pt x="537" y="8711"/>
                </a:lnTo>
                <a:lnTo>
                  <a:pt x="709" y="9107"/>
                </a:lnTo>
                <a:lnTo>
                  <a:pt x="917" y="9498"/>
                </a:lnTo>
                <a:lnTo>
                  <a:pt x="1124" y="9894"/>
                </a:lnTo>
                <a:lnTo>
                  <a:pt x="1366" y="10279"/>
                </a:lnTo>
                <a:lnTo>
                  <a:pt x="1626" y="10670"/>
                </a:lnTo>
                <a:lnTo>
                  <a:pt x="1885" y="11055"/>
                </a:lnTo>
                <a:lnTo>
                  <a:pt x="2162" y="11434"/>
                </a:lnTo>
                <a:lnTo>
                  <a:pt x="2456" y="11813"/>
                </a:lnTo>
                <a:lnTo>
                  <a:pt x="2750" y="12186"/>
                </a:lnTo>
                <a:lnTo>
                  <a:pt x="3061" y="12553"/>
                </a:lnTo>
                <a:lnTo>
                  <a:pt x="3683" y="13270"/>
                </a:lnTo>
                <a:lnTo>
                  <a:pt x="4340" y="13958"/>
                </a:lnTo>
                <a:lnTo>
                  <a:pt x="4963" y="14617"/>
                </a:lnTo>
                <a:lnTo>
                  <a:pt x="5291" y="14932"/>
                </a:lnTo>
                <a:lnTo>
                  <a:pt x="5672" y="15276"/>
                </a:lnTo>
                <a:lnTo>
                  <a:pt x="6104" y="15655"/>
                </a:lnTo>
                <a:lnTo>
                  <a:pt x="6588" y="16052"/>
                </a:lnTo>
                <a:lnTo>
                  <a:pt x="7124" y="16477"/>
                </a:lnTo>
                <a:lnTo>
                  <a:pt x="7695" y="16920"/>
                </a:lnTo>
                <a:lnTo>
                  <a:pt x="8317" y="17387"/>
                </a:lnTo>
                <a:lnTo>
                  <a:pt x="8957" y="17865"/>
                </a:lnTo>
                <a:lnTo>
                  <a:pt x="9648" y="18355"/>
                </a:lnTo>
                <a:lnTo>
                  <a:pt x="10340" y="18850"/>
                </a:lnTo>
                <a:lnTo>
                  <a:pt x="11083" y="19357"/>
                </a:lnTo>
                <a:lnTo>
                  <a:pt x="11827" y="19870"/>
                </a:lnTo>
                <a:lnTo>
                  <a:pt x="12588" y="20384"/>
                </a:lnTo>
                <a:lnTo>
                  <a:pt x="13366" y="20891"/>
                </a:lnTo>
                <a:lnTo>
                  <a:pt x="14144" y="21398"/>
                </a:lnTo>
                <a:lnTo>
                  <a:pt x="14922" y="21900"/>
                </a:lnTo>
                <a:lnTo>
                  <a:pt x="15717" y="22395"/>
                </a:lnTo>
                <a:lnTo>
                  <a:pt x="16495" y="22873"/>
                </a:lnTo>
                <a:lnTo>
                  <a:pt x="17256" y="23340"/>
                </a:lnTo>
                <a:lnTo>
                  <a:pt x="18017" y="23783"/>
                </a:lnTo>
                <a:lnTo>
                  <a:pt x="18760" y="24214"/>
                </a:lnTo>
                <a:lnTo>
                  <a:pt x="19486" y="24617"/>
                </a:lnTo>
                <a:lnTo>
                  <a:pt x="20195" y="24996"/>
                </a:lnTo>
                <a:lnTo>
                  <a:pt x="20852" y="25345"/>
                </a:lnTo>
                <a:lnTo>
                  <a:pt x="21509" y="25666"/>
                </a:lnTo>
                <a:lnTo>
                  <a:pt x="22097" y="25952"/>
                </a:lnTo>
                <a:lnTo>
                  <a:pt x="22668" y="26197"/>
                </a:lnTo>
                <a:lnTo>
                  <a:pt x="22944" y="26307"/>
                </a:lnTo>
                <a:lnTo>
                  <a:pt x="23186" y="26407"/>
                </a:lnTo>
                <a:lnTo>
                  <a:pt x="23428" y="26500"/>
                </a:lnTo>
                <a:lnTo>
                  <a:pt x="23670" y="26576"/>
                </a:lnTo>
                <a:lnTo>
                  <a:pt x="23878" y="26646"/>
                </a:lnTo>
                <a:lnTo>
                  <a:pt x="24085" y="26698"/>
                </a:lnTo>
                <a:lnTo>
                  <a:pt x="24276" y="26745"/>
                </a:lnTo>
                <a:lnTo>
                  <a:pt x="24448" y="26774"/>
                </a:lnTo>
                <a:lnTo>
                  <a:pt x="24621" y="26797"/>
                </a:lnTo>
                <a:lnTo>
                  <a:pt x="24760" y="26803"/>
                </a:lnTo>
                <a:lnTo>
                  <a:pt x="25244" y="26797"/>
                </a:lnTo>
                <a:lnTo>
                  <a:pt x="25711" y="26791"/>
                </a:lnTo>
                <a:lnTo>
                  <a:pt x="26195" y="26780"/>
                </a:lnTo>
                <a:lnTo>
                  <a:pt x="26662" y="26762"/>
                </a:lnTo>
                <a:lnTo>
                  <a:pt x="27128" y="26739"/>
                </a:lnTo>
                <a:lnTo>
                  <a:pt x="27595" y="26710"/>
                </a:lnTo>
                <a:lnTo>
                  <a:pt x="28045" y="26681"/>
                </a:lnTo>
                <a:lnTo>
                  <a:pt x="28512" y="26640"/>
                </a:lnTo>
                <a:lnTo>
                  <a:pt x="28961" y="26599"/>
                </a:lnTo>
                <a:lnTo>
                  <a:pt x="29411" y="26558"/>
                </a:lnTo>
                <a:lnTo>
                  <a:pt x="29860" y="26506"/>
                </a:lnTo>
                <a:lnTo>
                  <a:pt x="30292" y="26453"/>
                </a:lnTo>
                <a:lnTo>
                  <a:pt x="30742" y="26401"/>
                </a:lnTo>
                <a:lnTo>
                  <a:pt x="31174" y="26337"/>
                </a:lnTo>
                <a:lnTo>
                  <a:pt x="31606" y="26272"/>
                </a:lnTo>
                <a:lnTo>
                  <a:pt x="32021" y="26202"/>
                </a:lnTo>
                <a:lnTo>
                  <a:pt x="32454" y="26132"/>
                </a:lnTo>
                <a:lnTo>
                  <a:pt x="32869" y="26057"/>
                </a:lnTo>
                <a:lnTo>
                  <a:pt x="33699" y="25899"/>
                </a:lnTo>
                <a:lnTo>
                  <a:pt x="34494" y="25730"/>
                </a:lnTo>
                <a:lnTo>
                  <a:pt x="35272" y="25549"/>
                </a:lnTo>
                <a:lnTo>
                  <a:pt x="36050" y="25357"/>
                </a:lnTo>
                <a:lnTo>
                  <a:pt x="36793" y="25153"/>
                </a:lnTo>
                <a:lnTo>
                  <a:pt x="37502" y="24949"/>
                </a:lnTo>
                <a:lnTo>
                  <a:pt x="38211" y="24727"/>
                </a:lnTo>
                <a:lnTo>
                  <a:pt x="38886" y="24506"/>
                </a:lnTo>
                <a:lnTo>
                  <a:pt x="39543" y="24278"/>
                </a:lnTo>
                <a:lnTo>
                  <a:pt x="40165" y="24045"/>
                </a:lnTo>
                <a:lnTo>
                  <a:pt x="40753" y="23812"/>
                </a:lnTo>
                <a:lnTo>
                  <a:pt x="41341" y="23567"/>
                </a:lnTo>
                <a:lnTo>
                  <a:pt x="41877" y="23328"/>
                </a:lnTo>
                <a:lnTo>
                  <a:pt x="42395" y="23083"/>
                </a:lnTo>
                <a:lnTo>
                  <a:pt x="42897" y="22844"/>
                </a:lnTo>
                <a:lnTo>
                  <a:pt x="43346" y="22605"/>
                </a:lnTo>
                <a:lnTo>
                  <a:pt x="43779" y="22360"/>
                </a:lnTo>
                <a:lnTo>
                  <a:pt x="44176" y="22127"/>
                </a:lnTo>
                <a:lnTo>
                  <a:pt x="44539" y="21894"/>
                </a:lnTo>
                <a:lnTo>
                  <a:pt x="44868" y="21660"/>
                </a:lnTo>
                <a:lnTo>
                  <a:pt x="45179" y="21439"/>
                </a:lnTo>
                <a:lnTo>
                  <a:pt x="45438" y="21223"/>
                </a:lnTo>
                <a:lnTo>
                  <a:pt x="45663" y="21013"/>
                </a:lnTo>
                <a:lnTo>
                  <a:pt x="45992" y="20675"/>
                </a:lnTo>
                <a:lnTo>
                  <a:pt x="46303" y="20337"/>
                </a:lnTo>
                <a:lnTo>
                  <a:pt x="46580" y="19999"/>
                </a:lnTo>
                <a:lnTo>
                  <a:pt x="46856" y="19655"/>
                </a:lnTo>
                <a:lnTo>
                  <a:pt x="47081" y="19311"/>
                </a:lnTo>
                <a:lnTo>
                  <a:pt x="47306" y="18961"/>
                </a:lnTo>
                <a:lnTo>
                  <a:pt x="47496" y="18611"/>
                </a:lnTo>
                <a:lnTo>
                  <a:pt x="47652" y="18261"/>
                </a:lnTo>
                <a:lnTo>
                  <a:pt x="47807" y="17911"/>
                </a:lnTo>
                <a:lnTo>
                  <a:pt x="47928" y="17556"/>
                </a:lnTo>
                <a:lnTo>
                  <a:pt x="48032" y="17200"/>
                </a:lnTo>
                <a:lnTo>
                  <a:pt x="48101" y="16844"/>
                </a:lnTo>
                <a:lnTo>
                  <a:pt x="48170" y="16489"/>
                </a:lnTo>
                <a:lnTo>
                  <a:pt x="48188" y="16133"/>
                </a:lnTo>
                <a:lnTo>
                  <a:pt x="48205" y="15777"/>
                </a:lnTo>
                <a:lnTo>
                  <a:pt x="48205" y="15416"/>
                </a:lnTo>
                <a:lnTo>
                  <a:pt x="48170" y="15060"/>
                </a:lnTo>
                <a:lnTo>
                  <a:pt x="48118" y="14705"/>
                </a:lnTo>
                <a:lnTo>
                  <a:pt x="48032" y="14343"/>
                </a:lnTo>
                <a:lnTo>
                  <a:pt x="47945" y="13988"/>
                </a:lnTo>
                <a:lnTo>
                  <a:pt x="47824" y="13632"/>
                </a:lnTo>
                <a:lnTo>
                  <a:pt x="47686" y="13276"/>
                </a:lnTo>
                <a:lnTo>
                  <a:pt x="47513" y="12921"/>
                </a:lnTo>
                <a:lnTo>
                  <a:pt x="47340" y="12565"/>
                </a:lnTo>
                <a:lnTo>
                  <a:pt x="47133" y="12209"/>
                </a:lnTo>
                <a:lnTo>
                  <a:pt x="46908" y="11859"/>
                </a:lnTo>
                <a:lnTo>
                  <a:pt x="46666" y="11510"/>
                </a:lnTo>
                <a:lnTo>
                  <a:pt x="46407" y="11160"/>
                </a:lnTo>
                <a:lnTo>
                  <a:pt x="46130" y="10816"/>
                </a:lnTo>
                <a:lnTo>
                  <a:pt x="45819" y="10466"/>
                </a:lnTo>
                <a:lnTo>
                  <a:pt x="45490" y="10128"/>
                </a:lnTo>
                <a:lnTo>
                  <a:pt x="45162" y="9784"/>
                </a:lnTo>
                <a:lnTo>
                  <a:pt x="44799" y="9446"/>
                </a:lnTo>
                <a:lnTo>
                  <a:pt x="44401" y="9107"/>
                </a:lnTo>
                <a:lnTo>
                  <a:pt x="44003" y="8775"/>
                </a:lnTo>
                <a:lnTo>
                  <a:pt x="43588" y="8449"/>
                </a:lnTo>
                <a:lnTo>
                  <a:pt x="43139" y="8122"/>
                </a:lnTo>
                <a:lnTo>
                  <a:pt x="42672" y="7795"/>
                </a:lnTo>
                <a:lnTo>
                  <a:pt x="42205" y="7475"/>
                </a:lnTo>
                <a:lnTo>
                  <a:pt x="41704" y="7160"/>
                </a:lnTo>
                <a:lnTo>
                  <a:pt x="41185" y="6845"/>
                </a:lnTo>
                <a:lnTo>
                  <a:pt x="40649" y="6536"/>
                </a:lnTo>
                <a:lnTo>
                  <a:pt x="40096" y="6233"/>
                </a:lnTo>
                <a:lnTo>
                  <a:pt x="39525" y="5930"/>
                </a:lnTo>
                <a:lnTo>
                  <a:pt x="38920" y="5632"/>
                </a:lnTo>
                <a:lnTo>
                  <a:pt x="38315" y="5341"/>
                </a:lnTo>
                <a:lnTo>
                  <a:pt x="37693" y="5055"/>
                </a:lnTo>
                <a:lnTo>
                  <a:pt x="37053" y="4769"/>
                </a:lnTo>
                <a:lnTo>
                  <a:pt x="36379" y="4490"/>
                </a:lnTo>
                <a:lnTo>
                  <a:pt x="35704" y="4221"/>
                </a:lnTo>
                <a:lnTo>
                  <a:pt x="34995" y="3953"/>
                </a:lnTo>
                <a:lnTo>
                  <a:pt x="34286" y="3691"/>
                </a:lnTo>
                <a:lnTo>
                  <a:pt x="33543" y="3434"/>
                </a:lnTo>
                <a:lnTo>
                  <a:pt x="32800" y="3184"/>
                </a:lnTo>
                <a:lnTo>
                  <a:pt x="32039" y="2939"/>
                </a:lnTo>
                <a:lnTo>
                  <a:pt x="31243" y="2700"/>
                </a:lnTo>
                <a:lnTo>
                  <a:pt x="30448" y="2466"/>
                </a:lnTo>
                <a:lnTo>
                  <a:pt x="29635" y="2245"/>
                </a:lnTo>
                <a:lnTo>
                  <a:pt x="28788" y="2023"/>
                </a:lnTo>
                <a:lnTo>
                  <a:pt x="27941" y="1813"/>
                </a:lnTo>
                <a:lnTo>
                  <a:pt x="27077" y="1603"/>
                </a:lnTo>
                <a:lnTo>
                  <a:pt x="26195" y="1405"/>
                </a:lnTo>
                <a:lnTo>
                  <a:pt x="25296" y="1219"/>
                </a:lnTo>
                <a:lnTo>
                  <a:pt x="24379" y="1032"/>
                </a:lnTo>
                <a:lnTo>
                  <a:pt x="23601" y="886"/>
                </a:lnTo>
                <a:lnTo>
                  <a:pt x="22806" y="752"/>
                </a:lnTo>
                <a:lnTo>
                  <a:pt x="22011" y="630"/>
                </a:lnTo>
                <a:lnTo>
                  <a:pt x="21215" y="513"/>
                </a:lnTo>
                <a:lnTo>
                  <a:pt x="20403" y="408"/>
                </a:lnTo>
                <a:lnTo>
                  <a:pt x="19590" y="315"/>
                </a:lnTo>
                <a:lnTo>
                  <a:pt x="18777" y="233"/>
                </a:lnTo>
                <a:lnTo>
                  <a:pt x="17965" y="163"/>
                </a:lnTo>
                <a:lnTo>
                  <a:pt x="17152" y="105"/>
                </a:lnTo>
                <a:lnTo>
                  <a:pt x="16340" y="64"/>
                </a:lnTo>
                <a:lnTo>
                  <a:pt x="15527" y="29"/>
                </a:lnTo>
                <a:lnTo>
                  <a:pt x="14714" y="6"/>
                </a:lnTo>
                <a:lnTo>
                  <a:pt x="13919" y="0"/>
                </a:lnTo>
                <a:close/>
              </a:path>
            </a:pathLst>
          </a:custGeom>
          <a:solidFill>
            <a:srgbClr val="FFBA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-5000147" y="978327"/>
            <a:ext cx="284620" cy="332082"/>
          </a:xfrm>
          <a:custGeom>
            <a:avLst/>
            <a:gdLst/>
            <a:ahLst/>
            <a:cxnLst/>
            <a:rect l="l" t="t" r="r" b="b"/>
            <a:pathLst>
              <a:path w="26870" h="11592" extrusionOk="0">
                <a:moveTo>
                  <a:pt x="7608" y="0"/>
                </a:moveTo>
                <a:lnTo>
                  <a:pt x="7280" y="6"/>
                </a:lnTo>
                <a:lnTo>
                  <a:pt x="6969" y="18"/>
                </a:lnTo>
                <a:lnTo>
                  <a:pt x="6658" y="29"/>
                </a:lnTo>
                <a:lnTo>
                  <a:pt x="6346" y="53"/>
                </a:lnTo>
                <a:lnTo>
                  <a:pt x="6052" y="76"/>
                </a:lnTo>
                <a:lnTo>
                  <a:pt x="5758" y="105"/>
                </a:lnTo>
                <a:lnTo>
                  <a:pt x="5465" y="134"/>
                </a:lnTo>
                <a:lnTo>
                  <a:pt x="5188" y="169"/>
                </a:lnTo>
                <a:lnTo>
                  <a:pt x="4911" y="210"/>
                </a:lnTo>
                <a:lnTo>
                  <a:pt x="4652" y="257"/>
                </a:lnTo>
                <a:lnTo>
                  <a:pt x="4393" y="303"/>
                </a:lnTo>
                <a:lnTo>
                  <a:pt x="4133" y="356"/>
                </a:lnTo>
                <a:lnTo>
                  <a:pt x="3891" y="408"/>
                </a:lnTo>
                <a:lnTo>
                  <a:pt x="3649" y="467"/>
                </a:lnTo>
                <a:lnTo>
                  <a:pt x="3407" y="531"/>
                </a:lnTo>
                <a:lnTo>
                  <a:pt x="3182" y="595"/>
                </a:lnTo>
                <a:lnTo>
                  <a:pt x="2957" y="665"/>
                </a:lnTo>
                <a:lnTo>
                  <a:pt x="2750" y="735"/>
                </a:lnTo>
                <a:lnTo>
                  <a:pt x="2543" y="811"/>
                </a:lnTo>
                <a:lnTo>
                  <a:pt x="2352" y="892"/>
                </a:lnTo>
                <a:lnTo>
                  <a:pt x="2162" y="974"/>
                </a:lnTo>
                <a:lnTo>
                  <a:pt x="1972" y="1056"/>
                </a:lnTo>
                <a:lnTo>
                  <a:pt x="1799" y="1143"/>
                </a:lnTo>
                <a:lnTo>
                  <a:pt x="1626" y="1236"/>
                </a:lnTo>
                <a:lnTo>
                  <a:pt x="1471" y="1330"/>
                </a:lnTo>
                <a:lnTo>
                  <a:pt x="1315" y="1423"/>
                </a:lnTo>
                <a:lnTo>
                  <a:pt x="1177" y="1522"/>
                </a:lnTo>
                <a:lnTo>
                  <a:pt x="1038" y="1627"/>
                </a:lnTo>
                <a:lnTo>
                  <a:pt x="779" y="1837"/>
                </a:lnTo>
                <a:lnTo>
                  <a:pt x="571" y="2053"/>
                </a:lnTo>
                <a:lnTo>
                  <a:pt x="381" y="2280"/>
                </a:lnTo>
                <a:lnTo>
                  <a:pt x="243" y="2519"/>
                </a:lnTo>
                <a:lnTo>
                  <a:pt x="122" y="2758"/>
                </a:lnTo>
                <a:lnTo>
                  <a:pt x="35" y="3009"/>
                </a:lnTo>
                <a:lnTo>
                  <a:pt x="1" y="3265"/>
                </a:lnTo>
                <a:lnTo>
                  <a:pt x="1" y="3528"/>
                </a:lnTo>
                <a:lnTo>
                  <a:pt x="35" y="3796"/>
                </a:lnTo>
                <a:lnTo>
                  <a:pt x="105" y="4064"/>
                </a:lnTo>
                <a:lnTo>
                  <a:pt x="191" y="4315"/>
                </a:lnTo>
                <a:lnTo>
                  <a:pt x="312" y="4566"/>
                </a:lnTo>
                <a:lnTo>
                  <a:pt x="468" y="4816"/>
                </a:lnTo>
                <a:lnTo>
                  <a:pt x="641" y="5073"/>
                </a:lnTo>
                <a:lnTo>
                  <a:pt x="831" y="5323"/>
                </a:lnTo>
                <a:lnTo>
                  <a:pt x="1056" y="5580"/>
                </a:lnTo>
                <a:lnTo>
                  <a:pt x="1298" y="5837"/>
                </a:lnTo>
                <a:lnTo>
                  <a:pt x="1557" y="6087"/>
                </a:lnTo>
                <a:lnTo>
                  <a:pt x="1851" y="6344"/>
                </a:lnTo>
                <a:lnTo>
                  <a:pt x="2162" y="6595"/>
                </a:lnTo>
                <a:lnTo>
                  <a:pt x="2491" y="6845"/>
                </a:lnTo>
                <a:lnTo>
                  <a:pt x="2836" y="7096"/>
                </a:lnTo>
                <a:lnTo>
                  <a:pt x="3217" y="7341"/>
                </a:lnTo>
                <a:lnTo>
                  <a:pt x="3597" y="7586"/>
                </a:lnTo>
                <a:lnTo>
                  <a:pt x="4012" y="7825"/>
                </a:lnTo>
                <a:lnTo>
                  <a:pt x="4444" y="8064"/>
                </a:lnTo>
                <a:lnTo>
                  <a:pt x="4894" y="8297"/>
                </a:lnTo>
                <a:lnTo>
                  <a:pt x="5361" y="8524"/>
                </a:lnTo>
                <a:lnTo>
                  <a:pt x="5828" y="8746"/>
                </a:lnTo>
                <a:lnTo>
                  <a:pt x="6329" y="8968"/>
                </a:lnTo>
                <a:lnTo>
                  <a:pt x="6848" y="9177"/>
                </a:lnTo>
                <a:lnTo>
                  <a:pt x="7366" y="9387"/>
                </a:lnTo>
                <a:lnTo>
                  <a:pt x="7920" y="9586"/>
                </a:lnTo>
                <a:lnTo>
                  <a:pt x="8473" y="9778"/>
                </a:lnTo>
                <a:lnTo>
                  <a:pt x="9044" y="9965"/>
                </a:lnTo>
                <a:lnTo>
                  <a:pt x="9631" y="10145"/>
                </a:lnTo>
                <a:lnTo>
                  <a:pt x="10237" y="10320"/>
                </a:lnTo>
                <a:lnTo>
                  <a:pt x="10842" y="10484"/>
                </a:lnTo>
                <a:lnTo>
                  <a:pt x="11464" y="10635"/>
                </a:lnTo>
                <a:lnTo>
                  <a:pt x="12104" y="10781"/>
                </a:lnTo>
                <a:lnTo>
                  <a:pt x="12744" y="10921"/>
                </a:lnTo>
                <a:lnTo>
                  <a:pt x="13401" y="11043"/>
                </a:lnTo>
                <a:lnTo>
                  <a:pt x="14127" y="11172"/>
                </a:lnTo>
                <a:lnTo>
                  <a:pt x="14490" y="11230"/>
                </a:lnTo>
                <a:lnTo>
                  <a:pt x="14853" y="11282"/>
                </a:lnTo>
                <a:lnTo>
                  <a:pt x="15216" y="11329"/>
                </a:lnTo>
                <a:lnTo>
                  <a:pt x="15562" y="11376"/>
                </a:lnTo>
                <a:lnTo>
                  <a:pt x="15925" y="11416"/>
                </a:lnTo>
                <a:lnTo>
                  <a:pt x="16271" y="11451"/>
                </a:lnTo>
                <a:lnTo>
                  <a:pt x="16616" y="11486"/>
                </a:lnTo>
                <a:lnTo>
                  <a:pt x="16945" y="11510"/>
                </a:lnTo>
                <a:lnTo>
                  <a:pt x="17291" y="11533"/>
                </a:lnTo>
                <a:lnTo>
                  <a:pt x="17619" y="11556"/>
                </a:lnTo>
                <a:lnTo>
                  <a:pt x="17948" y="11568"/>
                </a:lnTo>
                <a:lnTo>
                  <a:pt x="18259" y="11580"/>
                </a:lnTo>
                <a:lnTo>
                  <a:pt x="18588" y="11591"/>
                </a:lnTo>
                <a:lnTo>
                  <a:pt x="19521" y="11591"/>
                </a:lnTo>
                <a:lnTo>
                  <a:pt x="19815" y="11580"/>
                </a:lnTo>
                <a:lnTo>
                  <a:pt x="20109" y="11568"/>
                </a:lnTo>
                <a:lnTo>
                  <a:pt x="20403" y="11556"/>
                </a:lnTo>
                <a:lnTo>
                  <a:pt x="20680" y="11539"/>
                </a:lnTo>
                <a:lnTo>
                  <a:pt x="20956" y="11516"/>
                </a:lnTo>
                <a:lnTo>
                  <a:pt x="21233" y="11486"/>
                </a:lnTo>
                <a:lnTo>
                  <a:pt x="21510" y="11457"/>
                </a:lnTo>
                <a:lnTo>
                  <a:pt x="21769" y="11428"/>
                </a:lnTo>
                <a:lnTo>
                  <a:pt x="22028" y="11387"/>
                </a:lnTo>
                <a:lnTo>
                  <a:pt x="22288" y="11352"/>
                </a:lnTo>
                <a:lnTo>
                  <a:pt x="22530" y="11306"/>
                </a:lnTo>
                <a:lnTo>
                  <a:pt x="22772" y="11259"/>
                </a:lnTo>
                <a:lnTo>
                  <a:pt x="23014" y="11212"/>
                </a:lnTo>
                <a:lnTo>
                  <a:pt x="23239" y="11160"/>
                </a:lnTo>
                <a:lnTo>
                  <a:pt x="23463" y="11102"/>
                </a:lnTo>
                <a:lnTo>
                  <a:pt x="23688" y="11043"/>
                </a:lnTo>
                <a:lnTo>
                  <a:pt x="23896" y="10979"/>
                </a:lnTo>
                <a:lnTo>
                  <a:pt x="24103" y="10915"/>
                </a:lnTo>
                <a:lnTo>
                  <a:pt x="24293" y="10845"/>
                </a:lnTo>
                <a:lnTo>
                  <a:pt x="24483" y="10775"/>
                </a:lnTo>
                <a:lnTo>
                  <a:pt x="24674" y="10699"/>
                </a:lnTo>
                <a:lnTo>
                  <a:pt x="24846" y="10623"/>
                </a:lnTo>
                <a:lnTo>
                  <a:pt x="25019" y="10542"/>
                </a:lnTo>
                <a:lnTo>
                  <a:pt x="25192" y="10460"/>
                </a:lnTo>
                <a:lnTo>
                  <a:pt x="25503" y="10285"/>
                </a:lnTo>
                <a:lnTo>
                  <a:pt x="25780" y="10099"/>
                </a:lnTo>
                <a:lnTo>
                  <a:pt x="26022" y="9906"/>
                </a:lnTo>
                <a:lnTo>
                  <a:pt x="26247" y="9702"/>
                </a:lnTo>
                <a:lnTo>
                  <a:pt x="26437" y="9486"/>
                </a:lnTo>
                <a:lnTo>
                  <a:pt x="26593" y="9259"/>
                </a:lnTo>
                <a:lnTo>
                  <a:pt x="26714" y="9026"/>
                </a:lnTo>
                <a:lnTo>
                  <a:pt x="26800" y="8781"/>
                </a:lnTo>
                <a:lnTo>
                  <a:pt x="26852" y="8530"/>
                </a:lnTo>
                <a:lnTo>
                  <a:pt x="26869" y="8268"/>
                </a:lnTo>
                <a:lnTo>
                  <a:pt x="26852" y="8000"/>
                </a:lnTo>
                <a:lnTo>
                  <a:pt x="26818" y="7731"/>
                </a:lnTo>
                <a:lnTo>
                  <a:pt x="26731" y="7457"/>
                </a:lnTo>
                <a:lnTo>
                  <a:pt x="26610" y="7189"/>
                </a:lnTo>
                <a:lnTo>
                  <a:pt x="26472" y="6921"/>
                </a:lnTo>
                <a:lnTo>
                  <a:pt x="26316" y="6647"/>
                </a:lnTo>
                <a:lnTo>
                  <a:pt x="26109" y="6373"/>
                </a:lnTo>
                <a:lnTo>
                  <a:pt x="25901" y="6105"/>
                </a:lnTo>
                <a:lnTo>
                  <a:pt x="25642" y="5837"/>
                </a:lnTo>
                <a:lnTo>
                  <a:pt x="25365" y="5568"/>
                </a:lnTo>
                <a:lnTo>
                  <a:pt x="25071" y="5300"/>
                </a:lnTo>
                <a:lnTo>
                  <a:pt x="24743" y="5032"/>
                </a:lnTo>
                <a:lnTo>
                  <a:pt x="24397" y="4770"/>
                </a:lnTo>
                <a:lnTo>
                  <a:pt x="24017" y="4513"/>
                </a:lnTo>
                <a:lnTo>
                  <a:pt x="23636" y="4257"/>
                </a:lnTo>
                <a:lnTo>
                  <a:pt x="23221" y="4000"/>
                </a:lnTo>
                <a:lnTo>
                  <a:pt x="22772" y="3749"/>
                </a:lnTo>
                <a:lnTo>
                  <a:pt x="22322" y="3504"/>
                </a:lnTo>
                <a:lnTo>
                  <a:pt x="21838" y="3265"/>
                </a:lnTo>
                <a:lnTo>
                  <a:pt x="21354" y="3026"/>
                </a:lnTo>
                <a:lnTo>
                  <a:pt x="20835" y="2799"/>
                </a:lnTo>
                <a:lnTo>
                  <a:pt x="20299" y="2571"/>
                </a:lnTo>
                <a:lnTo>
                  <a:pt x="19763" y="2356"/>
                </a:lnTo>
                <a:lnTo>
                  <a:pt x="19193" y="2140"/>
                </a:lnTo>
                <a:lnTo>
                  <a:pt x="18605" y="1936"/>
                </a:lnTo>
                <a:lnTo>
                  <a:pt x="18017" y="1738"/>
                </a:lnTo>
                <a:lnTo>
                  <a:pt x="17412" y="1545"/>
                </a:lnTo>
                <a:lnTo>
                  <a:pt x="16789" y="1359"/>
                </a:lnTo>
                <a:lnTo>
                  <a:pt x="16150" y="1184"/>
                </a:lnTo>
                <a:lnTo>
                  <a:pt x="15493" y="1021"/>
                </a:lnTo>
                <a:lnTo>
                  <a:pt x="14836" y="863"/>
                </a:lnTo>
                <a:lnTo>
                  <a:pt x="14161" y="712"/>
                </a:lnTo>
                <a:lnTo>
                  <a:pt x="13487" y="577"/>
                </a:lnTo>
                <a:lnTo>
                  <a:pt x="13072" y="496"/>
                </a:lnTo>
                <a:lnTo>
                  <a:pt x="12674" y="426"/>
                </a:lnTo>
                <a:lnTo>
                  <a:pt x="12294" y="362"/>
                </a:lnTo>
                <a:lnTo>
                  <a:pt x="11896" y="303"/>
                </a:lnTo>
                <a:lnTo>
                  <a:pt x="11516" y="251"/>
                </a:lnTo>
                <a:lnTo>
                  <a:pt x="11136" y="204"/>
                </a:lnTo>
                <a:lnTo>
                  <a:pt x="10755" y="158"/>
                </a:lnTo>
                <a:lnTo>
                  <a:pt x="10392" y="123"/>
                </a:lnTo>
                <a:lnTo>
                  <a:pt x="10012" y="88"/>
                </a:lnTo>
                <a:lnTo>
                  <a:pt x="9666" y="64"/>
                </a:lnTo>
                <a:lnTo>
                  <a:pt x="9303" y="41"/>
                </a:lnTo>
                <a:lnTo>
                  <a:pt x="8957" y="24"/>
                </a:lnTo>
                <a:lnTo>
                  <a:pt x="8611" y="12"/>
                </a:lnTo>
                <a:lnTo>
                  <a:pt x="8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1078781" y="1698155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Hadoop</a:t>
            </a:r>
            <a:r>
              <a:rPr lang="zh-CN" altLang="en-US" dirty="0">
                <a:solidFill>
                  <a:schemeClr val="dk1"/>
                </a:solidFill>
              </a:rPr>
              <a:t>介绍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84363" y="2391606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数据密集型分布式应用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对海量数据进行分布式处理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87165" y="207197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468326" y="2071955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HDFS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 flipH="1">
            <a:off x="987165" y="3569974"/>
            <a:ext cx="1388642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MapReduce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125865" y="174567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078781" y="3202793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125865" y="325031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545779" y="1698136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3592863" y="1745656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499276-3D26-414E-BCC7-C0542592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26" y="1851295"/>
            <a:ext cx="3229397" cy="2145073"/>
          </a:xfrm>
          <a:prstGeom prst="rect">
            <a:avLst/>
          </a:prstGeom>
        </p:spPr>
      </p:pic>
      <p:sp>
        <p:nvSpPr>
          <p:cNvPr id="100" name="Google Shape;143;p17">
            <a:extLst>
              <a:ext uri="{FF2B5EF4-FFF2-40B4-BE49-F238E27FC236}">
                <a16:creationId xmlns:a16="http://schemas.microsoft.com/office/drawing/2014/main" id="{E1304C8E-E8CF-7F49-A154-41DB5B8144D0}"/>
              </a:ext>
            </a:extLst>
          </p:cNvPr>
          <p:cNvSpPr txBox="1"/>
          <p:nvPr/>
        </p:nvSpPr>
        <p:spPr>
          <a:xfrm>
            <a:off x="3457702" y="241412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高容错性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高吞吐量</a:t>
            </a:r>
            <a:endParaRPr lang="en-US" altLang="zh-CN" sz="1200" dirty="0"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支持流式传输</a:t>
            </a:r>
          </a:p>
        </p:txBody>
      </p:sp>
      <p:sp>
        <p:nvSpPr>
          <p:cNvPr id="101" name="Google Shape;143;p17">
            <a:extLst>
              <a:ext uri="{FF2B5EF4-FFF2-40B4-BE49-F238E27FC236}">
                <a16:creationId xmlns:a16="http://schemas.microsoft.com/office/drawing/2014/main" id="{817F5D5A-DEEF-E04C-849B-B745CF2F92C3}"/>
              </a:ext>
            </a:extLst>
          </p:cNvPr>
          <p:cNvSpPr txBox="1"/>
          <p:nvPr/>
        </p:nvSpPr>
        <p:spPr>
          <a:xfrm>
            <a:off x="984363" y="389617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基于</a:t>
            </a:r>
            <a:r>
              <a:rPr lang="en-US" altLang="zh-CN" sz="1200" dirty="0"/>
              <a:t>Google</a:t>
            </a:r>
            <a:r>
              <a:rPr lang="zh-CN" altLang="en-US" sz="1200" dirty="0"/>
              <a:t> </a:t>
            </a:r>
            <a:r>
              <a:rPr lang="en-US" altLang="zh-CN" sz="1200" dirty="0"/>
              <a:t>MapReduce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适合在分布式的环境中进行数据处理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548941" y="1459296"/>
            <a:ext cx="2896011" cy="2685383"/>
            <a:chOff x="987875" y="238125"/>
            <a:chExt cx="5649650" cy="5238750"/>
          </a:xfrm>
        </p:grpSpPr>
        <p:sp>
          <p:nvSpPr>
            <p:cNvPr id="487" name="Google Shape;487;p22"/>
            <p:cNvSpPr/>
            <p:nvPr/>
          </p:nvSpPr>
          <p:spPr>
            <a:xfrm>
              <a:off x="987875" y="62737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2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2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7"/>
                  </a:lnTo>
                  <a:lnTo>
                    <a:pt x="48657" y="12110"/>
                  </a:lnTo>
                  <a:lnTo>
                    <a:pt x="46495" y="13841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6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5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306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4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8"/>
                  </a:lnTo>
                  <a:lnTo>
                    <a:pt x="6055" y="65958"/>
                  </a:lnTo>
                  <a:lnTo>
                    <a:pt x="4109" y="69418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2"/>
                  </a:lnTo>
                  <a:lnTo>
                    <a:pt x="0" y="85421"/>
                  </a:lnTo>
                  <a:lnTo>
                    <a:pt x="0" y="89746"/>
                  </a:lnTo>
                  <a:lnTo>
                    <a:pt x="217" y="94071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262"/>
                  </a:lnTo>
                  <a:lnTo>
                    <a:pt x="5407" y="111804"/>
                  </a:lnTo>
                  <a:lnTo>
                    <a:pt x="7785" y="116129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9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2"/>
                  </a:lnTo>
                  <a:lnTo>
                    <a:pt x="2163" y="149432"/>
                  </a:lnTo>
                  <a:lnTo>
                    <a:pt x="3028" y="152892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655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4"/>
                  </a:lnTo>
                  <a:lnTo>
                    <a:pt x="53847" y="193980"/>
                  </a:lnTo>
                  <a:lnTo>
                    <a:pt x="57524" y="193548"/>
                  </a:lnTo>
                  <a:lnTo>
                    <a:pt x="61200" y="192899"/>
                  </a:lnTo>
                  <a:lnTo>
                    <a:pt x="64660" y="191817"/>
                  </a:lnTo>
                  <a:lnTo>
                    <a:pt x="67904" y="190087"/>
                  </a:lnTo>
                  <a:lnTo>
                    <a:pt x="203062" y="114399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100"/>
                  </a:lnTo>
                  <a:lnTo>
                    <a:pt x="217335" y="102937"/>
                  </a:lnTo>
                  <a:lnTo>
                    <a:pt x="218849" y="100775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6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2"/>
                  </a:lnTo>
                  <a:lnTo>
                    <a:pt x="225985" y="78717"/>
                  </a:lnTo>
                  <a:lnTo>
                    <a:pt x="225985" y="76122"/>
                  </a:lnTo>
                  <a:lnTo>
                    <a:pt x="225769" y="73310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8"/>
                  </a:lnTo>
                  <a:lnTo>
                    <a:pt x="219065" y="54713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9"/>
                  </a:lnTo>
                  <a:lnTo>
                    <a:pt x="209334" y="41954"/>
                  </a:lnTo>
                  <a:lnTo>
                    <a:pt x="206955" y="39575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383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6"/>
                  </a:lnTo>
                  <a:lnTo>
                    <a:pt x="164785" y="19031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1"/>
                  </a:lnTo>
                  <a:lnTo>
                    <a:pt x="133212" y="19896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6"/>
                  </a:lnTo>
                  <a:lnTo>
                    <a:pt x="124778" y="12976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460"/>
                  </a:lnTo>
                  <a:lnTo>
                    <a:pt x="100342" y="1947"/>
                  </a:lnTo>
                  <a:lnTo>
                    <a:pt x="94719" y="865"/>
                  </a:lnTo>
                  <a:lnTo>
                    <a:pt x="89097" y="217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987875" y="2638525"/>
              <a:ext cx="1605700" cy="2838350"/>
            </a:xfrm>
            <a:custGeom>
              <a:avLst/>
              <a:gdLst/>
              <a:ahLst/>
              <a:cxnLst/>
              <a:rect l="l" t="t" r="r" b="b"/>
              <a:pathLst>
                <a:path w="64228" h="113534" extrusionOk="0">
                  <a:moveTo>
                    <a:pt x="433" y="1"/>
                  </a:moveTo>
                  <a:lnTo>
                    <a:pt x="217" y="2380"/>
                  </a:lnTo>
                  <a:lnTo>
                    <a:pt x="0" y="4975"/>
                  </a:lnTo>
                  <a:lnTo>
                    <a:pt x="0" y="9732"/>
                  </a:lnTo>
                  <a:lnTo>
                    <a:pt x="433" y="14922"/>
                  </a:lnTo>
                  <a:lnTo>
                    <a:pt x="1298" y="19896"/>
                  </a:lnTo>
                  <a:lnTo>
                    <a:pt x="2812" y="24870"/>
                  </a:lnTo>
                  <a:lnTo>
                    <a:pt x="4974" y="30060"/>
                  </a:lnTo>
                  <a:lnTo>
                    <a:pt x="7353" y="35034"/>
                  </a:lnTo>
                  <a:lnTo>
                    <a:pt x="10380" y="39791"/>
                  </a:lnTo>
                  <a:lnTo>
                    <a:pt x="8434" y="41954"/>
                  </a:lnTo>
                  <a:lnTo>
                    <a:pt x="6488" y="44333"/>
                  </a:lnTo>
                  <a:lnTo>
                    <a:pt x="4974" y="46928"/>
                  </a:lnTo>
                  <a:lnTo>
                    <a:pt x="3677" y="49739"/>
                  </a:lnTo>
                  <a:lnTo>
                    <a:pt x="2812" y="52550"/>
                  </a:lnTo>
                  <a:lnTo>
                    <a:pt x="1947" y="55794"/>
                  </a:lnTo>
                  <a:lnTo>
                    <a:pt x="1730" y="58822"/>
                  </a:lnTo>
                  <a:lnTo>
                    <a:pt x="1514" y="62282"/>
                  </a:lnTo>
                  <a:lnTo>
                    <a:pt x="1730" y="65526"/>
                  </a:lnTo>
                  <a:lnTo>
                    <a:pt x="2163" y="68986"/>
                  </a:lnTo>
                  <a:lnTo>
                    <a:pt x="3028" y="72446"/>
                  </a:lnTo>
                  <a:lnTo>
                    <a:pt x="4109" y="75906"/>
                  </a:lnTo>
                  <a:lnTo>
                    <a:pt x="5407" y="79582"/>
                  </a:lnTo>
                  <a:lnTo>
                    <a:pt x="7137" y="83042"/>
                  </a:lnTo>
                  <a:lnTo>
                    <a:pt x="9083" y="86502"/>
                  </a:lnTo>
                  <a:lnTo>
                    <a:pt x="11245" y="89746"/>
                  </a:lnTo>
                  <a:lnTo>
                    <a:pt x="13408" y="92557"/>
                  </a:lnTo>
                  <a:lnTo>
                    <a:pt x="15570" y="95152"/>
                  </a:lnTo>
                  <a:lnTo>
                    <a:pt x="17949" y="97747"/>
                  </a:lnTo>
                  <a:lnTo>
                    <a:pt x="20544" y="100126"/>
                  </a:lnTo>
                  <a:lnTo>
                    <a:pt x="23139" y="102289"/>
                  </a:lnTo>
                  <a:lnTo>
                    <a:pt x="25734" y="104235"/>
                  </a:lnTo>
                  <a:lnTo>
                    <a:pt x="28546" y="105965"/>
                  </a:lnTo>
                  <a:lnTo>
                    <a:pt x="31357" y="107695"/>
                  </a:lnTo>
                  <a:lnTo>
                    <a:pt x="34168" y="108993"/>
                  </a:lnTo>
                  <a:lnTo>
                    <a:pt x="37196" y="110290"/>
                  </a:lnTo>
                  <a:lnTo>
                    <a:pt x="40007" y="111371"/>
                  </a:lnTo>
                  <a:lnTo>
                    <a:pt x="43035" y="112236"/>
                  </a:lnTo>
                  <a:lnTo>
                    <a:pt x="46062" y="112885"/>
                  </a:lnTo>
                  <a:lnTo>
                    <a:pt x="48874" y="113318"/>
                  </a:lnTo>
                  <a:lnTo>
                    <a:pt x="51901" y="113534"/>
                  </a:lnTo>
                  <a:lnTo>
                    <a:pt x="54712" y="113534"/>
                  </a:lnTo>
                  <a:lnTo>
                    <a:pt x="54712" y="97747"/>
                  </a:lnTo>
                  <a:lnTo>
                    <a:pt x="56442" y="84988"/>
                  </a:lnTo>
                  <a:lnTo>
                    <a:pt x="60335" y="56875"/>
                  </a:lnTo>
                  <a:lnTo>
                    <a:pt x="62065" y="41738"/>
                  </a:lnTo>
                  <a:lnTo>
                    <a:pt x="63579" y="28546"/>
                  </a:lnTo>
                  <a:lnTo>
                    <a:pt x="64228" y="19247"/>
                  </a:lnTo>
                  <a:lnTo>
                    <a:pt x="64228" y="16652"/>
                  </a:lnTo>
                  <a:lnTo>
                    <a:pt x="64228" y="16004"/>
                  </a:lnTo>
                  <a:lnTo>
                    <a:pt x="64011" y="15787"/>
                  </a:lnTo>
                  <a:lnTo>
                    <a:pt x="60551" y="15138"/>
                  </a:lnTo>
                  <a:lnTo>
                    <a:pt x="53199" y="13408"/>
                  </a:lnTo>
                  <a:lnTo>
                    <a:pt x="31357" y="800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987875" y="23812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1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1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6"/>
                  </a:lnTo>
                  <a:lnTo>
                    <a:pt x="48657" y="12110"/>
                  </a:lnTo>
                  <a:lnTo>
                    <a:pt x="46495" y="13840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5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4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522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3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7"/>
                  </a:lnTo>
                  <a:lnTo>
                    <a:pt x="6055" y="65957"/>
                  </a:lnTo>
                  <a:lnTo>
                    <a:pt x="4109" y="69417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1"/>
                  </a:lnTo>
                  <a:lnTo>
                    <a:pt x="0" y="85420"/>
                  </a:lnTo>
                  <a:lnTo>
                    <a:pt x="0" y="89745"/>
                  </a:lnTo>
                  <a:lnTo>
                    <a:pt x="217" y="94070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478"/>
                  </a:lnTo>
                  <a:lnTo>
                    <a:pt x="5407" y="111803"/>
                  </a:lnTo>
                  <a:lnTo>
                    <a:pt x="7785" y="116128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8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1"/>
                  </a:lnTo>
                  <a:lnTo>
                    <a:pt x="2163" y="149431"/>
                  </a:lnTo>
                  <a:lnTo>
                    <a:pt x="3028" y="152891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871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3"/>
                  </a:lnTo>
                  <a:lnTo>
                    <a:pt x="53847" y="193980"/>
                  </a:lnTo>
                  <a:lnTo>
                    <a:pt x="57524" y="193547"/>
                  </a:lnTo>
                  <a:lnTo>
                    <a:pt x="61200" y="192898"/>
                  </a:lnTo>
                  <a:lnTo>
                    <a:pt x="64660" y="191817"/>
                  </a:lnTo>
                  <a:lnTo>
                    <a:pt x="67904" y="190303"/>
                  </a:lnTo>
                  <a:lnTo>
                    <a:pt x="203062" y="114398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099"/>
                  </a:lnTo>
                  <a:lnTo>
                    <a:pt x="217335" y="102937"/>
                  </a:lnTo>
                  <a:lnTo>
                    <a:pt x="218849" y="100774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5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1"/>
                  </a:lnTo>
                  <a:lnTo>
                    <a:pt x="225985" y="78716"/>
                  </a:lnTo>
                  <a:lnTo>
                    <a:pt x="225985" y="76121"/>
                  </a:lnTo>
                  <a:lnTo>
                    <a:pt x="225769" y="73526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7"/>
                  </a:lnTo>
                  <a:lnTo>
                    <a:pt x="219065" y="54712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8"/>
                  </a:lnTo>
                  <a:lnTo>
                    <a:pt x="209334" y="42170"/>
                  </a:lnTo>
                  <a:lnTo>
                    <a:pt x="206955" y="39791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599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5"/>
                  </a:lnTo>
                  <a:lnTo>
                    <a:pt x="164785" y="19030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0"/>
                  </a:lnTo>
                  <a:lnTo>
                    <a:pt x="133212" y="19895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5"/>
                  </a:lnTo>
                  <a:lnTo>
                    <a:pt x="124778" y="12975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676"/>
                  </a:lnTo>
                  <a:lnTo>
                    <a:pt x="100342" y="1946"/>
                  </a:lnTo>
                  <a:lnTo>
                    <a:pt x="94719" y="865"/>
                  </a:lnTo>
                  <a:lnTo>
                    <a:pt x="89097" y="216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75;p21">
            <a:extLst>
              <a:ext uri="{FF2B5EF4-FFF2-40B4-BE49-F238E27FC236}">
                <a16:creationId xmlns:a16="http://schemas.microsoft.com/office/drawing/2014/main" id="{8B9EB158-D673-0D4B-8224-15B8E7101DAA}"/>
              </a:ext>
            </a:extLst>
          </p:cNvPr>
          <p:cNvGrpSpPr/>
          <p:nvPr/>
        </p:nvGrpSpPr>
        <p:grpSpPr>
          <a:xfrm>
            <a:off x="1030379" y="2666532"/>
            <a:ext cx="858171" cy="932210"/>
            <a:chOff x="2346241" y="2755279"/>
            <a:chExt cx="910250" cy="932210"/>
          </a:xfrm>
        </p:grpSpPr>
        <p:sp>
          <p:nvSpPr>
            <p:cNvPr id="29" name="Google Shape;376;p21">
              <a:extLst>
                <a:ext uri="{FF2B5EF4-FFF2-40B4-BE49-F238E27FC236}">
                  <a16:creationId xmlns:a16="http://schemas.microsoft.com/office/drawing/2014/main" id="{24E4FFAB-F0A3-634F-9FFD-55745A50F6F2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;p21">
              <a:extLst>
                <a:ext uri="{FF2B5EF4-FFF2-40B4-BE49-F238E27FC236}">
                  <a16:creationId xmlns:a16="http://schemas.microsoft.com/office/drawing/2014/main" id="{B06923D7-4363-324B-B2F1-5FACB2A31DC8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8;p21">
              <a:extLst>
                <a:ext uri="{FF2B5EF4-FFF2-40B4-BE49-F238E27FC236}">
                  <a16:creationId xmlns:a16="http://schemas.microsoft.com/office/drawing/2014/main" id="{2DEFEADD-7EC1-CC42-B37E-158C5335EBB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9;p21">
              <a:extLst>
                <a:ext uri="{FF2B5EF4-FFF2-40B4-BE49-F238E27FC236}">
                  <a16:creationId xmlns:a16="http://schemas.microsoft.com/office/drawing/2014/main" id="{6FF9F3FA-2C13-1F44-93FA-7942F6A6134D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0;p21">
              <a:extLst>
                <a:ext uri="{FF2B5EF4-FFF2-40B4-BE49-F238E27FC236}">
                  <a16:creationId xmlns:a16="http://schemas.microsoft.com/office/drawing/2014/main" id="{C9FECC7E-9AF9-D147-BCA9-8A1F9DCB86ED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1;p21">
              <a:extLst>
                <a:ext uri="{FF2B5EF4-FFF2-40B4-BE49-F238E27FC236}">
                  <a16:creationId xmlns:a16="http://schemas.microsoft.com/office/drawing/2014/main" id="{0DEF963A-ADCF-9D4B-988A-1E40824C062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2;p21">
              <a:extLst>
                <a:ext uri="{FF2B5EF4-FFF2-40B4-BE49-F238E27FC236}">
                  <a16:creationId xmlns:a16="http://schemas.microsoft.com/office/drawing/2014/main" id="{39F61DE8-F411-4E42-A162-8C55ECC6D407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;p21">
              <a:extLst>
                <a:ext uri="{FF2B5EF4-FFF2-40B4-BE49-F238E27FC236}">
                  <a16:creationId xmlns:a16="http://schemas.microsoft.com/office/drawing/2014/main" id="{4DD41D29-00BE-9545-8329-71B458B0BAAF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;p21">
              <a:extLst>
                <a:ext uri="{FF2B5EF4-FFF2-40B4-BE49-F238E27FC236}">
                  <a16:creationId xmlns:a16="http://schemas.microsoft.com/office/drawing/2014/main" id="{184ECA88-A436-7944-99B2-841595203CB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5;p21">
              <a:extLst>
                <a:ext uri="{FF2B5EF4-FFF2-40B4-BE49-F238E27FC236}">
                  <a16:creationId xmlns:a16="http://schemas.microsoft.com/office/drawing/2014/main" id="{6FDFFA04-F44D-C641-990A-624D1116D501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6;p21">
              <a:extLst>
                <a:ext uri="{FF2B5EF4-FFF2-40B4-BE49-F238E27FC236}">
                  <a16:creationId xmlns:a16="http://schemas.microsoft.com/office/drawing/2014/main" id="{6D72F00B-D78A-7F46-87F2-C9230D127EC9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;p21">
              <a:extLst>
                <a:ext uri="{FF2B5EF4-FFF2-40B4-BE49-F238E27FC236}">
                  <a16:creationId xmlns:a16="http://schemas.microsoft.com/office/drawing/2014/main" id="{737C87FF-11E5-A244-85E1-4DF3BC7BA538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8;p21">
              <a:extLst>
                <a:ext uri="{FF2B5EF4-FFF2-40B4-BE49-F238E27FC236}">
                  <a16:creationId xmlns:a16="http://schemas.microsoft.com/office/drawing/2014/main" id="{21A1EBD3-7D10-2A47-BE96-61ED27E46D16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;p21">
              <a:extLst>
                <a:ext uri="{FF2B5EF4-FFF2-40B4-BE49-F238E27FC236}">
                  <a16:creationId xmlns:a16="http://schemas.microsoft.com/office/drawing/2014/main" id="{274734EE-292A-B245-84C9-F390F85BB271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21">
              <a:extLst>
                <a:ext uri="{FF2B5EF4-FFF2-40B4-BE49-F238E27FC236}">
                  <a16:creationId xmlns:a16="http://schemas.microsoft.com/office/drawing/2014/main" id="{52DA9C41-0EC7-5141-A8ED-AD4CC95E230B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21">
              <a:extLst>
                <a:ext uri="{FF2B5EF4-FFF2-40B4-BE49-F238E27FC236}">
                  <a16:creationId xmlns:a16="http://schemas.microsoft.com/office/drawing/2014/main" id="{26644B2C-EC6F-B34A-B80A-38055BAC2525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2;p21">
              <a:extLst>
                <a:ext uri="{FF2B5EF4-FFF2-40B4-BE49-F238E27FC236}">
                  <a16:creationId xmlns:a16="http://schemas.microsoft.com/office/drawing/2014/main" id="{20FB841C-54ED-A94A-ACDF-9B032FDBCEA8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3;p21">
              <a:extLst>
                <a:ext uri="{FF2B5EF4-FFF2-40B4-BE49-F238E27FC236}">
                  <a16:creationId xmlns:a16="http://schemas.microsoft.com/office/drawing/2014/main" id="{76529CBF-D628-2B40-A5C1-7E270CC4117A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4;p21">
              <a:extLst>
                <a:ext uri="{FF2B5EF4-FFF2-40B4-BE49-F238E27FC236}">
                  <a16:creationId xmlns:a16="http://schemas.microsoft.com/office/drawing/2014/main" id="{06EF4945-250B-C345-B60D-DF56109BB81C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5;p21">
              <a:extLst>
                <a:ext uri="{FF2B5EF4-FFF2-40B4-BE49-F238E27FC236}">
                  <a16:creationId xmlns:a16="http://schemas.microsoft.com/office/drawing/2014/main" id="{F0087FC1-24E0-724D-8533-FA5AB987F30F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6;p21">
              <a:extLst>
                <a:ext uri="{FF2B5EF4-FFF2-40B4-BE49-F238E27FC236}">
                  <a16:creationId xmlns:a16="http://schemas.microsoft.com/office/drawing/2014/main" id="{CCEBF705-C251-464F-B8F8-1B5329627ECD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;p21">
              <a:extLst>
                <a:ext uri="{FF2B5EF4-FFF2-40B4-BE49-F238E27FC236}">
                  <a16:creationId xmlns:a16="http://schemas.microsoft.com/office/drawing/2014/main" id="{54549B63-DA33-2A49-85DE-D899E3167B0E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;p21">
              <a:extLst>
                <a:ext uri="{FF2B5EF4-FFF2-40B4-BE49-F238E27FC236}">
                  <a16:creationId xmlns:a16="http://schemas.microsoft.com/office/drawing/2014/main" id="{F99C4710-700E-0F46-97C8-9172958E8F53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9;p21">
              <a:extLst>
                <a:ext uri="{FF2B5EF4-FFF2-40B4-BE49-F238E27FC236}">
                  <a16:creationId xmlns:a16="http://schemas.microsoft.com/office/drawing/2014/main" id="{B297B75E-CB21-BD47-B767-777F1A135B9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0;p21">
              <a:extLst>
                <a:ext uri="{FF2B5EF4-FFF2-40B4-BE49-F238E27FC236}">
                  <a16:creationId xmlns:a16="http://schemas.microsoft.com/office/drawing/2014/main" id="{1A13DD7D-CE0F-534D-8C47-0BAA2CA7FBD2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1;p21">
              <a:extLst>
                <a:ext uri="{FF2B5EF4-FFF2-40B4-BE49-F238E27FC236}">
                  <a16:creationId xmlns:a16="http://schemas.microsoft.com/office/drawing/2014/main" id="{57ED9900-75A9-EA45-87D7-00EAB5CCE07A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2;p21">
              <a:extLst>
                <a:ext uri="{FF2B5EF4-FFF2-40B4-BE49-F238E27FC236}">
                  <a16:creationId xmlns:a16="http://schemas.microsoft.com/office/drawing/2014/main" id="{CACFA1D2-9586-5A45-8088-5D347858D476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3;p21">
              <a:extLst>
                <a:ext uri="{FF2B5EF4-FFF2-40B4-BE49-F238E27FC236}">
                  <a16:creationId xmlns:a16="http://schemas.microsoft.com/office/drawing/2014/main" id="{444636A9-F78C-0A4D-A8A7-B44A04DC276C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4;p21">
              <a:extLst>
                <a:ext uri="{FF2B5EF4-FFF2-40B4-BE49-F238E27FC236}">
                  <a16:creationId xmlns:a16="http://schemas.microsoft.com/office/drawing/2014/main" id="{85F47E71-D2D3-214B-8863-BBC0C2644903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;p21">
              <a:extLst>
                <a:ext uri="{FF2B5EF4-FFF2-40B4-BE49-F238E27FC236}">
                  <a16:creationId xmlns:a16="http://schemas.microsoft.com/office/drawing/2014/main" id="{D7488CC8-EB9E-394E-941C-1738FADBE600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;p21">
              <a:extLst>
                <a:ext uri="{FF2B5EF4-FFF2-40B4-BE49-F238E27FC236}">
                  <a16:creationId xmlns:a16="http://schemas.microsoft.com/office/drawing/2014/main" id="{94BF05B7-C2F6-6943-98B4-26FC14A79242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;p21">
              <a:extLst>
                <a:ext uri="{FF2B5EF4-FFF2-40B4-BE49-F238E27FC236}">
                  <a16:creationId xmlns:a16="http://schemas.microsoft.com/office/drawing/2014/main" id="{B2BE989D-6AD1-BD49-A7E3-7D757FF4B6BB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8;p21">
              <a:extLst>
                <a:ext uri="{FF2B5EF4-FFF2-40B4-BE49-F238E27FC236}">
                  <a16:creationId xmlns:a16="http://schemas.microsoft.com/office/drawing/2014/main" id="{DFE289FC-3C0C-EA43-B92F-B4A5A55A5D35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9;p21">
              <a:extLst>
                <a:ext uri="{FF2B5EF4-FFF2-40B4-BE49-F238E27FC236}">
                  <a16:creationId xmlns:a16="http://schemas.microsoft.com/office/drawing/2014/main" id="{D2B19A9A-3389-6248-AC20-160D7B91EC62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0;p21">
              <a:extLst>
                <a:ext uri="{FF2B5EF4-FFF2-40B4-BE49-F238E27FC236}">
                  <a16:creationId xmlns:a16="http://schemas.microsoft.com/office/drawing/2014/main" id="{E0DFD34B-1FC5-494E-8A8A-33B8A0431504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1;p21">
              <a:extLst>
                <a:ext uri="{FF2B5EF4-FFF2-40B4-BE49-F238E27FC236}">
                  <a16:creationId xmlns:a16="http://schemas.microsoft.com/office/drawing/2014/main" id="{CE5A7619-30BD-524A-9D05-33AC242CE2BF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;p21">
              <a:extLst>
                <a:ext uri="{FF2B5EF4-FFF2-40B4-BE49-F238E27FC236}">
                  <a16:creationId xmlns:a16="http://schemas.microsoft.com/office/drawing/2014/main" id="{EA0010DD-8B19-F249-BE8C-4ED2D96C9108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;p21">
              <a:extLst>
                <a:ext uri="{FF2B5EF4-FFF2-40B4-BE49-F238E27FC236}">
                  <a16:creationId xmlns:a16="http://schemas.microsoft.com/office/drawing/2014/main" id="{968F52F1-E0BE-1E44-9693-DA9775EE3ABE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4;p21">
              <a:extLst>
                <a:ext uri="{FF2B5EF4-FFF2-40B4-BE49-F238E27FC236}">
                  <a16:creationId xmlns:a16="http://schemas.microsoft.com/office/drawing/2014/main" id="{6473DEC3-5CD3-784A-9331-4C866289BAB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5;p21">
              <a:extLst>
                <a:ext uri="{FF2B5EF4-FFF2-40B4-BE49-F238E27FC236}">
                  <a16:creationId xmlns:a16="http://schemas.microsoft.com/office/drawing/2014/main" id="{3378CF36-4E67-174B-AEE3-2507CD2CF5F0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6;p21">
              <a:extLst>
                <a:ext uri="{FF2B5EF4-FFF2-40B4-BE49-F238E27FC236}">
                  <a16:creationId xmlns:a16="http://schemas.microsoft.com/office/drawing/2014/main" id="{F58ADD94-71A4-DB4E-9BB3-9FFD8DD16436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7;p21">
              <a:extLst>
                <a:ext uri="{FF2B5EF4-FFF2-40B4-BE49-F238E27FC236}">
                  <a16:creationId xmlns:a16="http://schemas.microsoft.com/office/drawing/2014/main" id="{18C36710-5727-534A-8AD7-0AB616D89D42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8;p21">
              <a:extLst>
                <a:ext uri="{FF2B5EF4-FFF2-40B4-BE49-F238E27FC236}">
                  <a16:creationId xmlns:a16="http://schemas.microsoft.com/office/drawing/2014/main" id="{821C6BD9-29CD-4645-B42E-B474B690D4C9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9;p21">
              <a:extLst>
                <a:ext uri="{FF2B5EF4-FFF2-40B4-BE49-F238E27FC236}">
                  <a16:creationId xmlns:a16="http://schemas.microsoft.com/office/drawing/2014/main" id="{E835AF06-E634-A74A-B4B8-D8DE153B93B2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0;p21">
              <a:extLst>
                <a:ext uri="{FF2B5EF4-FFF2-40B4-BE49-F238E27FC236}">
                  <a16:creationId xmlns:a16="http://schemas.microsoft.com/office/drawing/2014/main" id="{5D0547F1-A364-1345-A747-86A0C07E114A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;p21">
              <a:extLst>
                <a:ext uri="{FF2B5EF4-FFF2-40B4-BE49-F238E27FC236}">
                  <a16:creationId xmlns:a16="http://schemas.microsoft.com/office/drawing/2014/main" id="{B99E6AA0-7195-254B-ABAF-8C8D3CFB6B64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2;p21">
              <a:extLst>
                <a:ext uri="{FF2B5EF4-FFF2-40B4-BE49-F238E27FC236}">
                  <a16:creationId xmlns:a16="http://schemas.microsoft.com/office/drawing/2014/main" id="{BEB26907-6DAA-F94B-B482-112DE4694AD2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3;p21">
              <a:extLst>
                <a:ext uri="{FF2B5EF4-FFF2-40B4-BE49-F238E27FC236}">
                  <a16:creationId xmlns:a16="http://schemas.microsoft.com/office/drawing/2014/main" id="{F87194AB-1A1D-764E-927A-B38CB02DB17A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4;p21">
              <a:extLst>
                <a:ext uri="{FF2B5EF4-FFF2-40B4-BE49-F238E27FC236}">
                  <a16:creationId xmlns:a16="http://schemas.microsoft.com/office/drawing/2014/main" id="{DA07D19F-12AD-0544-986C-15A822B68872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;p21">
              <a:extLst>
                <a:ext uri="{FF2B5EF4-FFF2-40B4-BE49-F238E27FC236}">
                  <a16:creationId xmlns:a16="http://schemas.microsoft.com/office/drawing/2014/main" id="{FDD6213F-2633-BB46-B0FC-E5FB77B6C2BF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;p21">
              <a:extLst>
                <a:ext uri="{FF2B5EF4-FFF2-40B4-BE49-F238E27FC236}">
                  <a16:creationId xmlns:a16="http://schemas.microsoft.com/office/drawing/2014/main" id="{F57DC819-0C25-E54D-A7BB-F6FEE3157B85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7;p21">
              <a:extLst>
                <a:ext uri="{FF2B5EF4-FFF2-40B4-BE49-F238E27FC236}">
                  <a16:creationId xmlns:a16="http://schemas.microsoft.com/office/drawing/2014/main" id="{FAF3EBF8-34FF-D24E-92A5-FB9CB2731324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8;p21">
              <a:extLst>
                <a:ext uri="{FF2B5EF4-FFF2-40B4-BE49-F238E27FC236}">
                  <a16:creationId xmlns:a16="http://schemas.microsoft.com/office/drawing/2014/main" id="{46533182-CD85-D340-A8B4-E00A17772C0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9;p21">
              <a:extLst>
                <a:ext uri="{FF2B5EF4-FFF2-40B4-BE49-F238E27FC236}">
                  <a16:creationId xmlns:a16="http://schemas.microsoft.com/office/drawing/2014/main" id="{6A5430BF-D3F2-DB4C-BAAE-E1A85DDD0982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0;p21">
              <a:extLst>
                <a:ext uri="{FF2B5EF4-FFF2-40B4-BE49-F238E27FC236}">
                  <a16:creationId xmlns:a16="http://schemas.microsoft.com/office/drawing/2014/main" id="{9878D411-926D-D54A-95BE-0390A8201CE5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1;p21">
              <a:extLst>
                <a:ext uri="{FF2B5EF4-FFF2-40B4-BE49-F238E27FC236}">
                  <a16:creationId xmlns:a16="http://schemas.microsoft.com/office/drawing/2014/main" id="{C828A015-7BEA-F94B-8174-C1050314478C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;p21">
              <a:extLst>
                <a:ext uri="{FF2B5EF4-FFF2-40B4-BE49-F238E27FC236}">
                  <a16:creationId xmlns:a16="http://schemas.microsoft.com/office/drawing/2014/main" id="{935E774A-63D2-5F49-9D8D-94EB049D59FF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3;p21">
              <a:extLst>
                <a:ext uri="{FF2B5EF4-FFF2-40B4-BE49-F238E27FC236}">
                  <a16:creationId xmlns:a16="http://schemas.microsoft.com/office/drawing/2014/main" id="{508AAAFC-5230-D54C-903D-1BD806ADE1D9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4;p21">
              <a:extLst>
                <a:ext uri="{FF2B5EF4-FFF2-40B4-BE49-F238E27FC236}">
                  <a16:creationId xmlns:a16="http://schemas.microsoft.com/office/drawing/2014/main" id="{E02FE2F0-1D08-304B-AF5C-5D059AE0691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5;p21">
              <a:extLst>
                <a:ext uri="{FF2B5EF4-FFF2-40B4-BE49-F238E27FC236}">
                  <a16:creationId xmlns:a16="http://schemas.microsoft.com/office/drawing/2014/main" id="{AFC31B48-0CD4-C346-B80E-0B9101EED5F0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6;p21">
              <a:extLst>
                <a:ext uri="{FF2B5EF4-FFF2-40B4-BE49-F238E27FC236}">
                  <a16:creationId xmlns:a16="http://schemas.microsoft.com/office/drawing/2014/main" id="{D1EC0A43-A5A2-BE4A-AD86-04F49D2DBA8A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7;p21">
              <a:extLst>
                <a:ext uri="{FF2B5EF4-FFF2-40B4-BE49-F238E27FC236}">
                  <a16:creationId xmlns:a16="http://schemas.microsoft.com/office/drawing/2014/main" id="{0CF820DD-6579-3B48-A729-032646F469DE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8;p21">
              <a:extLst>
                <a:ext uri="{FF2B5EF4-FFF2-40B4-BE49-F238E27FC236}">
                  <a16:creationId xmlns:a16="http://schemas.microsoft.com/office/drawing/2014/main" id="{57CE8ACF-33DB-8B4A-9C7C-58619D6B97AD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9;p21">
              <a:extLst>
                <a:ext uri="{FF2B5EF4-FFF2-40B4-BE49-F238E27FC236}">
                  <a16:creationId xmlns:a16="http://schemas.microsoft.com/office/drawing/2014/main" id="{3CD19EBB-2F6E-FB43-A4B0-501135B6C778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0;p21">
              <a:extLst>
                <a:ext uri="{FF2B5EF4-FFF2-40B4-BE49-F238E27FC236}">
                  <a16:creationId xmlns:a16="http://schemas.microsoft.com/office/drawing/2014/main" id="{F0F91CC0-942F-A046-8A7D-AEA1E95CCD96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1;p21">
              <a:extLst>
                <a:ext uri="{FF2B5EF4-FFF2-40B4-BE49-F238E27FC236}">
                  <a16:creationId xmlns:a16="http://schemas.microsoft.com/office/drawing/2014/main" id="{AF82475D-9768-5A43-A3E5-01D89A3E6C14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2;p21">
              <a:extLst>
                <a:ext uri="{FF2B5EF4-FFF2-40B4-BE49-F238E27FC236}">
                  <a16:creationId xmlns:a16="http://schemas.microsoft.com/office/drawing/2014/main" id="{4407BCE2-47F0-FD4B-99D2-300ACF67A1D8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375;p21">
            <a:extLst>
              <a:ext uri="{FF2B5EF4-FFF2-40B4-BE49-F238E27FC236}">
                <a16:creationId xmlns:a16="http://schemas.microsoft.com/office/drawing/2014/main" id="{54170463-A95C-D241-B6A1-C27098C0C800}"/>
              </a:ext>
            </a:extLst>
          </p:cNvPr>
          <p:cNvGrpSpPr/>
          <p:nvPr/>
        </p:nvGrpSpPr>
        <p:grpSpPr>
          <a:xfrm flipH="1">
            <a:off x="2548673" y="1881147"/>
            <a:ext cx="826859" cy="932210"/>
            <a:chOff x="2346241" y="2755279"/>
            <a:chExt cx="910250" cy="932210"/>
          </a:xfrm>
        </p:grpSpPr>
        <p:sp>
          <p:nvSpPr>
            <p:cNvPr id="97" name="Google Shape;376;p21">
              <a:extLst>
                <a:ext uri="{FF2B5EF4-FFF2-40B4-BE49-F238E27FC236}">
                  <a16:creationId xmlns:a16="http://schemas.microsoft.com/office/drawing/2014/main" id="{6FF7901D-5495-384C-A32F-C650162C5C2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7;p21">
              <a:extLst>
                <a:ext uri="{FF2B5EF4-FFF2-40B4-BE49-F238E27FC236}">
                  <a16:creationId xmlns:a16="http://schemas.microsoft.com/office/drawing/2014/main" id="{357CC42A-2F85-7E45-BDDD-62DE4F75DE7A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8;p21">
              <a:extLst>
                <a:ext uri="{FF2B5EF4-FFF2-40B4-BE49-F238E27FC236}">
                  <a16:creationId xmlns:a16="http://schemas.microsoft.com/office/drawing/2014/main" id="{5132DA20-02D6-6043-9F94-7027DCE1DC38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9;p21">
              <a:extLst>
                <a:ext uri="{FF2B5EF4-FFF2-40B4-BE49-F238E27FC236}">
                  <a16:creationId xmlns:a16="http://schemas.microsoft.com/office/drawing/2014/main" id="{C320DCC6-A467-194A-A3E6-AD2E7F7BD44E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0;p21">
              <a:extLst>
                <a:ext uri="{FF2B5EF4-FFF2-40B4-BE49-F238E27FC236}">
                  <a16:creationId xmlns:a16="http://schemas.microsoft.com/office/drawing/2014/main" id="{5D36E442-5523-814A-9180-0374DEC78271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1;p21">
              <a:extLst>
                <a:ext uri="{FF2B5EF4-FFF2-40B4-BE49-F238E27FC236}">
                  <a16:creationId xmlns:a16="http://schemas.microsoft.com/office/drawing/2014/main" id="{032E0EB3-55AD-C14C-80E6-EED8B6185C37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2;p21">
              <a:extLst>
                <a:ext uri="{FF2B5EF4-FFF2-40B4-BE49-F238E27FC236}">
                  <a16:creationId xmlns:a16="http://schemas.microsoft.com/office/drawing/2014/main" id="{C8CAC5BD-82B6-134B-A0E3-596E3ACCE44E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3;p21">
              <a:extLst>
                <a:ext uri="{FF2B5EF4-FFF2-40B4-BE49-F238E27FC236}">
                  <a16:creationId xmlns:a16="http://schemas.microsoft.com/office/drawing/2014/main" id="{A0DAAB0F-ACB5-9540-8959-F1CEF6B584A1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;p21">
              <a:extLst>
                <a:ext uri="{FF2B5EF4-FFF2-40B4-BE49-F238E27FC236}">
                  <a16:creationId xmlns:a16="http://schemas.microsoft.com/office/drawing/2014/main" id="{0F5BD17D-A626-3B40-A43D-725AC961D336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5;p21">
              <a:extLst>
                <a:ext uri="{FF2B5EF4-FFF2-40B4-BE49-F238E27FC236}">
                  <a16:creationId xmlns:a16="http://schemas.microsoft.com/office/drawing/2014/main" id="{8C0E50B4-5981-BA4C-BF51-B27AFCD17C37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6;p21">
              <a:extLst>
                <a:ext uri="{FF2B5EF4-FFF2-40B4-BE49-F238E27FC236}">
                  <a16:creationId xmlns:a16="http://schemas.microsoft.com/office/drawing/2014/main" id="{67615D72-7651-BA4C-9EA9-CFE12E159417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7;p21">
              <a:extLst>
                <a:ext uri="{FF2B5EF4-FFF2-40B4-BE49-F238E27FC236}">
                  <a16:creationId xmlns:a16="http://schemas.microsoft.com/office/drawing/2014/main" id="{848894B4-2640-8C4E-9398-D63C8DE95D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8;p21">
              <a:extLst>
                <a:ext uri="{FF2B5EF4-FFF2-40B4-BE49-F238E27FC236}">
                  <a16:creationId xmlns:a16="http://schemas.microsoft.com/office/drawing/2014/main" id="{7BDEDE62-9D0D-394E-A1C3-C4D903B066AF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9;p21">
              <a:extLst>
                <a:ext uri="{FF2B5EF4-FFF2-40B4-BE49-F238E27FC236}">
                  <a16:creationId xmlns:a16="http://schemas.microsoft.com/office/drawing/2014/main" id="{A20C9170-0871-654C-AE6F-C868E874A2A5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0;p21">
              <a:extLst>
                <a:ext uri="{FF2B5EF4-FFF2-40B4-BE49-F238E27FC236}">
                  <a16:creationId xmlns:a16="http://schemas.microsoft.com/office/drawing/2014/main" id="{0971E79E-26A2-784E-93BF-9391727A66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1;p21">
              <a:extLst>
                <a:ext uri="{FF2B5EF4-FFF2-40B4-BE49-F238E27FC236}">
                  <a16:creationId xmlns:a16="http://schemas.microsoft.com/office/drawing/2014/main" id="{40E3A630-C205-AB44-8075-AE5DB643AF2A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;p21">
              <a:extLst>
                <a:ext uri="{FF2B5EF4-FFF2-40B4-BE49-F238E27FC236}">
                  <a16:creationId xmlns:a16="http://schemas.microsoft.com/office/drawing/2014/main" id="{A643F5AB-B8CD-104C-A451-8780C475BBE4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3;p21">
              <a:extLst>
                <a:ext uri="{FF2B5EF4-FFF2-40B4-BE49-F238E27FC236}">
                  <a16:creationId xmlns:a16="http://schemas.microsoft.com/office/drawing/2014/main" id="{0FFB661F-B273-0C4E-8C70-8A325B347EF8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4;p21">
              <a:extLst>
                <a:ext uri="{FF2B5EF4-FFF2-40B4-BE49-F238E27FC236}">
                  <a16:creationId xmlns:a16="http://schemas.microsoft.com/office/drawing/2014/main" id="{D63AA58C-A459-354D-8868-AD923EF61640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5;p21">
              <a:extLst>
                <a:ext uri="{FF2B5EF4-FFF2-40B4-BE49-F238E27FC236}">
                  <a16:creationId xmlns:a16="http://schemas.microsoft.com/office/drawing/2014/main" id="{78FFE03B-2333-4946-BD0D-1CB178688A02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6;p21">
              <a:extLst>
                <a:ext uri="{FF2B5EF4-FFF2-40B4-BE49-F238E27FC236}">
                  <a16:creationId xmlns:a16="http://schemas.microsoft.com/office/drawing/2014/main" id="{DBF785B4-DF18-444B-9E02-A0F7279A287C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7;p21">
              <a:extLst>
                <a:ext uri="{FF2B5EF4-FFF2-40B4-BE49-F238E27FC236}">
                  <a16:creationId xmlns:a16="http://schemas.microsoft.com/office/drawing/2014/main" id="{5BFBC472-C831-4E48-BDB5-B10DEE3454D0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8;p21">
              <a:extLst>
                <a:ext uri="{FF2B5EF4-FFF2-40B4-BE49-F238E27FC236}">
                  <a16:creationId xmlns:a16="http://schemas.microsoft.com/office/drawing/2014/main" id="{C3805948-4049-FA4C-A5CB-9AB876DED777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9;p21">
              <a:extLst>
                <a:ext uri="{FF2B5EF4-FFF2-40B4-BE49-F238E27FC236}">
                  <a16:creationId xmlns:a16="http://schemas.microsoft.com/office/drawing/2014/main" id="{E1C60894-887D-7944-8BD5-8FDE09CBE64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0;p21">
              <a:extLst>
                <a:ext uri="{FF2B5EF4-FFF2-40B4-BE49-F238E27FC236}">
                  <a16:creationId xmlns:a16="http://schemas.microsoft.com/office/drawing/2014/main" id="{83C72AE3-9218-4147-9D17-35FF621988DD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;p21">
              <a:extLst>
                <a:ext uri="{FF2B5EF4-FFF2-40B4-BE49-F238E27FC236}">
                  <a16:creationId xmlns:a16="http://schemas.microsoft.com/office/drawing/2014/main" id="{2E2B65F4-0310-DB48-8CA9-36854A4B81F1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2;p21">
              <a:extLst>
                <a:ext uri="{FF2B5EF4-FFF2-40B4-BE49-F238E27FC236}">
                  <a16:creationId xmlns:a16="http://schemas.microsoft.com/office/drawing/2014/main" id="{EDC9BA24-3827-5147-8FCD-3AB229CF717B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3;p21">
              <a:extLst>
                <a:ext uri="{FF2B5EF4-FFF2-40B4-BE49-F238E27FC236}">
                  <a16:creationId xmlns:a16="http://schemas.microsoft.com/office/drawing/2014/main" id="{ADA2471D-C933-9544-9F53-1B9F00FB6F2F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4;p21">
              <a:extLst>
                <a:ext uri="{FF2B5EF4-FFF2-40B4-BE49-F238E27FC236}">
                  <a16:creationId xmlns:a16="http://schemas.microsoft.com/office/drawing/2014/main" id="{82B5EBDE-10D4-9446-8D00-795E77FD396F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5;p21">
              <a:extLst>
                <a:ext uri="{FF2B5EF4-FFF2-40B4-BE49-F238E27FC236}">
                  <a16:creationId xmlns:a16="http://schemas.microsoft.com/office/drawing/2014/main" id="{5DD71BFB-0016-6544-B4E5-5399CC725897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6;p21">
              <a:extLst>
                <a:ext uri="{FF2B5EF4-FFF2-40B4-BE49-F238E27FC236}">
                  <a16:creationId xmlns:a16="http://schemas.microsoft.com/office/drawing/2014/main" id="{E6D82D28-390F-7146-92BC-F1B706126906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7;p21">
              <a:extLst>
                <a:ext uri="{FF2B5EF4-FFF2-40B4-BE49-F238E27FC236}">
                  <a16:creationId xmlns:a16="http://schemas.microsoft.com/office/drawing/2014/main" id="{328DAC61-0004-C647-83F8-5E16B574E1BD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8;p21">
              <a:extLst>
                <a:ext uri="{FF2B5EF4-FFF2-40B4-BE49-F238E27FC236}">
                  <a16:creationId xmlns:a16="http://schemas.microsoft.com/office/drawing/2014/main" id="{6649BA0A-C41C-B34E-8CB4-3DD63E37E663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9;p21">
              <a:extLst>
                <a:ext uri="{FF2B5EF4-FFF2-40B4-BE49-F238E27FC236}">
                  <a16:creationId xmlns:a16="http://schemas.microsoft.com/office/drawing/2014/main" id="{7791F160-548E-0E43-A20B-13187C21F5F4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0;p21">
              <a:extLst>
                <a:ext uri="{FF2B5EF4-FFF2-40B4-BE49-F238E27FC236}">
                  <a16:creationId xmlns:a16="http://schemas.microsoft.com/office/drawing/2014/main" id="{BF5AB0BB-9D02-4D46-8DA4-12F2EABCEA2D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1;p21">
              <a:extLst>
                <a:ext uri="{FF2B5EF4-FFF2-40B4-BE49-F238E27FC236}">
                  <a16:creationId xmlns:a16="http://schemas.microsoft.com/office/drawing/2014/main" id="{3CBD64D4-5026-A848-9AD1-6DAF453BE815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2;p21">
              <a:extLst>
                <a:ext uri="{FF2B5EF4-FFF2-40B4-BE49-F238E27FC236}">
                  <a16:creationId xmlns:a16="http://schemas.microsoft.com/office/drawing/2014/main" id="{FE343D0B-C5D9-6B48-8CB9-97007ACDC652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3;p21">
              <a:extLst>
                <a:ext uri="{FF2B5EF4-FFF2-40B4-BE49-F238E27FC236}">
                  <a16:creationId xmlns:a16="http://schemas.microsoft.com/office/drawing/2014/main" id="{11553FD0-F5B7-DB4E-ADAF-8C9258E8EC80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4;p21">
              <a:extLst>
                <a:ext uri="{FF2B5EF4-FFF2-40B4-BE49-F238E27FC236}">
                  <a16:creationId xmlns:a16="http://schemas.microsoft.com/office/drawing/2014/main" id="{D7D185A3-7FB0-6D40-8B6F-79A68681347B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5;p21">
              <a:extLst>
                <a:ext uri="{FF2B5EF4-FFF2-40B4-BE49-F238E27FC236}">
                  <a16:creationId xmlns:a16="http://schemas.microsoft.com/office/drawing/2014/main" id="{6BC5F7CF-58A2-494D-9DBA-9DD976E8543E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6;p21">
              <a:extLst>
                <a:ext uri="{FF2B5EF4-FFF2-40B4-BE49-F238E27FC236}">
                  <a16:creationId xmlns:a16="http://schemas.microsoft.com/office/drawing/2014/main" id="{F97575DB-AED0-BE48-9446-B9BE5949DD1F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7;p21">
              <a:extLst>
                <a:ext uri="{FF2B5EF4-FFF2-40B4-BE49-F238E27FC236}">
                  <a16:creationId xmlns:a16="http://schemas.microsoft.com/office/drawing/2014/main" id="{915F6B83-3BD2-864E-8233-49248C027AE4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8;p21">
              <a:extLst>
                <a:ext uri="{FF2B5EF4-FFF2-40B4-BE49-F238E27FC236}">
                  <a16:creationId xmlns:a16="http://schemas.microsoft.com/office/drawing/2014/main" id="{982FE3C9-7852-7244-894B-E897F60FC035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9;p21">
              <a:extLst>
                <a:ext uri="{FF2B5EF4-FFF2-40B4-BE49-F238E27FC236}">
                  <a16:creationId xmlns:a16="http://schemas.microsoft.com/office/drawing/2014/main" id="{BB9FC1F8-634E-184C-B5F4-A26AB89CB5EB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0;p21">
              <a:extLst>
                <a:ext uri="{FF2B5EF4-FFF2-40B4-BE49-F238E27FC236}">
                  <a16:creationId xmlns:a16="http://schemas.microsoft.com/office/drawing/2014/main" id="{67AC2F4B-6A78-7349-8908-0C8D794CBFE8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1;p21">
              <a:extLst>
                <a:ext uri="{FF2B5EF4-FFF2-40B4-BE49-F238E27FC236}">
                  <a16:creationId xmlns:a16="http://schemas.microsoft.com/office/drawing/2014/main" id="{C9ABD6AB-6191-0549-991F-E2B5064DD6C1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2;p21">
              <a:extLst>
                <a:ext uri="{FF2B5EF4-FFF2-40B4-BE49-F238E27FC236}">
                  <a16:creationId xmlns:a16="http://schemas.microsoft.com/office/drawing/2014/main" id="{0EF4AD80-68F2-9141-979B-77BECDACF3E9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3;p21">
              <a:extLst>
                <a:ext uri="{FF2B5EF4-FFF2-40B4-BE49-F238E27FC236}">
                  <a16:creationId xmlns:a16="http://schemas.microsoft.com/office/drawing/2014/main" id="{1A3F5311-0062-AE40-AD12-9D8F90CE2F5B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4;p21">
              <a:extLst>
                <a:ext uri="{FF2B5EF4-FFF2-40B4-BE49-F238E27FC236}">
                  <a16:creationId xmlns:a16="http://schemas.microsoft.com/office/drawing/2014/main" id="{794906DC-7D3D-9C47-BD6A-DFD1E17A2FE0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5;p21">
              <a:extLst>
                <a:ext uri="{FF2B5EF4-FFF2-40B4-BE49-F238E27FC236}">
                  <a16:creationId xmlns:a16="http://schemas.microsoft.com/office/drawing/2014/main" id="{EDC76346-542F-5046-9025-7467C3FA4C77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6;p21">
              <a:extLst>
                <a:ext uri="{FF2B5EF4-FFF2-40B4-BE49-F238E27FC236}">
                  <a16:creationId xmlns:a16="http://schemas.microsoft.com/office/drawing/2014/main" id="{BEEC5E82-3D46-D948-A86A-57B1BC9B738C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7;p21">
              <a:extLst>
                <a:ext uri="{FF2B5EF4-FFF2-40B4-BE49-F238E27FC236}">
                  <a16:creationId xmlns:a16="http://schemas.microsoft.com/office/drawing/2014/main" id="{20875AF4-1BBC-6D49-A0F9-3C5B622976E0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8;p21">
              <a:extLst>
                <a:ext uri="{FF2B5EF4-FFF2-40B4-BE49-F238E27FC236}">
                  <a16:creationId xmlns:a16="http://schemas.microsoft.com/office/drawing/2014/main" id="{B643A905-897A-2144-9BE2-5DF16FD2C2F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9;p21">
              <a:extLst>
                <a:ext uri="{FF2B5EF4-FFF2-40B4-BE49-F238E27FC236}">
                  <a16:creationId xmlns:a16="http://schemas.microsoft.com/office/drawing/2014/main" id="{D417984E-14D5-D94C-93A8-C1D12A9BCC0F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0;p21">
              <a:extLst>
                <a:ext uri="{FF2B5EF4-FFF2-40B4-BE49-F238E27FC236}">
                  <a16:creationId xmlns:a16="http://schemas.microsoft.com/office/drawing/2014/main" id="{09CA0442-B4FB-5B40-A931-6FD37432025B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1;p21">
              <a:extLst>
                <a:ext uri="{FF2B5EF4-FFF2-40B4-BE49-F238E27FC236}">
                  <a16:creationId xmlns:a16="http://schemas.microsoft.com/office/drawing/2014/main" id="{6A22CB1E-7507-5545-A592-AE9601613349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2;p21">
              <a:extLst>
                <a:ext uri="{FF2B5EF4-FFF2-40B4-BE49-F238E27FC236}">
                  <a16:creationId xmlns:a16="http://schemas.microsoft.com/office/drawing/2014/main" id="{7EE60C5B-F8B5-C940-8956-3B41CAC286C8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;p21">
              <a:extLst>
                <a:ext uri="{FF2B5EF4-FFF2-40B4-BE49-F238E27FC236}">
                  <a16:creationId xmlns:a16="http://schemas.microsoft.com/office/drawing/2014/main" id="{6FB3E726-8AEF-864F-A740-2ED139C988BE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4;p21">
              <a:extLst>
                <a:ext uri="{FF2B5EF4-FFF2-40B4-BE49-F238E27FC236}">
                  <a16:creationId xmlns:a16="http://schemas.microsoft.com/office/drawing/2014/main" id="{580DB14E-E6F4-7145-99D4-321887A9577D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5;p21">
              <a:extLst>
                <a:ext uri="{FF2B5EF4-FFF2-40B4-BE49-F238E27FC236}">
                  <a16:creationId xmlns:a16="http://schemas.microsoft.com/office/drawing/2014/main" id="{D35D7194-885F-0B40-A781-232E4B3E4DDC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6;p21">
              <a:extLst>
                <a:ext uri="{FF2B5EF4-FFF2-40B4-BE49-F238E27FC236}">
                  <a16:creationId xmlns:a16="http://schemas.microsoft.com/office/drawing/2014/main" id="{57AB39DE-564F-EA43-9B84-44A2A0BEF91D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7;p21">
              <a:extLst>
                <a:ext uri="{FF2B5EF4-FFF2-40B4-BE49-F238E27FC236}">
                  <a16:creationId xmlns:a16="http://schemas.microsoft.com/office/drawing/2014/main" id="{90FD2F07-A0DD-1748-8EC5-F4A65A5DFD61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8;p21">
              <a:extLst>
                <a:ext uri="{FF2B5EF4-FFF2-40B4-BE49-F238E27FC236}">
                  <a16:creationId xmlns:a16="http://schemas.microsoft.com/office/drawing/2014/main" id="{A375C89F-45C1-5740-825D-56F8F894FCB3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;p21">
              <a:extLst>
                <a:ext uri="{FF2B5EF4-FFF2-40B4-BE49-F238E27FC236}">
                  <a16:creationId xmlns:a16="http://schemas.microsoft.com/office/drawing/2014/main" id="{F4F17187-FFC3-E74D-881E-6689C30B93B1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0;p21">
              <a:extLst>
                <a:ext uri="{FF2B5EF4-FFF2-40B4-BE49-F238E27FC236}">
                  <a16:creationId xmlns:a16="http://schemas.microsoft.com/office/drawing/2014/main" id="{3F7FBF07-CF4B-2F42-9BD6-7A0D33A99AF0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1;p21">
              <a:extLst>
                <a:ext uri="{FF2B5EF4-FFF2-40B4-BE49-F238E27FC236}">
                  <a16:creationId xmlns:a16="http://schemas.microsoft.com/office/drawing/2014/main" id="{037FA1EB-7F31-3D48-84C4-059232C25C4F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2;p21">
              <a:extLst>
                <a:ext uri="{FF2B5EF4-FFF2-40B4-BE49-F238E27FC236}">
                  <a16:creationId xmlns:a16="http://schemas.microsoft.com/office/drawing/2014/main" id="{7C7036E0-8459-C04B-BEC6-E3C0166012E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1355609-5DC8-8143-9F66-6506E278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4" y="1566918"/>
            <a:ext cx="1225681" cy="1048721"/>
          </a:xfrm>
          <a:prstGeom prst="rect">
            <a:avLst/>
          </a:prstGeom>
        </p:spPr>
      </p:pic>
      <p:cxnSp>
        <p:nvCxnSpPr>
          <p:cNvPr id="166" name="Google Shape;469;p22">
            <a:extLst>
              <a:ext uri="{FF2B5EF4-FFF2-40B4-BE49-F238E27FC236}">
                <a16:creationId xmlns:a16="http://schemas.microsoft.com/office/drawing/2014/main" id="{227237A8-6ABD-8C48-862E-9E307D520B04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2611452" y="1477112"/>
            <a:ext cx="2231534" cy="1783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467;p22">
            <a:extLst>
              <a:ext uri="{FF2B5EF4-FFF2-40B4-BE49-F238E27FC236}">
                <a16:creationId xmlns:a16="http://schemas.microsoft.com/office/drawing/2014/main" id="{71E5408A-AB66-D441-A351-FD26A69D0F38}"/>
              </a:ext>
            </a:extLst>
          </p:cNvPr>
          <p:cNvSpPr/>
          <p:nvPr/>
        </p:nvSpPr>
        <p:spPr>
          <a:xfrm>
            <a:off x="4842986" y="1049462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3;p22">
            <a:extLst>
              <a:ext uri="{FF2B5EF4-FFF2-40B4-BE49-F238E27FC236}">
                <a16:creationId xmlns:a16="http://schemas.microsoft.com/office/drawing/2014/main" id="{25A96187-A567-0048-998A-7D068B4E9E0C}"/>
              </a:ext>
            </a:extLst>
          </p:cNvPr>
          <p:cNvSpPr/>
          <p:nvPr/>
        </p:nvSpPr>
        <p:spPr>
          <a:xfrm>
            <a:off x="4954212" y="1236509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" name="Google Shape;482;p22">
            <a:extLst>
              <a:ext uri="{FF2B5EF4-FFF2-40B4-BE49-F238E27FC236}">
                <a16:creationId xmlns:a16="http://schemas.microsoft.com/office/drawing/2014/main" id="{594DC725-155A-A34A-A5FF-9B1743AC0B84}"/>
              </a:ext>
            </a:extLst>
          </p:cNvPr>
          <p:cNvSpPr txBox="1"/>
          <p:nvPr/>
        </p:nvSpPr>
        <p:spPr>
          <a:xfrm>
            <a:off x="5546638" y="1274759"/>
            <a:ext cx="1910732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使用docker在服务器上配置hadoop环境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" name="Google Shape;468;p22">
            <a:extLst>
              <a:ext uri="{FF2B5EF4-FFF2-40B4-BE49-F238E27FC236}">
                <a16:creationId xmlns:a16="http://schemas.microsoft.com/office/drawing/2014/main" id="{001EF9AD-F113-F342-BCF2-8F6CC336F04C}"/>
              </a:ext>
            </a:extLst>
          </p:cNvPr>
          <p:cNvSpPr/>
          <p:nvPr/>
        </p:nvSpPr>
        <p:spPr>
          <a:xfrm>
            <a:off x="4842986" y="2395324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4;p22">
            <a:extLst>
              <a:ext uri="{FF2B5EF4-FFF2-40B4-BE49-F238E27FC236}">
                <a16:creationId xmlns:a16="http://schemas.microsoft.com/office/drawing/2014/main" id="{A01B00EC-6430-8343-A860-7A60B93E67FA}"/>
              </a:ext>
            </a:extLst>
          </p:cNvPr>
          <p:cNvSpPr/>
          <p:nvPr/>
        </p:nvSpPr>
        <p:spPr>
          <a:xfrm>
            <a:off x="4954212" y="2582371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484;p22">
            <a:extLst>
              <a:ext uri="{FF2B5EF4-FFF2-40B4-BE49-F238E27FC236}">
                <a16:creationId xmlns:a16="http://schemas.microsoft.com/office/drawing/2014/main" id="{7B2B2781-0488-4F46-8B8E-FEA4950BE997}"/>
              </a:ext>
            </a:extLst>
          </p:cNvPr>
          <p:cNvSpPr txBox="1"/>
          <p:nvPr/>
        </p:nvSpPr>
        <p:spPr>
          <a:xfrm>
            <a:off x="5546638" y="2602075"/>
            <a:ext cx="1706626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服务器性能不够</a:t>
            </a:r>
            <a:r>
              <a:rPr lang="zh-CN" altLang="en-US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，在运行程序时宕机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90" name="Google Shape;469;p22">
            <a:extLst>
              <a:ext uri="{FF2B5EF4-FFF2-40B4-BE49-F238E27FC236}">
                <a16:creationId xmlns:a16="http://schemas.microsoft.com/office/drawing/2014/main" id="{3A7F810C-6F83-974C-80A4-4EF68D207E41}"/>
              </a:ext>
            </a:extLst>
          </p:cNvPr>
          <p:cNvCxnSpPr>
            <a:cxnSpLocks/>
            <a:stCxn id="178" idx="3"/>
            <a:endCxn id="174" idx="3"/>
          </p:cNvCxnSpPr>
          <p:nvPr/>
        </p:nvCxnSpPr>
        <p:spPr>
          <a:xfrm flipV="1">
            <a:off x="7710715" y="1477112"/>
            <a:ext cx="12700" cy="1345862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465;p22">
            <a:extLst>
              <a:ext uri="{FF2B5EF4-FFF2-40B4-BE49-F238E27FC236}">
                <a16:creationId xmlns:a16="http://schemas.microsoft.com/office/drawing/2014/main" id="{0E9D8C01-29E2-924F-987C-7D37DC649040}"/>
              </a:ext>
            </a:extLst>
          </p:cNvPr>
          <p:cNvSpPr/>
          <p:nvPr/>
        </p:nvSpPr>
        <p:spPr>
          <a:xfrm>
            <a:off x="4842985" y="3688185"/>
            <a:ext cx="2867728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5;p22">
            <a:extLst>
              <a:ext uri="{FF2B5EF4-FFF2-40B4-BE49-F238E27FC236}">
                <a16:creationId xmlns:a16="http://schemas.microsoft.com/office/drawing/2014/main" id="{07A15711-7246-144B-B318-5580DA0220A4}"/>
              </a:ext>
            </a:extLst>
          </p:cNvPr>
          <p:cNvSpPr/>
          <p:nvPr/>
        </p:nvSpPr>
        <p:spPr>
          <a:xfrm>
            <a:off x="4954211" y="3875235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480;p22">
            <a:extLst>
              <a:ext uri="{FF2B5EF4-FFF2-40B4-BE49-F238E27FC236}">
                <a16:creationId xmlns:a16="http://schemas.microsoft.com/office/drawing/2014/main" id="{016782A5-45A0-7E41-996B-BAB0C543BDA4}"/>
              </a:ext>
            </a:extLst>
          </p:cNvPr>
          <p:cNvSpPr txBox="1"/>
          <p:nvPr/>
        </p:nvSpPr>
        <p:spPr>
          <a:xfrm>
            <a:off x="5546637" y="3924441"/>
            <a:ext cx="1759817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转向在虚拟机上配置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469;p22">
            <a:extLst>
              <a:ext uri="{FF2B5EF4-FFF2-40B4-BE49-F238E27FC236}">
                <a16:creationId xmlns:a16="http://schemas.microsoft.com/office/drawing/2014/main" id="{D5512269-C728-5B4E-BB69-13D364840D6B}"/>
              </a:ext>
            </a:extLst>
          </p:cNvPr>
          <p:cNvCxnSpPr>
            <a:cxnSpLocks/>
            <a:stCxn id="194" idx="1"/>
            <a:endCxn id="178" idx="1"/>
          </p:cNvCxnSpPr>
          <p:nvPr/>
        </p:nvCxnSpPr>
        <p:spPr>
          <a:xfrm rot="10800000" flipH="1">
            <a:off x="4842984" y="2822975"/>
            <a:ext cx="1" cy="1292861"/>
          </a:xfrm>
          <a:prstGeom prst="bentConnector3">
            <a:avLst>
              <a:gd name="adj1" fmla="val -228600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366;p21"/>
              <p:cNvSpPr txBox="1"/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altLang="zh-C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r>
                  <a:rPr lang="zh-CN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×</m:t>
                    </m:r>
                    <m:r>
                      <a:rPr lang="zh-CN" altLang="en-US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CentOS Linux release 7.9.2009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mc:Choice>
        <mc:Fallback xmlns="">
          <p:sp>
            <p:nvSpPr>
              <p:cNvPr id="366" name="Google Shape;366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blipFill>
                <a:blip r:embed="rId3"/>
                <a:stretch>
                  <a:fillRect l="-1786" t="-13333" r="-107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Google Shape;367;p21"/>
          <p:cNvSpPr txBox="1"/>
          <p:nvPr/>
        </p:nvSpPr>
        <p:spPr>
          <a:xfrm>
            <a:off x="1992169" y="2036948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192.168.43.220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020878" y="1641361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Master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 flipH="1">
            <a:off x="3922278" y="3462607"/>
            <a:ext cx="826859" cy="932210"/>
            <a:chOff x="2346241" y="2755279"/>
            <a:chExt cx="910250" cy="932210"/>
          </a:xfrm>
        </p:grpSpPr>
        <p:sp>
          <p:nvSpPr>
            <p:cNvPr id="376" name="Google Shape;376;p21"/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75;p21">
            <a:extLst>
              <a:ext uri="{FF2B5EF4-FFF2-40B4-BE49-F238E27FC236}">
                <a16:creationId xmlns:a16="http://schemas.microsoft.com/office/drawing/2014/main" id="{473E9741-A1D2-C149-AC8B-625B187D0846}"/>
              </a:ext>
            </a:extLst>
          </p:cNvPr>
          <p:cNvGrpSpPr/>
          <p:nvPr/>
        </p:nvGrpSpPr>
        <p:grpSpPr>
          <a:xfrm>
            <a:off x="1290911" y="3446174"/>
            <a:ext cx="858171" cy="932210"/>
            <a:chOff x="2346241" y="2755279"/>
            <a:chExt cx="910250" cy="932210"/>
          </a:xfrm>
        </p:grpSpPr>
        <p:sp>
          <p:nvSpPr>
            <p:cNvPr id="106" name="Google Shape;376;p21">
              <a:extLst>
                <a:ext uri="{FF2B5EF4-FFF2-40B4-BE49-F238E27FC236}">
                  <a16:creationId xmlns:a16="http://schemas.microsoft.com/office/drawing/2014/main" id="{FDED1C09-8081-6147-91DF-99E6F096EB0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7;p21">
              <a:extLst>
                <a:ext uri="{FF2B5EF4-FFF2-40B4-BE49-F238E27FC236}">
                  <a16:creationId xmlns:a16="http://schemas.microsoft.com/office/drawing/2014/main" id="{AB139224-ED06-DC40-8361-174DD2F77386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;p21">
              <a:extLst>
                <a:ext uri="{FF2B5EF4-FFF2-40B4-BE49-F238E27FC236}">
                  <a16:creationId xmlns:a16="http://schemas.microsoft.com/office/drawing/2014/main" id="{C8EF9CCC-1491-BF4E-B04D-08CF58FC2EC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;p21">
              <a:extLst>
                <a:ext uri="{FF2B5EF4-FFF2-40B4-BE49-F238E27FC236}">
                  <a16:creationId xmlns:a16="http://schemas.microsoft.com/office/drawing/2014/main" id="{78D25FED-D998-B847-AD59-EC891AF1DB78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0;p21">
              <a:extLst>
                <a:ext uri="{FF2B5EF4-FFF2-40B4-BE49-F238E27FC236}">
                  <a16:creationId xmlns:a16="http://schemas.microsoft.com/office/drawing/2014/main" id="{96B37552-EBCF-AB45-A420-EB088B411344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1;p21">
              <a:extLst>
                <a:ext uri="{FF2B5EF4-FFF2-40B4-BE49-F238E27FC236}">
                  <a16:creationId xmlns:a16="http://schemas.microsoft.com/office/drawing/2014/main" id="{D45508C0-F96D-E145-B169-7376FBC51D9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82;p21">
              <a:extLst>
                <a:ext uri="{FF2B5EF4-FFF2-40B4-BE49-F238E27FC236}">
                  <a16:creationId xmlns:a16="http://schemas.microsoft.com/office/drawing/2014/main" id="{3F17416D-2026-3245-96E3-C4DDDA4DF501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3;p21">
              <a:extLst>
                <a:ext uri="{FF2B5EF4-FFF2-40B4-BE49-F238E27FC236}">
                  <a16:creationId xmlns:a16="http://schemas.microsoft.com/office/drawing/2014/main" id="{59F3BB95-B637-5E44-9F23-B59B2341C37B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4;p21">
              <a:extLst>
                <a:ext uri="{FF2B5EF4-FFF2-40B4-BE49-F238E27FC236}">
                  <a16:creationId xmlns:a16="http://schemas.microsoft.com/office/drawing/2014/main" id="{5720DED1-A860-554D-B3D2-771C1068E26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;p21">
              <a:extLst>
                <a:ext uri="{FF2B5EF4-FFF2-40B4-BE49-F238E27FC236}">
                  <a16:creationId xmlns:a16="http://schemas.microsoft.com/office/drawing/2014/main" id="{85A712DB-9907-B44E-8692-B881DEAA7370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6;p21">
              <a:extLst>
                <a:ext uri="{FF2B5EF4-FFF2-40B4-BE49-F238E27FC236}">
                  <a16:creationId xmlns:a16="http://schemas.microsoft.com/office/drawing/2014/main" id="{BE71433E-FE7D-EE4B-91B9-6EAC4DA76B9B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7;p21">
              <a:extLst>
                <a:ext uri="{FF2B5EF4-FFF2-40B4-BE49-F238E27FC236}">
                  <a16:creationId xmlns:a16="http://schemas.microsoft.com/office/drawing/2014/main" id="{30696F41-AA62-E549-9837-737410EC84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8;p21">
              <a:extLst>
                <a:ext uri="{FF2B5EF4-FFF2-40B4-BE49-F238E27FC236}">
                  <a16:creationId xmlns:a16="http://schemas.microsoft.com/office/drawing/2014/main" id="{F1378AB2-24DC-574D-9C45-510ED771BC19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9;p21">
              <a:extLst>
                <a:ext uri="{FF2B5EF4-FFF2-40B4-BE49-F238E27FC236}">
                  <a16:creationId xmlns:a16="http://schemas.microsoft.com/office/drawing/2014/main" id="{163AEF40-7F96-DE4B-ACB4-57C083C93C5C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0;p21">
              <a:extLst>
                <a:ext uri="{FF2B5EF4-FFF2-40B4-BE49-F238E27FC236}">
                  <a16:creationId xmlns:a16="http://schemas.microsoft.com/office/drawing/2014/main" id="{760CD20D-C3E3-E646-AC1E-90D4D73D7C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1;p21">
              <a:extLst>
                <a:ext uri="{FF2B5EF4-FFF2-40B4-BE49-F238E27FC236}">
                  <a16:creationId xmlns:a16="http://schemas.microsoft.com/office/drawing/2014/main" id="{6A8C2B90-E6B9-DA4F-9E30-A6C6B6C51EC9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2;p21">
              <a:extLst>
                <a:ext uri="{FF2B5EF4-FFF2-40B4-BE49-F238E27FC236}">
                  <a16:creationId xmlns:a16="http://schemas.microsoft.com/office/drawing/2014/main" id="{272A288C-D9EB-BC41-8A0B-A8CB507174AD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;p21">
              <a:extLst>
                <a:ext uri="{FF2B5EF4-FFF2-40B4-BE49-F238E27FC236}">
                  <a16:creationId xmlns:a16="http://schemas.microsoft.com/office/drawing/2014/main" id="{32D5B29D-068E-5C4B-AB5E-0844B2BC3E0B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;p21">
              <a:extLst>
                <a:ext uri="{FF2B5EF4-FFF2-40B4-BE49-F238E27FC236}">
                  <a16:creationId xmlns:a16="http://schemas.microsoft.com/office/drawing/2014/main" id="{FBABB3EA-ECA0-4940-A25A-9D0DFDE353DA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;p21">
              <a:extLst>
                <a:ext uri="{FF2B5EF4-FFF2-40B4-BE49-F238E27FC236}">
                  <a16:creationId xmlns:a16="http://schemas.microsoft.com/office/drawing/2014/main" id="{F116D3E4-B47F-6542-997C-2338E14EB400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6;p21">
              <a:extLst>
                <a:ext uri="{FF2B5EF4-FFF2-40B4-BE49-F238E27FC236}">
                  <a16:creationId xmlns:a16="http://schemas.microsoft.com/office/drawing/2014/main" id="{E710073A-8D6E-E347-BFDB-9DE4FD635B35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7;p21">
              <a:extLst>
                <a:ext uri="{FF2B5EF4-FFF2-40B4-BE49-F238E27FC236}">
                  <a16:creationId xmlns:a16="http://schemas.microsoft.com/office/drawing/2014/main" id="{6A0A38E6-93B7-3E47-9105-21ACF2E21C98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8;p21">
              <a:extLst>
                <a:ext uri="{FF2B5EF4-FFF2-40B4-BE49-F238E27FC236}">
                  <a16:creationId xmlns:a16="http://schemas.microsoft.com/office/drawing/2014/main" id="{70CDB549-4BB4-6E48-BC04-01F170FC0FFC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9;p21">
              <a:extLst>
                <a:ext uri="{FF2B5EF4-FFF2-40B4-BE49-F238E27FC236}">
                  <a16:creationId xmlns:a16="http://schemas.microsoft.com/office/drawing/2014/main" id="{56BD2AF1-0826-074C-893F-DD3F5F1AFE50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0;p21">
              <a:extLst>
                <a:ext uri="{FF2B5EF4-FFF2-40B4-BE49-F238E27FC236}">
                  <a16:creationId xmlns:a16="http://schemas.microsoft.com/office/drawing/2014/main" id="{CA04061D-9B13-FC45-8615-3939AF9163DF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;p21">
              <a:extLst>
                <a:ext uri="{FF2B5EF4-FFF2-40B4-BE49-F238E27FC236}">
                  <a16:creationId xmlns:a16="http://schemas.microsoft.com/office/drawing/2014/main" id="{5CF902BE-29B4-7B4C-9CB1-8AB6ADEBE5EC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;p21">
              <a:extLst>
                <a:ext uri="{FF2B5EF4-FFF2-40B4-BE49-F238E27FC236}">
                  <a16:creationId xmlns:a16="http://schemas.microsoft.com/office/drawing/2014/main" id="{2D6788EC-96A6-C049-A3E3-A2E647CF9DAD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3;p21">
              <a:extLst>
                <a:ext uri="{FF2B5EF4-FFF2-40B4-BE49-F238E27FC236}">
                  <a16:creationId xmlns:a16="http://schemas.microsoft.com/office/drawing/2014/main" id="{6C52248D-FCB5-E04A-86DE-241A6A3B9B32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4;p21">
              <a:extLst>
                <a:ext uri="{FF2B5EF4-FFF2-40B4-BE49-F238E27FC236}">
                  <a16:creationId xmlns:a16="http://schemas.microsoft.com/office/drawing/2014/main" id="{10B042AC-36DD-A74E-90F4-63E1783ACE56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5;p21">
              <a:extLst>
                <a:ext uri="{FF2B5EF4-FFF2-40B4-BE49-F238E27FC236}">
                  <a16:creationId xmlns:a16="http://schemas.microsoft.com/office/drawing/2014/main" id="{E4D0CEBE-3145-C04D-8D99-82C72FBECB9E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6;p21">
              <a:extLst>
                <a:ext uri="{FF2B5EF4-FFF2-40B4-BE49-F238E27FC236}">
                  <a16:creationId xmlns:a16="http://schemas.microsoft.com/office/drawing/2014/main" id="{9933620A-2104-2143-B341-BAE8E3EC3A18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7;p21">
              <a:extLst>
                <a:ext uri="{FF2B5EF4-FFF2-40B4-BE49-F238E27FC236}">
                  <a16:creationId xmlns:a16="http://schemas.microsoft.com/office/drawing/2014/main" id="{5D2BD8D0-55EB-044D-AB5F-3C0EACEF9AD4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8;p21">
              <a:extLst>
                <a:ext uri="{FF2B5EF4-FFF2-40B4-BE49-F238E27FC236}">
                  <a16:creationId xmlns:a16="http://schemas.microsoft.com/office/drawing/2014/main" id="{3A788B44-BB64-5B48-B633-B3E60A90B02F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9;p21">
              <a:extLst>
                <a:ext uri="{FF2B5EF4-FFF2-40B4-BE49-F238E27FC236}">
                  <a16:creationId xmlns:a16="http://schemas.microsoft.com/office/drawing/2014/main" id="{AA5D266D-753F-6C4F-8F53-72A8967B8077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0;p21">
              <a:extLst>
                <a:ext uri="{FF2B5EF4-FFF2-40B4-BE49-F238E27FC236}">
                  <a16:creationId xmlns:a16="http://schemas.microsoft.com/office/drawing/2014/main" id="{C796D220-CA37-A442-86F4-B70D94B9009F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1;p21">
              <a:extLst>
                <a:ext uri="{FF2B5EF4-FFF2-40B4-BE49-F238E27FC236}">
                  <a16:creationId xmlns:a16="http://schemas.microsoft.com/office/drawing/2014/main" id="{A4A091DA-490B-AD47-ABDE-A331DB235C49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2;p21">
              <a:extLst>
                <a:ext uri="{FF2B5EF4-FFF2-40B4-BE49-F238E27FC236}">
                  <a16:creationId xmlns:a16="http://schemas.microsoft.com/office/drawing/2014/main" id="{31DFEE3F-05F6-A140-BC33-88FCBAFF179D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3;p21">
              <a:extLst>
                <a:ext uri="{FF2B5EF4-FFF2-40B4-BE49-F238E27FC236}">
                  <a16:creationId xmlns:a16="http://schemas.microsoft.com/office/drawing/2014/main" id="{D0A50A25-CD34-5949-B3E3-98E7857D33C8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4;p21">
              <a:extLst>
                <a:ext uri="{FF2B5EF4-FFF2-40B4-BE49-F238E27FC236}">
                  <a16:creationId xmlns:a16="http://schemas.microsoft.com/office/drawing/2014/main" id="{47A18442-9D9F-2B4A-9FE8-C7A57093C6C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5;p21">
              <a:extLst>
                <a:ext uri="{FF2B5EF4-FFF2-40B4-BE49-F238E27FC236}">
                  <a16:creationId xmlns:a16="http://schemas.microsoft.com/office/drawing/2014/main" id="{6DB64E59-1F51-864E-A588-4F7280A7BB12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6;p21">
              <a:extLst>
                <a:ext uri="{FF2B5EF4-FFF2-40B4-BE49-F238E27FC236}">
                  <a16:creationId xmlns:a16="http://schemas.microsoft.com/office/drawing/2014/main" id="{E05F5138-A420-7A47-A94C-0BB2FEE04C82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7;p21">
              <a:extLst>
                <a:ext uri="{FF2B5EF4-FFF2-40B4-BE49-F238E27FC236}">
                  <a16:creationId xmlns:a16="http://schemas.microsoft.com/office/drawing/2014/main" id="{B803F3DB-5CEE-4E46-B4C6-672FD8B62F1B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8;p21">
              <a:extLst>
                <a:ext uri="{FF2B5EF4-FFF2-40B4-BE49-F238E27FC236}">
                  <a16:creationId xmlns:a16="http://schemas.microsoft.com/office/drawing/2014/main" id="{DBAD6A66-327C-A043-8518-F6F9F762B0A7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9;p21">
              <a:extLst>
                <a:ext uri="{FF2B5EF4-FFF2-40B4-BE49-F238E27FC236}">
                  <a16:creationId xmlns:a16="http://schemas.microsoft.com/office/drawing/2014/main" id="{ACCD7553-4F31-4347-847F-6249EE972266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0;p21">
              <a:extLst>
                <a:ext uri="{FF2B5EF4-FFF2-40B4-BE49-F238E27FC236}">
                  <a16:creationId xmlns:a16="http://schemas.microsoft.com/office/drawing/2014/main" id="{D314DDD2-C8FE-544F-A6B8-2A9520616A13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1;p21">
              <a:extLst>
                <a:ext uri="{FF2B5EF4-FFF2-40B4-BE49-F238E27FC236}">
                  <a16:creationId xmlns:a16="http://schemas.microsoft.com/office/drawing/2014/main" id="{24E74542-1C13-354E-9308-ED89419A02EF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2;p21">
              <a:extLst>
                <a:ext uri="{FF2B5EF4-FFF2-40B4-BE49-F238E27FC236}">
                  <a16:creationId xmlns:a16="http://schemas.microsoft.com/office/drawing/2014/main" id="{3E01C74D-773A-6C44-8F6A-89F813966896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3;p21">
              <a:extLst>
                <a:ext uri="{FF2B5EF4-FFF2-40B4-BE49-F238E27FC236}">
                  <a16:creationId xmlns:a16="http://schemas.microsoft.com/office/drawing/2014/main" id="{4900A1EA-7C62-684F-870C-9345D888692E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4;p21">
              <a:extLst>
                <a:ext uri="{FF2B5EF4-FFF2-40B4-BE49-F238E27FC236}">
                  <a16:creationId xmlns:a16="http://schemas.microsoft.com/office/drawing/2014/main" id="{145E7E85-51EA-464C-B656-887D05F2A2AD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5;p21">
              <a:extLst>
                <a:ext uri="{FF2B5EF4-FFF2-40B4-BE49-F238E27FC236}">
                  <a16:creationId xmlns:a16="http://schemas.microsoft.com/office/drawing/2014/main" id="{AFE7187F-C507-DE4B-AACA-08CEDA787F96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6;p21">
              <a:extLst>
                <a:ext uri="{FF2B5EF4-FFF2-40B4-BE49-F238E27FC236}">
                  <a16:creationId xmlns:a16="http://schemas.microsoft.com/office/drawing/2014/main" id="{B0683781-AB22-8746-8AF7-B201874B051E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27;p21">
              <a:extLst>
                <a:ext uri="{FF2B5EF4-FFF2-40B4-BE49-F238E27FC236}">
                  <a16:creationId xmlns:a16="http://schemas.microsoft.com/office/drawing/2014/main" id="{6D7ECE52-EDB5-4D42-B4D8-3D6B3DF6E5A8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28;p21">
              <a:extLst>
                <a:ext uri="{FF2B5EF4-FFF2-40B4-BE49-F238E27FC236}">
                  <a16:creationId xmlns:a16="http://schemas.microsoft.com/office/drawing/2014/main" id="{924083E5-5CEE-2A43-BB80-A27AC85C0841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29;p21">
              <a:extLst>
                <a:ext uri="{FF2B5EF4-FFF2-40B4-BE49-F238E27FC236}">
                  <a16:creationId xmlns:a16="http://schemas.microsoft.com/office/drawing/2014/main" id="{1929FDCD-5541-E046-AF23-42FB0D59FA6D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0;p21">
              <a:extLst>
                <a:ext uri="{FF2B5EF4-FFF2-40B4-BE49-F238E27FC236}">
                  <a16:creationId xmlns:a16="http://schemas.microsoft.com/office/drawing/2014/main" id="{C54C511F-857B-C344-A0CA-EEF28998E322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1;p21">
              <a:extLst>
                <a:ext uri="{FF2B5EF4-FFF2-40B4-BE49-F238E27FC236}">
                  <a16:creationId xmlns:a16="http://schemas.microsoft.com/office/drawing/2014/main" id="{73ED4275-118E-3C43-B6F6-2C79139140D4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2;p21">
              <a:extLst>
                <a:ext uri="{FF2B5EF4-FFF2-40B4-BE49-F238E27FC236}">
                  <a16:creationId xmlns:a16="http://schemas.microsoft.com/office/drawing/2014/main" id="{CD3661B3-4596-F04D-B0C3-6CB4DBFBB61D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3;p21">
              <a:extLst>
                <a:ext uri="{FF2B5EF4-FFF2-40B4-BE49-F238E27FC236}">
                  <a16:creationId xmlns:a16="http://schemas.microsoft.com/office/drawing/2014/main" id="{350C7E98-3D3F-DE4C-8D4E-2D9DDD0FE978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;p21">
              <a:extLst>
                <a:ext uri="{FF2B5EF4-FFF2-40B4-BE49-F238E27FC236}">
                  <a16:creationId xmlns:a16="http://schemas.microsoft.com/office/drawing/2014/main" id="{19089E4A-9FA2-D345-9858-3F3D978A78E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5;p21">
              <a:extLst>
                <a:ext uri="{FF2B5EF4-FFF2-40B4-BE49-F238E27FC236}">
                  <a16:creationId xmlns:a16="http://schemas.microsoft.com/office/drawing/2014/main" id="{2ED6C52A-C934-934D-B1A7-54B5CF1AF777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6;p21">
              <a:extLst>
                <a:ext uri="{FF2B5EF4-FFF2-40B4-BE49-F238E27FC236}">
                  <a16:creationId xmlns:a16="http://schemas.microsoft.com/office/drawing/2014/main" id="{04CB9525-7DE6-3A4C-BCA6-E495319F7DA9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7;p21">
              <a:extLst>
                <a:ext uri="{FF2B5EF4-FFF2-40B4-BE49-F238E27FC236}">
                  <a16:creationId xmlns:a16="http://schemas.microsoft.com/office/drawing/2014/main" id="{95243426-2DCB-ED40-A1C8-8311EE5D0635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8;p21">
              <a:extLst>
                <a:ext uri="{FF2B5EF4-FFF2-40B4-BE49-F238E27FC236}">
                  <a16:creationId xmlns:a16="http://schemas.microsoft.com/office/drawing/2014/main" id="{C55E2C15-CACF-5749-8D63-99A2B63DBE64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9;p21">
              <a:extLst>
                <a:ext uri="{FF2B5EF4-FFF2-40B4-BE49-F238E27FC236}">
                  <a16:creationId xmlns:a16="http://schemas.microsoft.com/office/drawing/2014/main" id="{2FA3517D-E8E1-5A4F-BB55-364288BD836C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;p21">
              <a:extLst>
                <a:ext uri="{FF2B5EF4-FFF2-40B4-BE49-F238E27FC236}">
                  <a16:creationId xmlns:a16="http://schemas.microsoft.com/office/drawing/2014/main" id="{36A953FD-B758-5C40-A5A3-C93ADC93A321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1;p21">
              <a:extLst>
                <a:ext uri="{FF2B5EF4-FFF2-40B4-BE49-F238E27FC236}">
                  <a16:creationId xmlns:a16="http://schemas.microsoft.com/office/drawing/2014/main" id="{E19C4D79-D1F7-4447-82B5-71C5B59B4C12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2;p21">
              <a:extLst>
                <a:ext uri="{FF2B5EF4-FFF2-40B4-BE49-F238E27FC236}">
                  <a16:creationId xmlns:a16="http://schemas.microsoft.com/office/drawing/2014/main" id="{009E0C99-5893-0145-8179-754DC619261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10;p29">
            <a:extLst>
              <a:ext uri="{FF2B5EF4-FFF2-40B4-BE49-F238E27FC236}">
                <a16:creationId xmlns:a16="http://schemas.microsoft.com/office/drawing/2014/main" id="{39C5077D-293B-F94E-8280-0301A8CF797C}"/>
              </a:ext>
            </a:extLst>
          </p:cNvPr>
          <p:cNvSpPr/>
          <p:nvPr/>
        </p:nvSpPr>
        <p:spPr>
          <a:xfrm>
            <a:off x="3208300" y="3115588"/>
            <a:ext cx="75547" cy="70014"/>
          </a:xfrm>
          <a:custGeom>
            <a:avLst/>
            <a:gdLst/>
            <a:ahLst/>
            <a:cxnLst/>
            <a:rect l="l" t="t" r="r" b="b"/>
            <a:pathLst>
              <a:path w="2062" h="1911" extrusionOk="0">
                <a:moveTo>
                  <a:pt x="2062" y="1"/>
                </a:moveTo>
                <a:lnTo>
                  <a:pt x="0" y="755"/>
                </a:lnTo>
                <a:lnTo>
                  <a:pt x="1509" y="1911"/>
                </a:lnTo>
                <a:lnTo>
                  <a:pt x="2062" y="1911"/>
                </a:lnTo>
                <a:lnTo>
                  <a:pt x="2062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11;p29">
            <a:extLst>
              <a:ext uri="{FF2B5EF4-FFF2-40B4-BE49-F238E27FC236}">
                <a16:creationId xmlns:a16="http://schemas.microsoft.com/office/drawing/2014/main" id="{FEF5D206-9C1F-0A45-92C7-35E95DF35246}"/>
              </a:ext>
            </a:extLst>
          </p:cNvPr>
          <p:cNvSpPr/>
          <p:nvPr/>
        </p:nvSpPr>
        <p:spPr>
          <a:xfrm>
            <a:off x="2716514" y="3226087"/>
            <a:ext cx="75547" cy="70051"/>
          </a:xfrm>
          <a:custGeom>
            <a:avLst/>
            <a:gdLst/>
            <a:ahLst/>
            <a:cxnLst/>
            <a:rect l="l" t="t" r="r" b="b"/>
            <a:pathLst>
              <a:path w="2062" h="1912" extrusionOk="0">
                <a:moveTo>
                  <a:pt x="1" y="1"/>
                </a:moveTo>
                <a:lnTo>
                  <a:pt x="1" y="1911"/>
                </a:lnTo>
                <a:lnTo>
                  <a:pt x="554" y="1911"/>
                </a:lnTo>
                <a:lnTo>
                  <a:pt x="2062" y="906"/>
                </a:lnTo>
                <a:lnTo>
                  <a:pt x="1" y="1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12;p29">
            <a:extLst>
              <a:ext uri="{FF2B5EF4-FFF2-40B4-BE49-F238E27FC236}">
                <a16:creationId xmlns:a16="http://schemas.microsoft.com/office/drawing/2014/main" id="{A5CCB80B-9FCE-174D-961A-03813EB9ED0B}"/>
              </a:ext>
            </a:extLst>
          </p:cNvPr>
          <p:cNvSpPr/>
          <p:nvPr/>
        </p:nvSpPr>
        <p:spPr>
          <a:xfrm>
            <a:off x="2716514" y="3073235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0"/>
                </a:moveTo>
                <a:lnTo>
                  <a:pt x="1" y="6134"/>
                </a:lnTo>
                <a:lnTo>
                  <a:pt x="5078" y="9049"/>
                </a:lnTo>
                <a:lnTo>
                  <a:pt x="15485" y="3067"/>
                </a:lnTo>
                <a:lnTo>
                  <a:pt x="10508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13;p29">
            <a:extLst>
              <a:ext uri="{FF2B5EF4-FFF2-40B4-BE49-F238E27FC236}">
                <a16:creationId xmlns:a16="http://schemas.microsoft.com/office/drawing/2014/main" id="{8D524DF9-9D41-3149-B83E-84D557B8ACBE}"/>
              </a:ext>
            </a:extLst>
          </p:cNvPr>
          <p:cNvSpPr/>
          <p:nvPr/>
        </p:nvSpPr>
        <p:spPr>
          <a:xfrm>
            <a:off x="2716514" y="3189266"/>
            <a:ext cx="184213" cy="215538"/>
          </a:xfrm>
          <a:custGeom>
            <a:avLst/>
            <a:gdLst/>
            <a:ahLst/>
            <a:cxnLst/>
            <a:rect l="l" t="t" r="r" b="b"/>
            <a:pathLst>
              <a:path w="5028" h="5883" extrusionOk="0">
                <a:moveTo>
                  <a:pt x="5028" y="0"/>
                </a:moveTo>
                <a:lnTo>
                  <a:pt x="1" y="2967"/>
                </a:lnTo>
                <a:lnTo>
                  <a:pt x="5028" y="5882"/>
                </a:lnTo>
                <a:lnTo>
                  <a:pt x="5028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14;p29">
            <a:extLst>
              <a:ext uri="{FF2B5EF4-FFF2-40B4-BE49-F238E27FC236}">
                <a16:creationId xmlns:a16="http://schemas.microsoft.com/office/drawing/2014/main" id="{BF335D0C-5D73-A34C-AD96-CBDF2394AAFC}"/>
              </a:ext>
            </a:extLst>
          </p:cNvPr>
          <p:cNvSpPr/>
          <p:nvPr/>
        </p:nvSpPr>
        <p:spPr>
          <a:xfrm>
            <a:off x="2716514" y="3003221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1"/>
                </a:moveTo>
                <a:lnTo>
                  <a:pt x="1" y="6134"/>
                </a:lnTo>
                <a:lnTo>
                  <a:pt x="5078" y="9050"/>
                </a:lnTo>
                <a:lnTo>
                  <a:pt x="15485" y="3068"/>
                </a:lnTo>
                <a:lnTo>
                  <a:pt x="1050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715;p29">
            <a:extLst>
              <a:ext uri="{FF2B5EF4-FFF2-40B4-BE49-F238E27FC236}">
                <a16:creationId xmlns:a16="http://schemas.microsoft.com/office/drawing/2014/main" id="{77FAA6B5-A782-5B4C-A401-6FE6C133E6FA}"/>
              </a:ext>
            </a:extLst>
          </p:cNvPr>
          <p:cNvSpPr/>
          <p:nvPr/>
        </p:nvSpPr>
        <p:spPr>
          <a:xfrm>
            <a:off x="2815985" y="3025350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731"/>
                </a:lnTo>
                <a:lnTo>
                  <a:pt x="654" y="6184"/>
                </a:lnTo>
                <a:lnTo>
                  <a:pt x="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716;p29">
            <a:extLst>
              <a:ext uri="{FF2B5EF4-FFF2-40B4-BE49-F238E27FC236}">
                <a16:creationId xmlns:a16="http://schemas.microsoft.com/office/drawing/2014/main" id="{CB26FA5B-E9B5-C748-BB8E-B5FBF20E5642}"/>
              </a:ext>
            </a:extLst>
          </p:cNvPr>
          <p:cNvSpPr/>
          <p:nvPr/>
        </p:nvSpPr>
        <p:spPr>
          <a:xfrm>
            <a:off x="2808621" y="3032714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681"/>
                </a:lnTo>
                <a:lnTo>
                  <a:pt x="654" y="6184"/>
                </a:lnTo>
                <a:lnTo>
                  <a:pt x="51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717;p29">
            <a:extLst>
              <a:ext uri="{FF2B5EF4-FFF2-40B4-BE49-F238E27FC236}">
                <a16:creationId xmlns:a16="http://schemas.microsoft.com/office/drawing/2014/main" id="{EE92A9E0-AD8B-2D41-88AC-1F67F3242C59}"/>
              </a:ext>
            </a:extLst>
          </p:cNvPr>
          <p:cNvSpPr/>
          <p:nvPr/>
        </p:nvSpPr>
        <p:spPr>
          <a:xfrm>
            <a:off x="2810453" y="3025350"/>
            <a:ext cx="29493" cy="233930"/>
          </a:xfrm>
          <a:custGeom>
            <a:avLst/>
            <a:gdLst/>
            <a:ahLst/>
            <a:cxnLst/>
            <a:rect l="l" t="t" r="r" b="b"/>
            <a:pathLst>
              <a:path w="805" h="6385" extrusionOk="0">
                <a:moveTo>
                  <a:pt x="151" y="0"/>
                </a:moveTo>
                <a:lnTo>
                  <a:pt x="1" y="201"/>
                </a:lnTo>
                <a:lnTo>
                  <a:pt x="604" y="6385"/>
                </a:lnTo>
                <a:lnTo>
                  <a:pt x="805" y="6184"/>
                </a:lnTo>
                <a:lnTo>
                  <a:pt x="15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718;p29">
            <a:extLst>
              <a:ext uri="{FF2B5EF4-FFF2-40B4-BE49-F238E27FC236}">
                <a16:creationId xmlns:a16="http://schemas.microsoft.com/office/drawing/2014/main" id="{CC3EA0A3-90F1-514D-9E8E-EA0A1F278602}"/>
              </a:ext>
            </a:extLst>
          </p:cNvPr>
          <p:cNvSpPr/>
          <p:nvPr/>
        </p:nvSpPr>
        <p:spPr>
          <a:xfrm>
            <a:off x="2808621" y="3025350"/>
            <a:ext cx="7401" cy="7401"/>
          </a:xfrm>
          <a:custGeom>
            <a:avLst/>
            <a:gdLst/>
            <a:ahLst/>
            <a:cxnLst/>
            <a:rect l="l" t="t" r="r" b="b"/>
            <a:pathLst>
              <a:path w="202" h="202" extrusionOk="0">
                <a:moveTo>
                  <a:pt x="201" y="0"/>
                </a:moveTo>
                <a:lnTo>
                  <a:pt x="0" y="201"/>
                </a:lnTo>
                <a:lnTo>
                  <a:pt x="51" y="201"/>
                </a:lnTo>
                <a:lnTo>
                  <a:pt x="20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719;p29">
            <a:extLst>
              <a:ext uri="{FF2B5EF4-FFF2-40B4-BE49-F238E27FC236}">
                <a16:creationId xmlns:a16="http://schemas.microsoft.com/office/drawing/2014/main" id="{99BE3D70-F495-734E-8FD6-113E89A4708E}"/>
              </a:ext>
            </a:extLst>
          </p:cNvPr>
          <p:cNvSpPr/>
          <p:nvPr/>
        </p:nvSpPr>
        <p:spPr>
          <a:xfrm>
            <a:off x="3118062" y="2855902"/>
            <a:ext cx="25793" cy="226566"/>
          </a:xfrm>
          <a:custGeom>
            <a:avLst/>
            <a:gdLst/>
            <a:ahLst/>
            <a:cxnLst/>
            <a:rect l="l" t="t" r="r" b="b"/>
            <a:pathLst>
              <a:path w="704" h="6184" extrusionOk="0">
                <a:moveTo>
                  <a:pt x="0" y="0"/>
                </a:moveTo>
                <a:lnTo>
                  <a:pt x="0" y="5681"/>
                </a:lnTo>
                <a:lnTo>
                  <a:pt x="704" y="6184"/>
                </a:lnTo>
                <a:lnTo>
                  <a:pt x="5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720;p29">
            <a:extLst>
              <a:ext uri="{FF2B5EF4-FFF2-40B4-BE49-F238E27FC236}">
                <a16:creationId xmlns:a16="http://schemas.microsoft.com/office/drawing/2014/main" id="{660D7642-FB1D-BC48-BE91-3A6326C58ED1}"/>
              </a:ext>
            </a:extLst>
          </p:cNvPr>
          <p:cNvSpPr/>
          <p:nvPr/>
        </p:nvSpPr>
        <p:spPr>
          <a:xfrm>
            <a:off x="3110698" y="2861397"/>
            <a:ext cx="25793" cy="226603"/>
          </a:xfrm>
          <a:custGeom>
            <a:avLst/>
            <a:gdLst/>
            <a:ahLst/>
            <a:cxnLst/>
            <a:rect l="l" t="t" r="r" b="b"/>
            <a:pathLst>
              <a:path w="704" h="6185" extrusionOk="0">
                <a:moveTo>
                  <a:pt x="0" y="1"/>
                </a:moveTo>
                <a:lnTo>
                  <a:pt x="0" y="5732"/>
                </a:lnTo>
                <a:lnTo>
                  <a:pt x="704" y="6184"/>
                </a:lnTo>
                <a:lnTo>
                  <a:pt x="50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721;p29">
            <a:extLst>
              <a:ext uri="{FF2B5EF4-FFF2-40B4-BE49-F238E27FC236}">
                <a16:creationId xmlns:a16="http://schemas.microsoft.com/office/drawing/2014/main" id="{C7A20F61-E549-B64A-8EA4-8A6D3BDD3CB2}"/>
              </a:ext>
            </a:extLst>
          </p:cNvPr>
          <p:cNvSpPr/>
          <p:nvPr/>
        </p:nvSpPr>
        <p:spPr>
          <a:xfrm>
            <a:off x="3112530" y="2855902"/>
            <a:ext cx="31325" cy="232099"/>
          </a:xfrm>
          <a:custGeom>
            <a:avLst/>
            <a:gdLst/>
            <a:ahLst/>
            <a:cxnLst/>
            <a:rect l="l" t="t" r="r" b="b"/>
            <a:pathLst>
              <a:path w="855" h="6335" extrusionOk="0">
                <a:moveTo>
                  <a:pt x="201" y="0"/>
                </a:moveTo>
                <a:lnTo>
                  <a:pt x="0" y="151"/>
                </a:lnTo>
                <a:lnTo>
                  <a:pt x="654" y="6334"/>
                </a:lnTo>
                <a:lnTo>
                  <a:pt x="855" y="6184"/>
                </a:lnTo>
                <a:lnTo>
                  <a:pt x="20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722;p29">
            <a:extLst>
              <a:ext uri="{FF2B5EF4-FFF2-40B4-BE49-F238E27FC236}">
                <a16:creationId xmlns:a16="http://schemas.microsoft.com/office/drawing/2014/main" id="{6A355CFD-436E-ED4A-AC2F-0D801B7DCCBF}"/>
              </a:ext>
            </a:extLst>
          </p:cNvPr>
          <p:cNvSpPr/>
          <p:nvPr/>
        </p:nvSpPr>
        <p:spPr>
          <a:xfrm>
            <a:off x="2873913" y="2820926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723;p29">
            <a:extLst>
              <a:ext uri="{FF2B5EF4-FFF2-40B4-BE49-F238E27FC236}">
                <a16:creationId xmlns:a16="http://schemas.microsoft.com/office/drawing/2014/main" id="{F23F62C3-BE7D-5749-BA45-570C1DEAE3A7}"/>
              </a:ext>
            </a:extLst>
          </p:cNvPr>
          <p:cNvSpPr/>
          <p:nvPr/>
        </p:nvSpPr>
        <p:spPr>
          <a:xfrm>
            <a:off x="2937549" y="3257412"/>
            <a:ext cx="140029" cy="106872"/>
          </a:xfrm>
          <a:custGeom>
            <a:avLst/>
            <a:gdLst/>
            <a:ahLst/>
            <a:cxnLst/>
            <a:rect l="l" t="t" r="r" b="b"/>
            <a:pathLst>
              <a:path w="3822" h="2917" extrusionOk="0">
                <a:moveTo>
                  <a:pt x="3821" y="1"/>
                </a:moveTo>
                <a:lnTo>
                  <a:pt x="0" y="2213"/>
                </a:lnTo>
                <a:lnTo>
                  <a:pt x="0" y="2916"/>
                </a:lnTo>
                <a:lnTo>
                  <a:pt x="3821" y="704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724;p29">
            <a:extLst>
              <a:ext uri="{FF2B5EF4-FFF2-40B4-BE49-F238E27FC236}">
                <a16:creationId xmlns:a16="http://schemas.microsoft.com/office/drawing/2014/main" id="{2F36AB49-DBF6-1E4B-B2D6-7F834B8569EE}"/>
              </a:ext>
            </a:extLst>
          </p:cNvPr>
          <p:cNvSpPr/>
          <p:nvPr/>
        </p:nvSpPr>
        <p:spPr>
          <a:xfrm>
            <a:off x="3090437" y="3170838"/>
            <a:ext cx="139992" cy="106872"/>
          </a:xfrm>
          <a:custGeom>
            <a:avLst/>
            <a:gdLst/>
            <a:ahLst/>
            <a:cxnLst/>
            <a:rect l="l" t="t" r="r" b="b"/>
            <a:pathLst>
              <a:path w="3821" h="2917" extrusionOk="0">
                <a:moveTo>
                  <a:pt x="3821" y="1"/>
                </a:moveTo>
                <a:lnTo>
                  <a:pt x="0" y="2162"/>
                </a:lnTo>
                <a:lnTo>
                  <a:pt x="0" y="2917"/>
                </a:lnTo>
                <a:lnTo>
                  <a:pt x="3821" y="705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725;p29">
            <a:extLst>
              <a:ext uri="{FF2B5EF4-FFF2-40B4-BE49-F238E27FC236}">
                <a16:creationId xmlns:a16="http://schemas.microsoft.com/office/drawing/2014/main" id="{11290687-E062-4F49-8237-E3CC043914A9}"/>
              </a:ext>
            </a:extLst>
          </p:cNvPr>
          <p:cNvSpPr/>
          <p:nvPr/>
        </p:nvSpPr>
        <p:spPr>
          <a:xfrm>
            <a:off x="3246990" y="3146913"/>
            <a:ext cx="27661" cy="42390"/>
          </a:xfrm>
          <a:custGeom>
            <a:avLst/>
            <a:gdLst/>
            <a:ahLst/>
            <a:cxnLst/>
            <a:rect l="l" t="t" r="r" b="b"/>
            <a:pathLst>
              <a:path w="755" h="1157" extrusionOk="0">
                <a:moveTo>
                  <a:pt x="754" y="0"/>
                </a:moveTo>
                <a:lnTo>
                  <a:pt x="0" y="402"/>
                </a:lnTo>
                <a:lnTo>
                  <a:pt x="0" y="1156"/>
                </a:lnTo>
                <a:lnTo>
                  <a:pt x="754" y="704"/>
                </a:lnTo>
                <a:lnTo>
                  <a:pt x="754" y="0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69;p21">
            <a:extLst>
              <a:ext uri="{FF2B5EF4-FFF2-40B4-BE49-F238E27FC236}">
                <a16:creationId xmlns:a16="http://schemas.microsoft.com/office/drawing/2014/main" id="{A7374258-B44A-D447-8B1E-D68B79CEB49B}"/>
              </a:ext>
            </a:extLst>
          </p:cNvPr>
          <p:cNvSpPr txBox="1"/>
          <p:nvPr/>
        </p:nvSpPr>
        <p:spPr>
          <a:xfrm>
            <a:off x="3342158" y="1670752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369;p21">
            <a:extLst>
              <a:ext uri="{FF2B5EF4-FFF2-40B4-BE49-F238E27FC236}">
                <a16:creationId xmlns:a16="http://schemas.microsoft.com/office/drawing/2014/main" id="{19E8CC06-FA22-A847-8A90-5D2762076C46}"/>
              </a:ext>
            </a:extLst>
          </p:cNvPr>
          <p:cNvSpPr txBox="1"/>
          <p:nvPr/>
        </p:nvSpPr>
        <p:spPr>
          <a:xfrm>
            <a:off x="461435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369;p21">
            <a:extLst>
              <a:ext uri="{FF2B5EF4-FFF2-40B4-BE49-F238E27FC236}">
                <a16:creationId xmlns:a16="http://schemas.microsoft.com/office/drawing/2014/main" id="{A8EA45AB-5EF3-FC40-B193-E693E49BC2E6}"/>
              </a:ext>
            </a:extLst>
          </p:cNvPr>
          <p:cNvSpPr txBox="1"/>
          <p:nvPr/>
        </p:nvSpPr>
        <p:spPr>
          <a:xfrm>
            <a:off x="593563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Slave3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367;p21">
            <a:extLst>
              <a:ext uri="{FF2B5EF4-FFF2-40B4-BE49-F238E27FC236}">
                <a16:creationId xmlns:a16="http://schemas.microsoft.com/office/drawing/2014/main" id="{BD2F05CE-FD1B-E840-AD35-2C8C36FE4C70}"/>
              </a:ext>
            </a:extLst>
          </p:cNvPr>
          <p:cNvSpPr txBox="1"/>
          <p:nvPr/>
        </p:nvSpPr>
        <p:spPr>
          <a:xfrm>
            <a:off x="3212837" y="201897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192.168.43.221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367;p21">
            <a:extLst>
              <a:ext uri="{FF2B5EF4-FFF2-40B4-BE49-F238E27FC236}">
                <a16:creationId xmlns:a16="http://schemas.microsoft.com/office/drawing/2014/main" id="{9C18BE4E-730E-8149-A9E4-CE0F1F48E645}"/>
              </a:ext>
            </a:extLst>
          </p:cNvPr>
          <p:cNvSpPr txBox="1"/>
          <p:nvPr/>
        </p:nvSpPr>
        <p:spPr>
          <a:xfrm>
            <a:off x="4465028" y="2000804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192.168.43.222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367;p21">
            <a:extLst>
              <a:ext uri="{FF2B5EF4-FFF2-40B4-BE49-F238E27FC236}">
                <a16:creationId xmlns:a16="http://schemas.microsoft.com/office/drawing/2014/main" id="{374F850E-DEF8-624A-B3BF-50A031AAAC0F}"/>
              </a:ext>
            </a:extLst>
          </p:cNvPr>
          <p:cNvSpPr txBox="1"/>
          <p:nvPr/>
        </p:nvSpPr>
        <p:spPr>
          <a:xfrm>
            <a:off x="5813849" y="199908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192.168.43.223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679;p37">
            <a:extLst>
              <a:ext uri="{FF2B5EF4-FFF2-40B4-BE49-F238E27FC236}">
                <a16:creationId xmlns:a16="http://schemas.microsoft.com/office/drawing/2014/main" id="{6ABF725B-C066-C14D-96A6-66DD18783796}"/>
              </a:ext>
            </a:extLst>
          </p:cNvPr>
          <p:cNvSpPr/>
          <p:nvPr/>
        </p:nvSpPr>
        <p:spPr>
          <a:xfrm>
            <a:off x="3934730" y="335517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681;p37">
            <a:extLst>
              <a:ext uri="{FF2B5EF4-FFF2-40B4-BE49-F238E27FC236}">
                <a16:creationId xmlns:a16="http://schemas.microsoft.com/office/drawing/2014/main" id="{28AE0F85-E8A8-C346-A29F-DC20609BD6B8}"/>
              </a:ext>
            </a:extLst>
          </p:cNvPr>
          <p:cNvSpPr/>
          <p:nvPr/>
        </p:nvSpPr>
        <p:spPr>
          <a:xfrm>
            <a:off x="3972877" y="341647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683;p37">
            <a:extLst>
              <a:ext uri="{FF2B5EF4-FFF2-40B4-BE49-F238E27FC236}">
                <a16:creationId xmlns:a16="http://schemas.microsoft.com/office/drawing/2014/main" id="{6472267E-1198-804D-8B1B-C79F50FBDF08}"/>
              </a:ext>
            </a:extLst>
          </p:cNvPr>
          <p:cNvSpPr/>
          <p:nvPr/>
        </p:nvSpPr>
        <p:spPr>
          <a:xfrm>
            <a:off x="4011458" y="347776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679;p37">
            <a:extLst>
              <a:ext uri="{FF2B5EF4-FFF2-40B4-BE49-F238E27FC236}">
                <a16:creationId xmlns:a16="http://schemas.microsoft.com/office/drawing/2014/main" id="{493DE804-56BC-FE47-AACE-F02DBBD8DB70}"/>
              </a:ext>
            </a:extLst>
          </p:cNvPr>
          <p:cNvSpPr/>
          <p:nvPr/>
        </p:nvSpPr>
        <p:spPr>
          <a:xfrm rot="4329126">
            <a:off x="1924315" y="335693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681;p37">
            <a:extLst>
              <a:ext uri="{FF2B5EF4-FFF2-40B4-BE49-F238E27FC236}">
                <a16:creationId xmlns:a16="http://schemas.microsoft.com/office/drawing/2014/main" id="{826945B0-FDF4-3D47-A614-535951AB9B29}"/>
              </a:ext>
            </a:extLst>
          </p:cNvPr>
          <p:cNvSpPr/>
          <p:nvPr/>
        </p:nvSpPr>
        <p:spPr>
          <a:xfrm rot="4329126">
            <a:off x="1962462" y="341823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683;p37">
            <a:extLst>
              <a:ext uri="{FF2B5EF4-FFF2-40B4-BE49-F238E27FC236}">
                <a16:creationId xmlns:a16="http://schemas.microsoft.com/office/drawing/2014/main" id="{9A2BE711-A5C2-1B4E-A381-984C7DE10800}"/>
              </a:ext>
            </a:extLst>
          </p:cNvPr>
          <p:cNvSpPr/>
          <p:nvPr/>
        </p:nvSpPr>
        <p:spPr>
          <a:xfrm rot="4329126">
            <a:off x="2001043" y="347952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679;p37">
            <a:extLst>
              <a:ext uri="{FF2B5EF4-FFF2-40B4-BE49-F238E27FC236}">
                <a16:creationId xmlns:a16="http://schemas.microsoft.com/office/drawing/2014/main" id="{A95BF59E-4A39-C840-B32F-990E7A3DF00C}"/>
              </a:ext>
            </a:extLst>
          </p:cNvPr>
          <p:cNvSpPr/>
          <p:nvPr/>
        </p:nvSpPr>
        <p:spPr>
          <a:xfrm>
            <a:off x="2589866" y="278824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681;p37">
            <a:extLst>
              <a:ext uri="{FF2B5EF4-FFF2-40B4-BE49-F238E27FC236}">
                <a16:creationId xmlns:a16="http://schemas.microsoft.com/office/drawing/2014/main" id="{AA202980-53AF-2248-BE04-D31629658F82}"/>
              </a:ext>
            </a:extLst>
          </p:cNvPr>
          <p:cNvSpPr/>
          <p:nvPr/>
        </p:nvSpPr>
        <p:spPr>
          <a:xfrm>
            <a:off x="2628013" y="284953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683;p37">
            <a:extLst>
              <a:ext uri="{FF2B5EF4-FFF2-40B4-BE49-F238E27FC236}">
                <a16:creationId xmlns:a16="http://schemas.microsoft.com/office/drawing/2014/main" id="{76214C6B-9B94-7342-AA36-A2B137175985}"/>
              </a:ext>
            </a:extLst>
          </p:cNvPr>
          <p:cNvSpPr/>
          <p:nvPr/>
        </p:nvSpPr>
        <p:spPr>
          <a:xfrm>
            <a:off x="2666594" y="291082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722;p29">
            <a:extLst>
              <a:ext uri="{FF2B5EF4-FFF2-40B4-BE49-F238E27FC236}">
                <a16:creationId xmlns:a16="http://schemas.microsoft.com/office/drawing/2014/main" id="{11F8EDB7-AE92-7F48-9FCE-9F2E6CD3CA6D}"/>
              </a:ext>
            </a:extLst>
          </p:cNvPr>
          <p:cNvSpPr/>
          <p:nvPr/>
        </p:nvSpPr>
        <p:spPr>
          <a:xfrm>
            <a:off x="3321578" y="2727752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679;p37">
            <a:extLst>
              <a:ext uri="{FF2B5EF4-FFF2-40B4-BE49-F238E27FC236}">
                <a16:creationId xmlns:a16="http://schemas.microsoft.com/office/drawing/2014/main" id="{A1F96954-9991-D14E-815B-FA73F1F4DD61}"/>
              </a:ext>
            </a:extLst>
          </p:cNvPr>
          <p:cNvSpPr/>
          <p:nvPr/>
        </p:nvSpPr>
        <p:spPr>
          <a:xfrm>
            <a:off x="2971515" y="2571073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681;p37">
            <a:extLst>
              <a:ext uri="{FF2B5EF4-FFF2-40B4-BE49-F238E27FC236}">
                <a16:creationId xmlns:a16="http://schemas.microsoft.com/office/drawing/2014/main" id="{80651518-C2A2-4B4B-A955-2EFFBD8659EF}"/>
              </a:ext>
            </a:extLst>
          </p:cNvPr>
          <p:cNvSpPr/>
          <p:nvPr/>
        </p:nvSpPr>
        <p:spPr>
          <a:xfrm>
            <a:off x="3009662" y="2632364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683;p37">
            <a:extLst>
              <a:ext uri="{FF2B5EF4-FFF2-40B4-BE49-F238E27FC236}">
                <a16:creationId xmlns:a16="http://schemas.microsoft.com/office/drawing/2014/main" id="{9766E758-652A-E34B-9BF9-9714064028C6}"/>
              </a:ext>
            </a:extLst>
          </p:cNvPr>
          <p:cNvSpPr/>
          <p:nvPr/>
        </p:nvSpPr>
        <p:spPr>
          <a:xfrm>
            <a:off x="3048243" y="2693654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1949;p32">
            <a:extLst>
              <a:ext uri="{FF2B5EF4-FFF2-40B4-BE49-F238E27FC236}">
                <a16:creationId xmlns:a16="http://schemas.microsoft.com/office/drawing/2014/main" id="{F37FD50B-59D1-9C4A-8C25-6EFACD059632}"/>
              </a:ext>
            </a:extLst>
          </p:cNvPr>
          <p:cNvGrpSpPr/>
          <p:nvPr/>
        </p:nvGrpSpPr>
        <p:grpSpPr>
          <a:xfrm flipH="1">
            <a:off x="6842763" y="3085659"/>
            <a:ext cx="1054773" cy="1278401"/>
            <a:chOff x="2324375" y="659875"/>
            <a:chExt cx="2952650" cy="4387400"/>
          </a:xfrm>
        </p:grpSpPr>
        <p:sp>
          <p:nvSpPr>
            <p:cNvPr id="214" name="Google Shape;1950;p32">
              <a:extLst>
                <a:ext uri="{FF2B5EF4-FFF2-40B4-BE49-F238E27FC236}">
                  <a16:creationId xmlns:a16="http://schemas.microsoft.com/office/drawing/2014/main" id="{1569355A-3D6C-D84B-9AE4-2A75120836C3}"/>
                </a:ext>
              </a:extLst>
            </p:cNvPr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51;p32">
              <a:extLst>
                <a:ext uri="{FF2B5EF4-FFF2-40B4-BE49-F238E27FC236}">
                  <a16:creationId xmlns:a16="http://schemas.microsoft.com/office/drawing/2014/main" id="{1C4B1272-1D7E-1046-991F-0C77AF3CE7AC}"/>
                </a:ext>
              </a:extLst>
            </p:cNvPr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52;p32">
              <a:extLst>
                <a:ext uri="{FF2B5EF4-FFF2-40B4-BE49-F238E27FC236}">
                  <a16:creationId xmlns:a16="http://schemas.microsoft.com/office/drawing/2014/main" id="{1D1C0C68-58C6-4E4E-AFE5-B7895EEA11D9}"/>
                </a:ext>
              </a:extLst>
            </p:cNvPr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53;p32">
              <a:extLst>
                <a:ext uri="{FF2B5EF4-FFF2-40B4-BE49-F238E27FC236}">
                  <a16:creationId xmlns:a16="http://schemas.microsoft.com/office/drawing/2014/main" id="{7D1107A4-41D4-F44E-9A9C-0B998FA26D4F}"/>
                </a:ext>
              </a:extLst>
            </p:cNvPr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54;p32">
              <a:extLst>
                <a:ext uri="{FF2B5EF4-FFF2-40B4-BE49-F238E27FC236}">
                  <a16:creationId xmlns:a16="http://schemas.microsoft.com/office/drawing/2014/main" id="{57E5C1B0-C90B-F247-83CE-6990B6FA229D}"/>
                </a:ext>
              </a:extLst>
            </p:cNvPr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55;p32">
              <a:extLst>
                <a:ext uri="{FF2B5EF4-FFF2-40B4-BE49-F238E27FC236}">
                  <a16:creationId xmlns:a16="http://schemas.microsoft.com/office/drawing/2014/main" id="{A7B150E2-4D53-9742-AB5A-41E2C5092004}"/>
                </a:ext>
              </a:extLst>
            </p:cNvPr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56;p32">
              <a:extLst>
                <a:ext uri="{FF2B5EF4-FFF2-40B4-BE49-F238E27FC236}">
                  <a16:creationId xmlns:a16="http://schemas.microsoft.com/office/drawing/2014/main" id="{089F62EB-6043-5D48-8AE7-6DA7B73188AF}"/>
                </a:ext>
              </a:extLst>
            </p:cNvPr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57;p32">
              <a:extLst>
                <a:ext uri="{FF2B5EF4-FFF2-40B4-BE49-F238E27FC236}">
                  <a16:creationId xmlns:a16="http://schemas.microsoft.com/office/drawing/2014/main" id="{73AC7655-EFD4-854D-B686-62D0F036E4F5}"/>
                </a:ext>
              </a:extLst>
            </p:cNvPr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58;p32">
              <a:extLst>
                <a:ext uri="{FF2B5EF4-FFF2-40B4-BE49-F238E27FC236}">
                  <a16:creationId xmlns:a16="http://schemas.microsoft.com/office/drawing/2014/main" id="{9BA4BBA1-D0E8-F440-94AF-CCFBE15B393A}"/>
                </a:ext>
              </a:extLst>
            </p:cNvPr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59;p32">
              <a:extLst>
                <a:ext uri="{FF2B5EF4-FFF2-40B4-BE49-F238E27FC236}">
                  <a16:creationId xmlns:a16="http://schemas.microsoft.com/office/drawing/2014/main" id="{77621BA5-E3DA-9345-9F27-C827F89D1736}"/>
                </a:ext>
              </a:extLst>
            </p:cNvPr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60;p32">
              <a:extLst>
                <a:ext uri="{FF2B5EF4-FFF2-40B4-BE49-F238E27FC236}">
                  <a16:creationId xmlns:a16="http://schemas.microsoft.com/office/drawing/2014/main" id="{95AEF02F-174B-4843-BF77-3DBC99C07097}"/>
                </a:ext>
              </a:extLst>
            </p:cNvPr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61;p32">
              <a:extLst>
                <a:ext uri="{FF2B5EF4-FFF2-40B4-BE49-F238E27FC236}">
                  <a16:creationId xmlns:a16="http://schemas.microsoft.com/office/drawing/2014/main" id="{1C6F6B29-F8F0-4549-8E70-BE9EABC33834}"/>
                </a:ext>
              </a:extLst>
            </p:cNvPr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62;p32">
              <a:extLst>
                <a:ext uri="{FF2B5EF4-FFF2-40B4-BE49-F238E27FC236}">
                  <a16:creationId xmlns:a16="http://schemas.microsoft.com/office/drawing/2014/main" id="{00081AA6-03C5-8246-9F18-7BE3ACFAAE4B}"/>
                </a:ext>
              </a:extLst>
            </p:cNvPr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63;p32">
              <a:extLst>
                <a:ext uri="{FF2B5EF4-FFF2-40B4-BE49-F238E27FC236}">
                  <a16:creationId xmlns:a16="http://schemas.microsoft.com/office/drawing/2014/main" id="{6522E51C-D04E-5A44-8AA9-BDA58C985C2C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64;p32">
              <a:extLst>
                <a:ext uri="{FF2B5EF4-FFF2-40B4-BE49-F238E27FC236}">
                  <a16:creationId xmlns:a16="http://schemas.microsoft.com/office/drawing/2014/main" id="{3C2AD3B8-0DE2-9A46-9C32-C3D33C4143AA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305;p19">
            <a:extLst>
              <a:ext uri="{FF2B5EF4-FFF2-40B4-BE49-F238E27FC236}">
                <a16:creationId xmlns:a16="http://schemas.microsoft.com/office/drawing/2014/main" id="{8C2B8D2F-87E5-D34A-9134-05EB86E2369B}"/>
              </a:ext>
            </a:extLst>
          </p:cNvPr>
          <p:cNvSpPr/>
          <p:nvPr/>
        </p:nvSpPr>
        <p:spPr>
          <a:xfrm>
            <a:off x="5828350" y="3595309"/>
            <a:ext cx="180823" cy="670770"/>
          </a:xfrm>
          <a:custGeom>
            <a:avLst/>
            <a:gdLst/>
            <a:ahLst/>
            <a:cxnLst/>
            <a:rect l="l" t="t" r="r" b="b"/>
            <a:pathLst>
              <a:path w="10160" h="37689" extrusionOk="0">
                <a:moveTo>
                  <a:pt x="10159" y="0"/>
                </a:moveTo>
                <a:lnTo>
                  <a:pt x="78" y="5848"/>
                </a:lnTo>
                <a:lnTo>
                  <a:pt x="1" y="37689"/>
                </a:lnTo>
                <a:lnTo>
                  <a:pt x="10066" y="31826"/>
                </a:lnTo>
                <a:lnTo>
                  <a:pt x="101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306;p19">
            <a:extLst>
              <a:ext uri="{FF2B5EF4-FFF2-40B4-BE49-F238E27FC236}">
                <a16:creationId xmlns:a16="http://schemas.microsoft.com/office/drawing/2014/main" id="{663F8EBC-9D65-624E-A682-F6209E9AE8E0}"/>
              </a:ext>
            </a:extLst>
          </p:cNvPr>
          <p:cNvSpPr/>
          <p:nvPr/>
        </p:nvSpPr>
        <p:spPr>
          <a:xfrm>
            <a:off x="5677089" y="3003221"/>
            <a:ext cx="542699" cy="817902"/>
          </a:xfrm>
          <a:custGeom>
            <a:avLst/>
            <a:gdLst/>
            <a:ahLst/>
            <a:cxnLst/>
            <a:rect l="l" t="t" r="r" b="b"/>
            <a:pathLst>
              <a:path w="30493" h="45956" extrusionOk="0">
                <a:moveTo>
                  <a:pt x="10082" y="0"/>
                </a:moveTo>
                <a:lnTo>
                  <a:pt x="1" y="5848"/>
                </a:lnTo>
                <a:lnTo>
                  <a:pt x="20411" y="45955"/>
                </a:lnTo>
                <a:lnTo>
                  <a:pt x="30492" y="40093"/>
                </a:lnTo>
                <a:lnTo>
                  <a:pt x="100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307;p19">
            <a:extLst>
              <a:ext uri="{FF2B5EF4-FFF2-40B4-BE49-F238E27FC236}">
                <a16:creationId xmlns:a16="http://schemas.microsoft.com/office/drawing/2014/main" id="{F9344B06-A413-D142-9A9C-061C4AF43788}"/>
              </a:ext>
            </a:extLst>
          </p:cNvPr>
          <p:cNvSpPr/>
          <p:nvPr/>
        </p:nvSpPr>
        <p:spPr>
          <a:xfrm>
            <a:off x="5311066" y="3107283"/>
            <a:ext cx="729306" cy="1158795"/>
          </a:xfrm>
          <a:custGeom>
            <a:avLst/>
            <a:gdLst/>
            <a:ahLst/>
            <a:cxnLst/>
            <a:rect l="l" t="t" r="r" b="b"/>
            <a:pathLst>
              <a:path w="40978" h="65110" extrusionOk="0">
                <a:moveTo>
                  <a:pt x="20567" y="1"/>
                </a:moveTo>
                <a:lnTo>
                  <a:pt x="1" y="16441"/>
                </a:lnTo>
                <a:lnTo>
                  <a:pt x="11835" y="23280"/>
                </a:lnTo>
                <a:lnTo>
                  <a:pt x="11742" y="55106"/>
                </a:lnTo>
                <a:lnTo>
                  <a:pt x="29066" y="65110"/>
                </a:lnTo>
                <a:lnTo>
                  <a:pt x="29143" y="33269"/>
                </a:lnTo>
                <a:lnTo>
                  <a:pt x="40977" y="40108"/>
                </a:lnTo>
                <a:lnTo>
                  <a:pt x="205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679;p37">
            <a:extLst>
              <a:ext uri="{FF2B5EF4-FFF2-40B4-BE49-F238E27FC236}">
                <a16:creationId xmlns:a16="http://schemas.microsoft.com/office/drawing/2014/main" id="{97FAA49C-6C42-E548-9EE9-8C8D24351F5B}"/>
              </a:ext>
            </a:extLst>
          </p:cNvPr>
          <p:cNvSpPr/>
          <p:nvPr/>
        </p:nvSpPr>
        <p:spPr>
          <a:xfrm>
            <a:off x="7097946" y="294805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681;p37">
            <a:extLst>
              <a:ext uri="{FF2B5EF4-FFF2-40B4-BE49-F238E27FC236}">
                <a16:creationId xmlns:a16="http://schemas.microsoft.com/office/drawing/2014/main" id="{E4B17AD4-04C9-E942-9E6C-33C895D1A697}"/>
              </a:ext>
            </a:extLst>
          </p:cNvPr>
          <p:cNvSpPr/>
          <p:nvPr/>
        </p:nvSpPr>
        <p:spPr>
          <a:xfrm>
            <a:off x="7136093" y="300934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683;p37">
            <a:extLst>
              <a:ext uri="{FF2B5EF4-FFF2-40B4-BE49-F238E27FC236}">
                <a16:creationId xmlns:a16="http://schemas.microsoft.com/office/drawing/2014/main" id="{ADCE16D6-160B-3749-B01B-E9A750B602BE}"/>
              </a:ext>
            </a:extLst>
          </p:cNvPr>
          <p:cNvSpPr/>
          <p:nvPr/>
        </p:nvSpPr>
        <p:spPr>
          <a:xfrm>
            <a:off x="7174674" y="307063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E3BEEF-D432-4D57-9388-09BC2BE8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3907"/>
            <a:ext cx="9144000" cy="109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</a:rPr>
              <a:t>数据预处理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61" name="Google Shape;2861;p38"/>
          <p:cNvSpPr/>
          <p:nvPr/>
        </p:nvSpPr>
        <p:spPr>
          <a:xfrm>
            <a:off x="670530" y="1899161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9" name="Google Shape;2869;p38"/>
          <p:cNvGrpSpPr/>
          <p:nvPr/>
        </p:nvGrpSpPr>
        <p:grpSpPr>
          <a:xfrm>
            <a:off x="828518" y="2026684"/>
            <a:ext cx="278296" cy="339253"/>
            <a:chOff x="3907325" y="2620775"/>
            <a:chExt cx="395250" cy="481825"/>
          </a:xfrm>
        </p:grpSpPr>
        <p:sp>
          <p:nvSpPr>
            <p:cNvPr id="2870" name="Google Shape;2870;p3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492713" y="1935365"/>
            <a:ext cx="3280924" cy="16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在给出的数据中，有些数据存在错误，所以采用了一个简单的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python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脚本程序来过滤掉其中的一些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错误数据：比如去掉其中字段不全的数据；去除通话时间小于等于零的数据等等。通过这些处理之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后，可以有效防止执行</a:t>
            </a:r>
            <a:r>
              <a:rPr lang="en-US" altLang="zh-CN"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程序过程中的错误的产生。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B4B74-6D1C-499F-AF32-E59020CC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64" y="1064591"/>
            <a:ext cx="3311638" cy="3604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</a:rPr>
              <a:t>任务编码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54" name="Google Shape;2854;p38"/>
          <p:cNvSpPr txBox="1"/>
          <p:nvPr/>
        </p:nvSpPr>
        <p:spPr>
          <a:xfrm>
            <a:off x="1035648" y="1074660"/>
            <a:ext cx="6826751" cy="318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任务一</a:t>
            </a:r>
            <a:endParaRPr lang="en-US" altLang="zh-CN" sz="1200" dirty="0"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  <a:p>
            <a:pPr lvl="1"/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具体的计算思路就是在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过程中遍历数据，对每次通话的主叫号码记录其通话次数为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1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。在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Reduce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阶段，对每个主叫号码的通话次数累加，得出其总通话次数，并除以总天数得到每日平均通话次数。虽然题目中要求的键值对以主叫号码作为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key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，但接电话也算通话，因此本题中对一通电话的主叫和被叫都进行了记录。</a:t>
            </a:r>
            <a:endParaRPr lang="en-US" altLang="zh-CN" sz="1200" dirty="0"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任务二</a:t>
            </a:r>
            <a:endParaRPr lang="en-US" altLang="zh-CN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使用通话类型加运营商类别作为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key 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使用硬编码值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作为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value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。因为有打电话和接电话的区别，所以在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这一步的时候，将</a:t>
            </a:r>
            <a:r>
              <a:rPr lang="en-US" altLang="zh-CN"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call_type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calling_optr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和</a:t>
            </a:r>
            <a:r>
              <a:rPr lang="en-US" altLang="zh-CN"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call_type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calling_optr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同时作为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key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，所以一共有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9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种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key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的类别。</a:t>
            </a:r>
            <a:endParaRPr lang="en-US" altLang="zh-CN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任务三</a:t>
            </a:r>
            <a:endParaRPr lang="en-US" altLang="zh-CN" sz="1200" dirty="0"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  <a:p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初始化一个通话时长数组，并维护一个剩余通话时间（初始化为通话时间）以及剩余边界时间（初始化为通话开始时间到最近的下一个时间段边界时间），之后不断进行循环判断剩余通话时间和剩余边界时间的大小，若剩余通话时间小于等于剩余边界时间，则说明通话在该阶段结束，在数组中该阶段元素上加上剩余通话时长并退出循环；若剩余通话时间大于剩余边界时间，则通话在该阶段未结束，为数组该阶段元素加上剩余边界时长，并更新剩余通话时间和剩余边界时间，直至前一种情况出现。</a:t>
            </a:r>
            <a:endParaRPr lang="zh-CN" altLang="en-US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42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EFEDE03-76B5-4CA2-BA1B-D9395174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3" y="502045"/>
            <a:ext cx="2145988" cy="4012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749DAB-A3D9-480B-8911-8FB68B47A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656" y="382950"/>
            <a:ext cx="2009006" cy="1532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FEEDD7-1C39-46ED-B101-9C2F0285C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422" y="1738415"/>
            <a:ext cx="2219510" cy="1532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7CB766-67D6-4406-AEF2-5A5A08102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1" y="3153916"/>
            <a:ext cx="2327257" cy="16066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0B1C0D-23BB-4A62-9984-86B53FD1AA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181"/>
          <a:stretch/>
        </p:blipFill>
        <p:spPr>
          <a:xfrm>
            <a:off x="5123153" y="456617"/>
            <a:ext cx="3611594" cy="40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MapReduce程序本地调试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51" name="Google Shape;2851;p38"/>
          <p:cNvSpPr/>
          <p:nvPr/>
        </p:nvSpPr>
        <p:spPr>
          <a:xfrm>
            <a:off x="908130" y="100221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38"/>
          <p:cNvSpPr txBox="1"/>
          <p:nvPr/>
        </p:nvSpPr>
        <p:spPr>
          <a:xfrm>
            <a:off x="1802313" y="1194930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MapReduce程序在配置好的hadoop服务器上的实际运行测试的过程非常的繁琐,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寻找本地调试的方法，可以更快的进行调试运行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74" name="Google Shape;2874;p38"/>
          <p:cNvGrpSpPr/>
          <p:nvPr/>
        </p:nvGrpSpPr>
        <p:grpSpPr>
          <a:xfrm>
            <a:off x="1027877" y="1129725"/>
            <a:ext cx="354778" cy="339271"/>
            <a:chOff x="5045500" y="842250"/>
            <a:chExt cx="503875" cy="481850"/>
          </a:xfrm>
        </p:grpSpPr>
        <p:sp>
          <p:nvSpPr>
            <p:cNvPr id="2875" name="Google Shape;287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802313" y="246258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67B692-FC13-47EF-810B-C4488959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92" y="1656776"/>
            <a:ext cx="6400800" cy="32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16931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559</Words>
  <Application>Microsoft Office PowerPoint</Application>
  <PresentationFormat>全屏显示(16:9)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Fira Sans</vt:lpstr>
      <vt:lpstr>DengXian</vt:lpstr>
      <vt:lpstr>Roboto</vt:lpstr>
      <vt:lpstr>Wingdings</vt:lpstr>
      <vt:lpstr>Cambria Math</vt:lpstr>
      <vt:lpstr>Arial</vt:lpstr>
      <vt:lpstr>Fira Sans Extra Condensed</vt:lpstr>
      <vt:lpstr>Fira Sans Extra Condensed SemiBold</vt:lpstr>
      <vt:lpstr>Isometric Clouds Infographics by Slidesgo</vt:lpstr>
      <vt:lpstr>2021云计算课程 项目答辩</vt:lpstr>
      <vt:lpstr>Table of Contents</vt:lpstr>
      <vt:lpstr>Hadoop介绍</vt:lpstr>
      <vt:lpstr>项目环境搭建</vt:lpstr>
      <vt:lpstr>项目环境搭建</vt:lpstr>
      <vt:lpstr>数据预处理</vt:lpstr>
      <vt:lpstr>任务编码</vt:lpstr>
      <vt:lpstr>PowerPoint 演示文稿</vt:lpstr>
      <vt:lpstr>MapReduce程序本地调试</vt:lpstr>
      <vt:lpstr>数据计算及优化</vt:lpstr>
      <vt:lpstr>默认配置计算</vt:lpstr>
      <vt:lpstr>修改参数尝试优化</vt:lpstr>
      <vt:lpstr>项目演示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2021云计算课程 项目答辩</dc:title>
  <cp:lastModifiedBy>郑 柯凡</cp:lastModifiedBy>
  <cp:revision>4</cp:revision>
  <dcterms:modified xsi:type="dcterms:W3CDTF">2021-12-28T13:52:23Z</dcterms:modified>
</cp:coreProperties>
</file>