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60" r:id="rId4"/>
    <p:sldId id="261" r:id="rId5"/>
    <p:sldId id="262" r:id="rId6"/>
    <p:sldId id="278" r:id="rId7"/>
    <p:sldId id="277" r:id="rId8"/>
    <p:sldId id="282" r:id="rId9"/>
    <p:sldId id="290" r:id="rId10"/>
    <p:sldId id="283" r:id="rId11"/>
    <p:sldId id="298" r:id="rId12"/>
    <p:sldId id="284" r:id="rId13"/>
    <p:sldId id="279" r:id="rId14"/>
    <p:sldId id="276" r:id="rId15"/>
    <p:sldId id="275" r:id="rId16"/>
    <p:sldId id="280" r:id="rId17"/>
    <p:sldId id="28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4C97"/>
    <a:srgbClr val="BC64A4"/>
    <a:srgbClr val="CC7EB1"/>
    <a:srgbClr val="4D5AAF"/>
    <a:srgbClr val="4D4398"/>
    <a:srgbClr val="03BE9F"/>
    <a:srgbClr val="0BA2B0"/>
    <a:srgbClr val="529BD2"/>
    <a:srgbClr val="222430"/>
    <a:srgbClr val="09A8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>
        <p:scale>
          <a:sx n="75" d="100"/>
          <a:sy n="75" d="100"/>
        </p:scale>
        <p:origin x="590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B829-3B5F-4B0C-AC87-EB7AFCEF8B62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0F6B-C2AE-4C2B-AA0F-A1A2AE5D83F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B829-3B5F-4B0C-AC87-EB7AFCEF8B62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0F6B-C2AE-4C2B-AA0F-A1A2AE5D83F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B829-3B5F-4B0C-AC87-EB7AFCEF8B62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0F6B-C2AE-4C2B-AA0F-A1A2AE5D83F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B829-3B5F-4B0C-AC87-EB7AFCEF8B62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0F6B-C2AE-4C2B-AA0F-A1A2AE5D83F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B829-3B5F-4B0C-AC87-EB7AFCEF8B62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0F6B-C2AE-4C2B-AA0F-A1A2AE5D83F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B829-3B5F-4B0C-AC87-EB7AFCEF8B62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0F6B-C2AE-4C2B-AA0F-A1A2AE5D83F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B829-3B5F-4B0C-AC87-EB7AFCEF8B62}" type="datetimeFigureOut">
              <a:rPr lang="en-US" smtClean="0"/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0F6B-C2AE-4C2B-AA0F-A1A2AE5D83F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B829-3B5F-4B0C-AC87-EB7AFCEF8B62}" type="datetimeFigureOut">
              <a:rPr 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0F6B-C2AE-4C2B-AA0F-A1A2AE5D83F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B829-3B5F-4B0C-AC87-EB7AFCEF8B62}" type="datetimeFigureOut">
              <a:rPr lang="en-US" smtClean="0"/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0F6B-C2AE-4C2B-AA0F-A1A2AE5D83F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B829-3B5F-4B0C-AC87-EB7AFCEF8B62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0F6B-C2AE-4C2B-AA0F-A1A2AE5D83F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B829-3B5F-4B0C-AC87-EB7AFCEF8B62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0F6B-C2AE-4C2B-AA0F-A1A2AE5D83F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4B829-3B5F-4B0C-AC87-EB7AFCEF8B62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30F6B-C2AE-4C2B-AA0F-A1A2AE5D83F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/>
        </p:nvSpPr>
        <p:spPr>
          <a:xfrm flipH="1" flipV="1">
            <a:off x="4002364" y="1518946"/>
            <a:ext cx="9092520" cy="5633758"/>
          </a:xfrm>
          <a:custGeom>
            <a:avLst/>
            <a:gdLst>
              <a:gd name="connsiteX0" fmla="*/ 905809 w 8718019"/>
              <a:gd name="connsiteY0" fmla="*/ 4794393 h 5541790"/>
              <a:gd name="connsiteX1" fmla="*/ 1773911 w 8718019"/>
              <a:gd name="connsiteY1" fmla="*/ 2143790 h 5541790"/>
              <a:gd name="connsiteX2" fmla="*/ 7549678 w 8718019"/>
              <a:gd name="connsiteY2" fmla="*/ 500185 h 5541790"/>
              <a:gd name="connsiteX3" fmla="*/ 8128412 w 8718019"/>
              <a:gd name="connsiteY3" fmla="*/ 338139 h 5541790"/>
              <a:gd name="connsiteX4" fmla="*/ 813212 w 8718019"/>
              <a:gd name="connsiteY4" fmla="*/ 326565 h 5541790"/>
              <a:gd name="connsiteX5" fmla="*/ 107156 w 8718019"/>
              <a:gd name="connsiteY5" fmla="*/ 372863 h 5541790"/>
              <a:gd name="connsiteX6" fmla="*/ 153455 w 8718019"/>
              <a:gd name="connsiteY6" fmla="*/ 5211081 h 5541790"/>
              <a:gd name="connsiteX7" fmla="*/ 905809 w 8718019"/>
              <a:gd name="connsiteY7" fmla="*/ 4794393 h 5541790"/>
              <a:gd name="connsiteX0-1" fmla="*/ 905809 w 8705180"/>
              <a:gd name="connsiteY0-2" fmla="*/ 4794393 h 5543445"/>
              <a:gd name="connsiteX1-3" fmla="*/ 2074853 w 8705180"/>
              <a:gd name="connsiteY1-4" fmla="*/ 2097492 h 5543445"/>
              <a:gd name="connsiteX2-5" fmla="*/ 7549678 w 8705180"/>
              <a:gd name="connsiteY2-6" fmla="*/ 500185 h 5543445"/>
              <a:gd name="connsiteX3-7" fmla="*/ 8128412 w 8705180"/>
              <a:gd name="connsiteY3-8" fmla="*/ 338139 h 5543445"/>
              <a:gd name="connsiteX4-9" fmla="*/ 813212 w 8705180"/>
              <a:gd name="connsiteY4-10" fmla="*/ 326565 h 5543445"/>
              <a:gd name="connsiteX5-11" fmla="*/ 107156 w 8705180"/>
              <a:gd name="connsiteY5-12" fmla="*/ 372863 h 5543445"/>
              <a:gd name="connsiteX6-13" fmla="*/ 153455 w 8705180"/>
              <a:gd name="connsiteY6-14" fmla="*/ 5211081 h 5543445"/>
              <a:gd name="connsiteX7-15" fmla="*/ 905809 w 8705180"/>
              <a:gd name="connsiteY7-16" fmla="*/ 4794393 h 5543445"/>
              <a:gd name="connsiteX0-17" fmla="*/ 905809 w 8705180"/>
              <a:gd name="connsiteY0-18" fmla="*/ 4794393 h 5543445"/>
              <a:gd name="connsiteX1-19" fmla="*/ 2074853 w 8705180"/>
              <a:gd name="connsiteY1-20" fmla="*/ 2097492 h 5543445"/>
              <a:gd name="connsiteX2-21" fmla="*/ 7549678 w 8705180"/>
              <a:gd name="connsiteY2-22" fmla="*/ 500185 h 5543445"/>
              <a:gd name="connsiteX3-23" fmla="*/ 8128412 w 8705180"/>
              <a:gd name="connsiteY3-24" fmla="*/ 338139 h 5543445"/>
              <a:gd name="connsiteX4-25" fmla="*/ 813212 w 8705180"/>
              <a:gd name="connsiteY4-26" fmla="*/ 326565 h 5543445"/>
              <a:gd name="connsiteX5-27" fmla="*/ 107156 w 8705180"/>
              <a:gd name="connsiteY5-28" fmla="*/ 372863 h 5543445"/>
              <a:gd name="connsiteX6-29" fmla="*/ 153455 w 8705180"/>
              <a:gd name="connsiteY6-30" fmla="*/ 5211081 h 5543445"/>
              <a:gd name="connsiteX7-31" fmla="*/ 905809 w 8705180"/>
              <a:gd name="connsiteY7-32" fmla="*/ 4794393 h 5543445"/>
              <a:gd name="connsiteX0-33" fmla="*/ 743764 w 8705180"/>
              <a:gd name="connsiteY0-34" fmla="*/ 5211082 h 5713783"/>
              <a:gd name="connsiteX1-35" fmla="*/ 2074853 w 8705180"/>
              <a:gd name="connsiteY1-36" fmla="*/ 2097492 h 5713783"/>
              <a:gd name="connsiteX2-37" fmla="*/ 7549678 w 8705180"/>
              <a:gd name="connsiteY2-38" fmla="*/ 500185 h 5713783"/>
              <a:gd name="connsiteX3-39" fmla="*/ 8128412 w 8705180"/>
              <a:gd name="connsiteY3-40" fmla="*/ 338139 h 5713783"/>
              <a:gd name="connsiteX4-41" fmla="*/ 813212 w 8705180"/>
              <a:gd name="connsiteY4-42" fmla="*/ 326565 h 5713783"/>
              <a:gd name="connsiteX5-43" fmla="*/ 107156 w 8705180"/>
              <a:gd name="connsiteY5-44" fmla="*/ 372863 h 5713783"/>
              <a:gd name="connsiteX6-45" fmla="*/ 153455 w 8705180"/>
              <a:gd name="connsiteY6-46" fmla="*/ 5211081 h 5713783"/>
              <a:gd name="connsiteX7-47" fmla="*/ 743764 w 8705180"/>
              <a:gd name="connsiteY7-48" fmla="*/ 5211082 h 5713783"/>
              <a:gd name="connsiteX0-49" fmla="*/ 743764 w 8705180"/>
              <a:gd name="connsiteY0-50" fmla="*/ 5211082 h 5733295"/>
              <a:gd name="connsiteX1-51" fmla="*/ 2074853 w 8705180"/>
              <a:gd name="connsiteY1-52" fmla="*/ 2097492 h 5733295"/>
              <a:gd name="connsiteX2-53" fmla="*/ 7549678 w 8705180"/>
              <a:gd name="connsiteY2-54" fmla="*/ 500185 h 5733295"/>
              <a:gd name="connsiteX3-55" fmla="*/ 8128412 w 8705180"/>
              <a:gd name="connsiteY3-56" fmla="*/ 338139 h 5733295"/>
              <a:gd name="connsiteX4-57" fmla="*/ 813212 w 8705180"/>
              <a:gd name="connsiteY4-58" fmla="*/ 326565 h 5733295"/>
              <a:gd name="connsiteX5-59" fmla="*/ 107156 w 8705180"/>
              <a:gd name="connsiteY5-60" fmla="*/ 372863 h 5733295"/>
              <a:gd name="connsiteX6-61" fmla="*/ 153455 w 8705180"/>
              <a:gd name="connsiteY6-62" fmla="*/ 5211081 h 5733295"/>
              <a:gd name="connsiteX7-63" fmla="*/ 743764 w 8705180"/>
              <a:gd name="connsiteY7-64" fmla="*/ 5211082 h 5733295"/>
              <a:gd name="connsiteX0-65" fmla="*/ 833029 w 8794445"/>
              <a:gd name="connsiteY0-66" fmla="*/ 5176060 h 5695167"/>
              <a:gd name="connsiteX1-67" fmla="*/ 2164118 w 8794445"/>
              <a:gd name="connsiteY1-68" fmla="*/ 2062470 h 5695167"/>
              <a:gd name="connsiteX2-69" fmla="*/ 7638943 w 8794445"/>
              <a:gd name="connsiteY2-70" fmla="*/ 465163 h 5695167"/>
              <a:gd name="connsiteX3-71" fmla="*/ 8217677 w 8794445"/>
              <a:gd name="connsiteY3-72" fmla="*/ 303117 h 5695167"/>
              <a:gd name="connsiteX4-73" fmla="*/ 902477 w 8794445"/>
              <a:gd name="connsiteY4-74" fmla="*/ 291543 h 5695167"/>
              <a:gd name="connsiteX5-75" fmla="*/ 45950 w 8794445"/>
              <a:gd name="connsiteY5-76" fmla="*/ 384139 h 5695167"/>
              <a:gd name="connsiteX6-77" fmla="*/ 242720 w 8794445"/>
              <a:gd name="connsiteY6-78" fmla="*/ 5176059 h 5695167"/>
              <a:gd name="connsiteX7-79" fmla="*/ 833029 w 8794445"/>
              <a:gd name="connsiteY7-80" fmla="*/ 5176060 h 5695167"/>
              <a:gd name="connsiteX0-81" fmla="*/ 863699 w 8825115"/>
              <a:gd name="connsiteY0-82" fmla="*/ 5124905 h 5639364"/>
              <a:gd name="connsiteX1-83" fmla="*/ 2194788 w 8825115"/>
              <a:gd name="connsiteY1-84" fmla="*/ 2011315 h 5639364"/>
              <a:gd name="connsiteX2-85" fmla="*/ 7669613 w 8825115"/>
              <a:gd name="connsiteY2-86" fmla="*/ 414008 h 5639364"/>
              <a:gd name="connsiteX3-87" fmla="*/ 8248347 w 8825115"/>
              <a:gd name="connsiteY3-88" fmla="*/ 251962 h 5639364"/>
              <a:gd name="connsiteX4-89" fmla="*/ 933147 w 8825115"/>
              <a:gd name="connsiteY4-90" fmla="*/ 240388 h 5639364"/>
              <a:gd name="connsiteX5-91" fmla="*/ 30321 w 8825115"/>
              <a:gd name="connsiteY5-92" fmla="*/ 402432 h 5639364"/>
              <a:gd name="connsiteX6-93" fmla="*/ 273390 w 8825115"/>
              <a:gd name="connsiteY6-94" fmla="*/ 5124904 h 5639364"/>
              <a:gd name="connsiteX7-95" fmla="*/ 863699 w 8825115"/>
              <a:gd name="connsiteY7-96" fmla="*/ 5124905 h 5639364"/>
              <a:gd name="connsiteX0-97" fmla="*/ 863699 w 9427495"/>
              <a:gd name="connsiteY0-98" fmla="*/ 5124905 h 5639364"/>
              <a:gd name="connsiteX1-99" fmla="*/ 2194788 w 9427495"/>
              <a:gd name="connsiteY1-100" fmla="*/ 2011315 h 5639364"/>
              <a:gd name="connsiteX2-101" fmla="*/ 7669613 w 9427495"/>
              <a:gd name="connsiteY2-102" fmla="*/ 414008 h 5639364"/>
              <a:gd name="connsiteX3-103" fmla="*/ 9359518 w 9427495"/>
              <a:gd name="connsiteY3-104" fmla="*/ 147789 h 5639364"/>
              <a:gd name="connsiteX4-105" fmla="*/ 8248347 w 9427495"/>
              <a:gd name="connsiteY4-106" fmla="*/ 251962 h 5639364"/>
              <a:gd name="connsiteX5-107" fmla="*/ 933147 w 9427495"/>
              <a:gd name="connsiteY5-108" fmla="*/ 240388 h 5639364"/>
              <a:gd name="connsiteX6-109" fmla="*/ 30321 w 9427495"/>
              <a:gd name="connsiteY6-110" fmla="*/ 402432 h 5639364"/>
              <a:gd name="connsiteX7-111" fmla="*/ 273390 w 9427495"/>
              <a:gd name="connsiteY7-112" fmla="*/ 5124904 h 5639364"/>
              <a:gd name="connsiteX8" fmla="*/ 863699 w 9427495"/>
              <a:gd name="connsiteY8" fmla="*/ 5124905 h 5639364"/>
              <a:gd name="connsiteX0-113" fmla="*/ 863699 w 8825115"/>
              <a:gd name="connsiteY0-114" fmla="*/ 5124905 h 5639364"/>
              <a:gd name="connsiteX1-115" fmla="*/ 2194788 w 8825115"/>
              <a:gd name="connsiteY1-116" fmla="*/ 2011315 h 5639364"/>
              <a:gd name="connsiteX2-117" fmla="*/ 7669613 w 8825115"/>
              <a:gd name="connsiteY2-118" fmla="*/ 414008 h 5639364"/>
              <a:gd name="connsiteX3-119" fmla="*/ 8248347 w 8825115"/>
              <a:gd name="connsiteY3-120" fmla="*/ 251962 h 5639364"/>
              <a:gd name="connsiteX4-121" fmla="*/ 933147 w 8825115"/>
              <a:gd name="connsiteY4-122" fmla="*/ 240388 h 5639364"/>
              <a:gd name="connsiteX5-123" fmla="*/ 30321 w 8825115"/>
              <a:gd name="connsiteY5-124" fmla="*/ 402432 h 5639364"/>
              <a:gd name="connsiteX6-125" fmla="*/ 273390 w 8825115"/>
              <a:gd name="connsiteY6-126" fmla="*/ 5124904 h 5639364"/>
              <a:gd name="connsiteX7-127" fmla="*/ 863699 w 8825115"/>
              <a:gd name="connsiteY7-128" fmla="*/ 5124905 h 5639364"/>
              <a:gd name="connsiteX0-129" fmla="*/ 869217 w 8917698"/>
              <a:gd name="connsiteY0-130" fmla="*/ 5130094 h 5644553"/>
              <a:gd name="connsiteX1-131" fmla="*/ 2200306 w 8917698"/>
              <a:gd name="connsiteY1-132" fmla="*/ 2016504 h 5644553"/>
              <a:gd name="connsiteX2-133" fmla="*/ 7675131 w 8917698"/>
              <a:gd name="connsiteY2-134" fmla="*/ 419197 h 5644553"/>
              <a:gd name="connsiteX3-135" fmla="*/ 8369612 w 8917698"/>
              <a:gd name="connsiteY3-136" fmla="*/ 372898 h 5644553"/>
              <a:gd name="connsiteX4-137" fmla="*/ 938665 w 8917698"/>
              <a:gd name="connsiteY4-138" fmla="*/ 245577 h 5644553"/>
              <a:gd name="connsiteX5-139" fmla="*/ 35839 w 8917698"/>
              <a:gd name="connsiteY5-140" fmla="*/ 407621 h 5644553"/>
              <a:gd name="connsiteX6-141" fmla="*/ 278908 w 8917698"/>
              <a:gd name="connsiteY6-142" fmla="*/ 5130093 h 5644553"/>
              <a:gd name="connsiteX7-143" fmla="*/ 869217 w 8917698"/>
              <a:gd name="connsiteY7-144" fmla="*/ 5130094 h 5644553"/>
              <a:gd name="connsiteX0-145" fmla="*/ 874746 w 9003625"/>
              <a:gd name="connsiteY0-146" fmla="*/ 5119804 h 5634263"/>
              <a:gd name="connsiteX1-147" fmla="*/ 2205835 w 9003625"/>
              <a:gd name="connsiteY1-148" fmla="*/ 2006214 h 5634263"/>
              <a:gd name="connsiteX2-149" fmla="*/ 7680660 w 9003625"/>
              <a:gd name="connsiteY2-150" fmla="*/ 408907 h 5634263"/>
              <a:gd name="connsiteX3-151" fmla="*/ 8479313 w 9003625"/>
              <a:gd name="connsiteY3-152" fmla="*/ 131114 h 5634263"/>
              <a:gd name="connsiteX4-153" fmla="*/ 944194 w 9003625"/>
              <a:gd name="connsiteY4-154" fmla="*/ 235287 h 5634263"/>
              <a:gd name="connsiteX5-155" fmla="*/ 41368 w 9003625"/>
              <a:gd name="connsiteY5-156" fmla="*/ 397331 h 5634263"/>
              <a:gd name="connsiteX6-157" fmla="*/ 284437 w 9003625"/>
              <a:gd name="connsiteY6-158" fmla="*/ 5119803 h 5634263"/>
              <a:gd name="connsiteX7-159" fmla="*/ 874746 w 9003625"/>
              <a:gd name="connsiteY7-160" fmla="*/ 5119804 h 5634263"/>
              <a:gd name="connsiteX0-161" fmla="*/ 879735 w 9081557"/>
              <a:gd name="connsiteY0-162" fmla="*/ 5119299 h 5633758"/>
              <a:gd name="connsiteX1-163" fmla="*/ 2210824 w 9081557"/>
              <a:gd name="connsiteY1-164" fmla="*/ 2005709 h 5633758"/>
              <a:gd name="connsiteX2-165" fmla="*/ 7685649 w 9081557"/>
              <a:gd name="connsiteY2-166" fmla="*/ 408402 h 5633758"/>
              <a:gd name="connsiteX3-167" fmla="*/ 8576899 w 9081557"/>
              <a:gd name="connsiteY3-168" fmla="*/ 119035 h 5633758"/>
              <a:gd name="connsiteX4-169" fmla="*/ 949183 w 9081557"/>
              <a:gd name="connsiteY4-170" fmla="*/ 234782 h 5633758"/>
              <a:gd name="connsiteX5-171" fmla="*/ 46357 w 9081557"/>
              <a:gd name="connsiteY5-172" fmla="*/ 396826 h 5633758"/>
              <a:gd name="connsiteX6-173" fmla="*/ 289426 w 9081557"/>
              <a:gd name="connsiteY6-174" fmla="*/ 5119298 h 5633758"/>
              <a:gd name="connsiteX7-175" fmla="*/ 879735 w 9081557"/>
              <a:gd name="connsiteY7-176" fmla="*/ 5119299 h 5633758"/>
              <a:gd name="connsiteX0-177" fmla="*/ 879735 w 9081557"/>
              <a:gd name="connsiteY0-178" fmla="*/ 5119299 h 5633758"/>
              <a:gd name="connsiteX1-179" fmla="*/ 2210824 w 9081557"/>
              <a:gd name="connsiteY1-180" fmla="*/ 2005709 h 5633758"/>
              <a:gd name="connsiteX2-181" fmla="*/ 7685649 w 9081557"/>
              <a:gd name="connsiteY2-182" fmla="*/ 408402 h 5633758"/>
              <a:gd name="connsiteX3-183" fmla="*/ 8576899 w 9081557"/>
              <a:gd name="connsiteY3-184" fmla="*/ 119035 h 5633758"/>
              <a:gd name="connsiteX4-185" fmla="*/ 949183 w 9081557"/>
              <a:gd name="connsiteY4-186" fmla="*/ 234782 h 5633758"/>
              <a:gd name="connsiteX5-187" fmla="*/ 46357 w 9081557"/>
              <a:gd name="connsiteY5-188" fmla="*/ 396826 h 5633758"/>
              <a:gd name="connsiteX6-189" fmla="*/ 289426 w 9081557"/>
              <a:gd name="connsiteY6-190" fmla="*/ 5119298 h 5633758"/>
              <a:gd name="connsiteX7-191" fmla="*/ 879735 w 9081557"/>
              <a:gd name="connsiteY7-192" fmla="*/ 5119299 h 5633758"/>
              <a:gd name="connsiteX0-193" fmla="*/ 879735 w 9086693"/>
              <a:gd name="connsiteY0-194" fmla="*/ 5119299 h 5633758"/>
              <a:gd name="connsiteX1-195" fmla="*/ 2210824 w 9086693"/>
              <a:gd name="connsiteY1-196" fmla="*/ 2005709 h 5633758"/>
              <a:gd name="connsiteX2-197" fmla="*/ 7685649 w 9086693"/>
              <a:gd name="connsiteY2-198" fmla="*/ 408402 h 5633758"/>
              <a:gd name="connsiteX3-199" fmla="*/ 8576899 w 9086693"/>
              <a:gd name="connsiteY3-200" fmla="*/ 119035 h 5633758"/>
              <a:gd name="connsiteX4-201" fmla="*/ 949183 w 9086693"/>
              <a:gd name="connsiteY4-202" fmla="*/ 234782 h 5633758"/>
              <a:gd name="connsiteX5-203" fmla="*/ 46357 w 9086693"/>
              <a:gd name="connsiteY5-204" fmla="*/ 396826 h 5633758"/>
              <a:gd name="connsiteX6-205" fmla="*/ 289426 w 9086693"/>
              <a:gd name="connsiteY6-206" fmla="*/ 5119298 h 5633758"/>
              <a:gd name="connsiteX7-207" fmla="*/ 879735 w 9086693"/>
              <a:gd name="connsiteY7-208" fmla="*/ 5119299 h 5633758"/>
              <a:gd name="connsiteX0-209" fmla="*/ 879735 w 9092520"/>
              <a:gd name="connsiteY0-210" fmla="*/ 5119299 h 5633758"/>
              <a:gd name="connsiteX1-211" fmla="*/ 2210824 w 9092520"/>
              <a:gd name="connsiteY1-212" fmla="*/ 2005709 h 5633758"/>
              <a:gd name="connsiteX2-213" fmla="*/ 7685649 w 9092520"/>
              <a:gd name="connsiteY2-214" fmla="*/ 408402 h 5633758"/>
              <a:gd name="connsiteX3-215" fmla="*/ 8576899 w 9092520"/>
              <a:gd name="connsiteY3-216" fmla="*/ 119035 h 5633758"/>
              <a:gd name="connsiteX4-217" fmla="*/ 949183 w 9092520"/>
              <a:gd name="connsiteY4-218" fmla="*/ 234782 h 5633758"/>
              <a:gd name="connsiteX5-219" fmla="*/ 46357 w 9092520"/>
              <a:gd name="connsiteY5-220" fmla="*/ 396826 h 5633758"/>
              <a:gd name="connsiteX6-221" fmla="*/ 289426 w 9092520"/>
              <a:gd name="connsiteY6-222" fmla="*/ 5119298 h 5633758"/>
              <a:gd name="connsiteX7-223" fmla="*/ 879735 w 9092520"/>
              <a:gd name="connsiteY7-224" fmla="*/ 5119299 h 56337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9092520" h="5633758">
                <a:moveTo>
                  <a:pt x="879735" y="5119299"/>
                </a:moveTo>
                <a:cubicBezTo>
                  <a:pt x="1026348" y="4542495"/>
                  <a:pt x="1076505" y="2790858"/>
                  <a:pt x="2210824" y="2005709"/>
                </a:cubicBezTo>
                <a:cubicBezTo>
                  <a:pt x="3345143" y="1220560"/>
                  <a:pt x="6589913" y="607101"/>
                  <a:pt x="7685649" y="408402"/>
                </a:cubicBezTo>
                <a:cubicBezTo>
                  <a:pt x="8774519" y="210948"/>
                  <a:pt x="9711218" y="124823"/>
                  <a:pt x="8576899" y="119035"/>
                </a:cubicBezTo>
                <a:cubicBezTo>
                  <a:pt x="7442580" y="113247"/>
                  <a:pt x="3491755" y="196200"/>
                  <a:pt x="949183" y="234782"/>
                </a:cubicBezTo>
                <a:cubicBezTo>
                  <a:pt x="-472574" y="281080"/>
                  <a:pt x="156316" y="-417260"/>
                  <a:pt x="46357" y="396826"/>
                </a:cubicBezTo>
                <a:cubicBezTo>
                  <a:pt x="-63602" y="1210912"/>
                  <a:pt x="150530" y="4332219"/>
                  <a:pt x="289426" y="5119298"/>
                </a:cubicBezTo>
                <a:cubicBezTo>
                  <a:pt x="428322" y="5906377"/>
                  <a:pt x="733122" y="5696103"/>
                  <a:pt x="879735" y="5119299"/>
                </a:cubicBezTo>
                <a:close/>
              </a:path>
            </a:pathLst>
          </a:custGeom>
          <a:solidFill>
            <a:srgbClr val="03B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组合 18"/>
          <p:cNvGrpSpPr/>
          <p:nvPr/>
        </p:nvGrpSpPr>
        <p:grpSpPr>
          <a:xfrm flipV="1">
            <a:off x="-760221" y="151190"/>
            <a:ext cx="10411040" cy="7001514"/>
            <a:chOff x="-902884" y="-329254"/>
            <a:chExt cx="10411040" cy="7001514"/>
          </a:xfrm>
        </p:grpSpPr>
        <p:sp>
          <p:nvSpPr>
            <p:cNvPr id="3" name="任意多边形: 形状 2"/>
            <p:cNvSpPr/>
            <p:nvPr/>
          </p:nvSpPr>
          <p:spPr>
            <a:xfrm>
              <a:off x="-902884" y="-257930"/>
              <a:ext cx="9092520" cy="5633758"/>
            </a:xfrm>
            <a:custGeom>
              <a:avLst/>
              <a:gdLst>
                <a:gd name="connsiteX0" fmla="*/ 905809 w 8718019"/>
                <a:gd name="connsiteY0" fmla="*/ 4794393 h 5541790"/>
                <a:gd name="connsiteX1" fmla="*/ 1773911 w 8718019"/>
                <a:gd name="connsiteY1" fmla="*/ 2143790 h 5541790"/>
                <a:gd name="connsiteX2" fmla="*/ 7549678 w 8718019"/>
                <a:gd name="connsiteY2" fmla="*/ 500185 h 5541790"/>
                <a:gd name="connsiteX3" fmla="*/ 8128412 w 8718019"/>
                <a:gd name="connsiteY3" fmla="*/ 338139 h 5541790"/>
                <a:gd name="connsiteX4" fmla="*/ 813212 w 8718019"/>
                <a:gd name="connsiteY4" fmla="*/ 326565 h 5541790"/>
                <a:gd name="connsiteX5" fmla="*/ 107156 w 8718019"/>
                <a:gd name="connsiteY5" fmla="*/ 372863 h 5541790"/>
                <a:gd name="connsiteX6" fmla="*/ 153455 w 8718019"/>
                <a:gd name="connsiteY6" fmla="*/ 5211081 h 5541790"/>
                <a:gd name="connsiteX7" fmla="*/ 905809 w 8718019"/>
                <a:gd name="connsiteY7" fmla="*/ 4794393 h 5541790"/>
                <a:gd name="connsiteX0-1" fmla="*/ 905809 w 8705180"/>
                <a:gd name="connsiteY0-2" fmla="*/ 4794393 h 5543445"/>
                <a:gd name="connsiteX1-3" fmla="*/ 2074853 w 8705180"/>
                <a:gd name="connsiteY1-4" fmla="*/ 2097492 h 5543445"/>
                <a:gd name="connsiteX2-5" fmla="*/ 7549678 w 8705180"/>
                <a:gd name="connsiteY2-6" fmla="*/ 500185 h 5543445"/>
                <a:gd name="connsiteX3-7" fmla="*/ 8128412 w 8705180"/>
                <a:gd name="connsiteY3-8" fmla="*/ 338139 h 5543445"/>
                <a:gd name="connsiteX4-9" fmla="*/ 813212 w 8705180"/>
                <a:gd name="connsiteY4-10" fmla="*/ 326565 h 5543445"/>
                <a:gd name="connsiteX5-11" fmla="*/ 107156 w 8705180"/>
                <a:gd name="connsiteY5-12" fmla="*/ 372863 h 5543445"/>
                <a:gd name="connsiteX6-13" fmla="*/ 153455 w 8705180"/>
                <a:gd name="connsiteY6-14" fmla="*/ 5211081 h 5543445"/>
                <a:gd name="connsiteX7-15" fmla="*/ 905809 w 8705180"/>
                <a:gd name="connsiteY7-16" fmla="*/ 4794393 h 5543445"/>
                <a:gd name="connsiteX0-17" fmla="*/ 905809 w 8705180"/>
                <a:gd name="connsiteY0-18" fmla="*/ 4794393 h 5543445"/>
                <a:gd name="connsiteX1-19" fmla="*/ 2074853 w 8705180"/>
                <a:gd name="connsiteY1-20" fmla="*/ 2097492 h 5543445"/>
                <a:gd name="connsiteX2-21" fmla="*/ 7549678 w 8705180"/>
                <a:gd name="connsiteY2-22" fmla="*/ 500185 h 5543445"/>
                <a:gd name="connsiteX3-23" fmla="*/ 8128412 w 8705180"/>
                <a:gd name="connsiteY3-24" fmla="*/ 338139 h 5543445"/>
                <a:gd name="connsiteX4-25" fmla="*/ 813212 w 8705180"/>
                <a:gd name="connsiteY4-26" fmla="*/ 326565 h 5543445"/>
                <a:gd name="connsiteX5-27" fmla="*/ 107156 w 8705180"/>
                <a:gd name="connsiteY5-28" fmla="*/ 372863 h 5543445"/>
                <a:gd name="connsiteX6-29" fmla="*/ 153455 w 8705180"/>
                <a:gd name="connsiteY6-30" fmla="*/ 5211081 h 5543445"/>
                <a:gd name="connsiteX7-31" fmla="*/ 905809 w 8705180"/>
                <a:gd name="connsiteY7-32" fmla="*/ 4794393 h 5543445"/>
                <a:gd name="connsiteX0-33" fmla="*/ 743764 w 8705180"/>
                <a:gd name="connsiteY0-34" fmla="*/ 5211082 h 5713783"/>
                <a:gd name="connsiteX1-35" fmla="*/ 2074853 w 8705180"/>
                <a:gd name="connsiteY1-36" fmla="*/ 2097492 h 5713783"/>
                <a:gd name="connsiteX2-37" fmla="*/ 7549678 w 8705180"/>
                <a:gd name="connsiteY2-38" fmla="*/ 500185 h 5713783"/>
                <a:gd name="connsiteX3-39" fmla="*/ 8128412 w 8705180"/>
                <a:gd name="connsiteY3-40" fmla="*/ 338139 h 5713783"/>
                <a:gd name="connsiteX4-41" fmla="*/ 813212 w 8705180"/>
                <a:gd name="connsiteY4-42" fmla="*/ 326565 h 5713783"/>
                <a:gd name="connsiteX5-43" fmla="*/ 107156 w 8705180"/>
                <a:gd name="connsiteY5-44" fmla="*/ 372863 h 5713783"/>
                <a:gd name="connsiteX6-45" fmla="*/ 153455 w 8705180"/>
                <a:gd name="connsiteY6-46" fmla="*/ 5211081 h 5713783"/>
                <a:gd name="connsiteX7-47" fmla="*/ 743764 w 8705180"/>
                <a:gd name="connsiteY7-48" fmla="*/ 5211082 h 5713783"/>
                <a:gd name="connsiteX0-49" fmla="*/ 743764 w 8705180"/>
                <a:gd name="connsiteY0-50" fmla="*/ 5211082 h 5733295"/>
                <a:gd name="connsiteX1-51" fmla="*/ 2074853 w 8705180"/>
                <a:gd name="connsiteY1-52" fmla="*/ 2097492 h 5733295"/>
                <a:gd name="connsiteX2-53" fmla="*/ 7549678 w 8705180"/>
                <a:gd name="connsiteY2-54" fmla="*/ 500185 h 5733295"/>
                <a:gd name="connsiteX3-55" fmla="*/ 8128412 w 8705180"/>
                <a:gd name="connsiteY3-56" fmla="*/ 338139 h 5733295"/>
                <a:gd name="connsiteX4-57" fmla="*/ 813212 w 8705180"/>
                <a:gd name="connsiteY4-58" fmla="*/ 326565 h 5733295"/>
                <a:gd name="connsiteX5-59" fmla="*/ 107156 w 8705180"/>
                <a:gd name="connsiteY5-60" fmla="*/ 372863 h 5733295"/>
                <a:gd name="connsiteX6-61" fmla="*/ 153455 w 8705180"/>
                <a:gd name="connsiteY6-62" fmla="*/ 5211081 h 5733295"/>
                <a:gd name="connsiteX7-63" fmla="*/ 743764 w 8705180"/>
                <a:gd name="connsiteY7-64" fmla="*/ 5211082 h 5733295"/>
                <a:gd name="connsiteX0-65" fmla="*/ 833029 w 8794445"/>
                <a:gd name="connsiteY0-66" fmla="*/ 5176060 h 5695167"/>
                <a:gd name="connsiteX1-67" fmla="*/ 2164118 w 8794445"/>
                <a:gd name="connsiteY1-68" fmla="*/ 2062470 h 5695167"/>
                <a:gd name="connsiteX2-69" fmla="*/ 7638943 w 8794445"/>
                <a:gd name="connsiteY2-70" fmla="*/ 465163 h 5695167"/>
                <a:gd name="connsiteX3-71" fmla="*/ 8217677 w 8794445"/>
                <a:gd name="connsiteY3-72" fmla="*/ 303117 h 5695167"/>
                <a:gd name="connsiteX4-73" fmla="*/ 902477 w 8794445"/>
                <a:gd name="connsiteY4-74" fmla="*/ 291543 h 5695167"/>
                <a:gd name="connsiteX5-75" fmla="*/ 45950 w 8794445"/>
                <a:gd name="connsiteY5-76" fmla="*/ 384139 h 5695167"/>
                <a:gd name="connsiteX6-77" fmla="*/ 242720 w 8794445"/>
                <a:gd name="connsiteY6-78" fmla="*/ 5176059 h 5695167"/>
                <a:gd name="connsiteX7-79" fmla="*/ 833029 w 8794445"/>
                <a:gd name="connsiteY7-80" fmla="*/ 5176060 h 5695167"/>
                <a:gd name="connsiteX0-81" fmla="*/ 863699 w 8825115"/>
                <a:gd name="connsiteY0-82" fmla="*/ 5124905 h 5639364"/>
                <a:gd name="connsiteX1-83" fmla="*/ 2194788 w 8825115"/>
                <a:gd name="connsiteY1-84" fmla="*/ 2011315 h 5639364"/>
                <a:gd name="connsiteX2-85" fmla="*/ 7669613 w 8825115"/>
                <a:gd name="connsiteY2-86" fmla="*/ 414008 h 5639364"/>
                <a:gd name="connsiteX3-87" fmla="*/ 8248347 w 8825115"/>
                <a:gd name="connsiteY3-88" fmla="*/ 251962 h 5639364"/>
                <a:gd name="connsiteX4-89" fmla="*/ 933147 w 8825115"/>
                <a:gd name="connsiteY4-90" fmla="*/ 240388 h 5639364"/>
                <a:gd name="connsiteX5-91" fmla="*/ 30321 w 8825115"/>
                <a:gd name="connsiteY5-92" fmla="*/ 402432 h 5639364"/>
                <a:gd name="connsiteX6-93" fmla="*/ 273390 w 8825115"/>
                <a:gd name="connsiteY6-94" fmla="*/ 5124904 h 5639364"/>
                <a:gd name="connsiteX7-95" fmla="*/ 863699 w 8825115"/>
                <a:gd name="connsiteY7-96" fmla="*/ 5124905 h 5639364"/>
                <a:gd name="connsiteX0-97" fmla="*/ 863699 w 9427495"/>
                <a:gd name="connsiteY0-98" fmla="*/ 5124905 h 5639364"/>
                <a:gd name="connsiteX1-99" fmla="*/ 2194788 w 9427495"/>
                <a:gd name="connsiteY1-100" fmla="*/ 2011315 h 5639364"/>
                <a:gd name="connsiteX2-101" fmla="*/ 7669613 w 9427495"/>
                <a:gd name="connsiteY2-102" fmla="*/ 414008 h 5639364"/>
                <a:gd name="connsiteX3-103" fmla="*/ 9359518 w 9427495"/>
                <a:gd name="connsiteY3-104" fmla="*/ 147789 h 5639364"/>
                <a:gd name="connsiteX4-105" fmla="*/ 8248347 w 9427495"/>
                <a:gd name="connsiteY4-106" fmla="*/ 251962 h 5639364"/>
                <a:gd name="connsiteX5-107" fmla="*/ 933147 w 9427495"/>
                <a:gd name="connsiteY5-108" fmla="*/ 240388 h 5639364"/>
                <a:gd name="connsiteX6-109" fmla="*/ 30321 w 9427495"/>
                <a:gd name="connsiteY6-110" fmla="*/ 402432 h 5639364"/>
                <a:gd name="connsiteX7-111" fmla="*/ 273390 w 9427495"/>
                <a:gd name="connsiteY7-112" fmla="*/ 5124904 h 5639364"/>
                <a:gd name="connsiteX8" fmla="*/ 863699 w 9427495"/>
                <a:gd name="connsiteY8" fmla="*/ 5124905 h 5639364"/>
                <a:gd name="connsiteX0-113" fmla="*/ 863699 w 8825115"/>
                <a:gd name="connsiteY0-114" fmla="*/ 5124905 h 5639364"/>
                <a:gd name="connsiteX1-115" fmla="*/ 2194788 w 8825115"/>
                <a:gd name="connsiteY1-116" fmla="*/ 2011315 h 5639364"/>
                <a:gd name="connsiteX2-117" fmla="*/ 7669613 w 8825115"/>
                <a:gd name="connsiteY2-118" fmla="*/ 414008 h 5639364"/>
                <a:gd name="connsiteX3-119" fmla="*/ 8248347 w 8825115"/>
                <a:gd name="connsiteY3-120" fmla="*/ 251962 h 5639364"/>
                <a:gd name="connsiteX4-121" fmla="*/ 933147 w 8825115"/>
                <a:gd name="connsiteY4-122" fmla="*/ 240388 h 5639364"/>
                <a:gd name="connsiteX5-123" fmla="*/ 30321 w 8825115"/>
                <a:gd name="connsiteY5-124" fmla="*/ 402432 h 5639364"/>
                <a:gd name="connsiteX6-125" fmla="*/ 273390 w 8825115"/>
                <a:gd name="connsiteY6-126" fmla="*/ 5124904 h 5639364"/>
                <a:gd name="connsiteX7-127" fmla="*/ 863699 w 8825115"/>
                <a:gd name="connsiteY7-128" fmla="*/ 5124905 h 5639364"/>
                <a:gd name="connsiteX0-129" fmla="*/ 869217 w 8917698"/>
                <a:gd name="connsiteY0-130" fmla="*/ 5130094 h 5644553"/>
                <a:gd name="connsiteX1-131" fmla="*/ 2200306 w 8917698"/>
                <a:gd name="connsiteY1-132" fmla="*/ 2016504 h 5644553"/>
                <a:gd name="connsiteX2-133" fmla="*/ 7675131 w 8917698"/>
                <a:gd name="connsiteY2-134" fmla="*/ 419197 h 5644553"/>
                <a:gd name="connsiteX3-135" fmla="*/ 8369612 w 8917698"/>
                <a:gd name="connsiteY3-136" fmla="*/ 372898 h 5644553"/>
                <a:gd name="connsiteX4-137" fmla="*/ 938665 w 8917698"/>
                <a:gd name="connsiteY4-138" fmla="*/ 245577 h 5644553"/>
                <a:gd name="connsiteX5-139" fmla="*/ 35839 w 8917698"/>
                <a:gd name="connsiteY5-140" fmla="*/ 407621 h 5644553"/>
                <a:gd name="connsiteX6-141" fmla="*/ 278908 w 8917698"/>
                <a:gd name="connsiteY6-142" fmla="*/ 5130093 h 5644553"/>
                <a:gd name="connsiteX7-143" fmla="*/ 869217 w 8917698"/>
                <a:gd name="connsiteY7-144" fmla="*/ 5130094 h 5644553"/>
                <a:gd name="connsiteX0-145" fmla="*/ 874746 w 9003625"/>
                <a:gd name="connsiteY0-146" fmla="*/ 5119804 h 5634263"/>
                <a:gd name="connsiteX1-147" fmla="*/ 2205835 w 9003625"/>
                <a:gd name="connsiteY1-148" fmla="*/ 2006214 h 5634263"/>
                <a:gd name="connsiteX2-149" fmla="*/ 7680660 w 9003625"/>
                <a:gd name="connsiteY2-150" fmla="*/ 408907 h 5634263"/>
                <a:gd name="connsiteX3-151" fmla="*/ 8479313 w 9003625"/>
                <a:gd name="connsiteY3-152" fmla="*/ 131114 h 5634263"/>
                <a:gd name="connsiteX4-153" fmla="*/ 944194 w 9003625"/>
                <a:gd name="connsiteY4-154" fmla="*/ 235287 h 5634263"/>
                <a:gd name="connsiteX5-155" fmla="*/ 41368 w 9003625"/>
                <a:gd name="connsiteY5-156" fmla="*/ 397331 h 5634263"/>
                <a:gd name="connsiteX6-157" fmla="*/ 284437 w 9003625"/>
                <a:gd name="connsiteY6-158" fmla="*/ 5119803 h 5634263"/>
                <a:gd name="connsiteX7-159" fmla="*/ 874746 w 9003625"/>
                <a:gd name="connsiteY7-160" fmla="*/ 5119804 h 5634263"/>
                <a:gd name="connsiteX0-161" fmla="*/ 879735 w 9081557"/>
                <a:gd name="connsiteY0-162" fmla="*/ 5119299 h 5633758"/>
                <a:gd name="connsiteX1-163" fmla="*/ 2210824 w 9081557"/>
                <a:gd name="connsiteY1-164" fmla="*/ 2005709 h 5633758"/>
                <a:gd name="connsiteX2-165" fmla="*/ 7685649 w 9081557"/>
                <a:gd name="connsiteY2-166" fmla="*/ 408402 h 5633758"/>
                <a:gd name="connsiteX3-167" fmla="*/ 8576899 w 9081557"/>
                <a:gd name="connsiteY3-168" fmla="*/ 119035 h 5633758"/>
                <a:gd name="connsiteX4-169" fmla="*/ 949183 w 9081557"/>
                <a:gd name="connsiteY4-170" fmla="*/ 234782 h 5633758"/>
                <a:gd name="connsiteX5-171" fmla="*/ 46357 w 9081557"/>
                <a:gd name="connsiteY5-172" fmla="*/ 396826 h 5633758"/>
                <a:gd name="connsiteX6-173" fmla="*/ 289426 w 9081557"/>
                <a:gd name="connsiteY6-174" fmla="*/ 5119298 h 5633758"/>
                <a:gd name="connsiteX7-175" fmla="*/ 879735 w 9081557"/>
                <a:gd name="connsiteY7-176" fmla="*/ 5119299 h 5633758"/>
                <a:gd name="connsiteX0-177" fmla="*/ 879735 w 9081557"/>
                <a:gd name="connsiteY0-178" fmla="*/ 5119299 h 5633758"/>
                <a:gd name="connsiteX1-179" fmla="*/ 2210824 w 9081557"/>
                <a:gd name="connsiteY1-180" fmla="*/ 2005709 h 5633758"/>
                <a:gd name="connsiteX2-181" fmla="*/ 7685649 w 9081557"/>
                <a:gd name="connsiteY2-182" fmla="*/ 408402 h 5633758"/>
                <a:gd name="connsiteX3-183" fmla="*/ 8576899 w 9081557"/>
                <a:gd name="connsiteY3-184" fmla="*/ 119035 h 5633758"/>
                <a:gd name="connsiteX4-185" fmla="*/ 949183 w 9081557"/>
                <a:gd name="connsiteY4-186" fmla="*/ 234782 h 5633758"/>
                <a:gd name="connsiteX5-187" fmla="*/ 46357 w 9081557"/>
                <a:gd name="connsiteY5-188" fmla="*/ 396826 h 5633758"/>
                <a:gd name="connsiteX6-189" fmla="*/ 289426 w 9081557"/>
                <a:gd name="connsiteY6-190" fmla="*/ 5119298 h 5633758"/>
                <a:gd name="connsiteX7-191" fmla="*/ 879735 w 9081557"/>
                <a:gd name="connsiteY7-192" fmla="*/ 5119299 h 5633758"/>
                <a:gd name="connsiteX0-193" fmla="*/ 879735 w 9086693"/>
                <a:gd name="connsiteY0-194" fmla="*/ 5119299 h 5633758"/>
                <a:gd name="connsiteX1-195" fmla="*/ 2210824 w 9086693"/>
                <a:gd name="connsiteY1-196" fmla="*/ 2005709 h 5633758"/>
                <a:gd name="connsiteX2-197" fmla="*/ 7685649 w 9086693"/>
                <a:gd name="connsiteY2-198" fmla="*/ 408402 h 5633758"/>
                <a:gd name="connsiteX3-199" fmla="*/ 8576899 w 9086693"/>
                <a:gd name="connsiteY3-200" fmla="*/ 119035 h 5633758"/>
                <a:gd name="connsiteX4-201" fmla="*/ 949183 w 9086693"/>
                <a:gd name="connsiteY4-202" fmla="*/ 234782 h 5633758"/>
                <a:gd name="connsiteX5-203" fmla="*/ 46357 w 9086693"/>
                <a:gd name="connsiteY5-204" fmla="*/ 396826 h 5633758"/>
                <a:gd name="connsiteX6-205" fmla="*/ 289426 w 9086693"/>
                <a:gd name="connsiteY6-206" fmla="*/ 5119298 h 5633758"/>
                <a:gd name="connsiteX7-207" fmla="*/ 879735 w 9086693"/>
                <a:gd name="connsiteY7-208" fmla="*/ 5119299 h 5633758"/>
                <a:gd name="connsiteX0-209" fmla="*/ 879735 w 9092520"/>
                <a:gd name="connsiteY0-210" fmla="*/ 5119299 h 5633758"/>
                <a:gd name="connsiteX1-211" fmla="*/ 2210824 w 9092520"/>
                <a:gd name="connsiteY1-212" fmla="*/ 2005709 h 5633758"/>
                <a:gd name="connsiteX2-213" fmla="*/ 7685649 w 9092520"/>
                <a:gd name="connsiteY2-214" fmla="*/ 408402 h 5633758"/>
                <a:gd name="connsiteX3-215" fmla="*/ 8576899 w 9092520"/>
                <a:gd name="connsiteY3-216" fmla="*/ 119035 h 5633758"/>
                <a:gd name="connsiteX4-217" fmla="*/ 949183 w 9092520"/>
                <a:gd name="connsiteY4-218" fmla="*/ 234782 h 5633758"/>
                <a:gd name="connsiteX5-219" fmla="*/ 46357 w 9092520"/>
                <a:gd name="connsiteY5-220" fmla="*/ 396826 h 5633758"/>
                <a:gd name="connsiteX6-221" fmla="*/ 289426 w 9092520"/>
                <a:gd name="connsiteY6-222" fmla="*/ 5119298 h 5633758"/>
                <a:gd name="connsiteX7-223" fmla="*/ 879735 w 9092520"/>
                <a:gd name="connsiteY7-224" fmla="*/ 5119299 h 563375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9092520" h="5633758">
                  <a:moveTo>
                    <a:pt x="879735" y="5119299"/>
                  </a:moveTo>
                  <a:cubicBezTo>
                    <a:pt x="1026348" y="4542495"/>
                    <a:pt x="1076505" y="2790858"/>
                    <a:pt x="2210824" y="2005709"/>
                  </a:cubicBezTo>
                  <a:cubicBezTo>
                    <a:pt x="3345143" y="1220560"/>
                    <a:pt x="6589913" y="607101"/>
                    <a:pt x="7685649" y="408402"/>
                  </a:cubicBezTo>
                  <a:cubicBezTo>
                    <a:pt x="8774519" y="210948"/>
                    <a:pt x="9711218" y="124823"/>
                    <a:pt x="8576899" y="119035"/>
                  </a:cubicBezTo>
                  <a:cubicBezTo>
                    <a:pt x="7442580" y="113247"/>
                    <a:pt x="3491755" y="196200"/>
                    <a:pt x="949183" y="234782"/>
                  </a:cubicBezTo>
                  <a:cubicBezTo>
                    <a:pt x="-472574" y="281080"/>
                    <a:pt x="156316" y="-417260"/>
                    <a:pt x="46357" y="396826"/>
                  </a:cubicBezTo>
                  <a:cubicBezTo>
                    <a:pt x="-63602" y="1210912"/>
                    <a:pt x="150530" y="4332219"/>
                    <a:pt x="289426" y="5119298"/>
                  </a:cubicBezTo>
                  <a:cubicBezTo>
                    <a:pt x="428322" y="5906377"/>
                    <a:pt x="733122" y="5696103"/>
                    <a:pt x="879735" y="5119299"/>
                  </a:cubicBezTo>
                  <a:close/>
                </a:path>
              </a:pathLst>
            </a:custGeom>
            <a:solidFill>
              <a:srgbClr val="03BE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任意多边形: 形状 5"/>
            <p:cNvSpPr/>
            <p:nvPr/>
          </p:nvSpPr>
          <p:spPr>
            <a:xfrm>
              <a:off x="-412563" y="-329254"/>
              <a:ext cx="9686325" cy="6775962"/>
            </a:xfrm>
            <a:custGeom>
              <a:avLst/>
              <a:gdLst>
                <a:gd name="connsiteX0" fmla="*/ 88772 w 9361349"/>
                <a:gd name="connsiteY0" fmla="*/ 6435856 h 6441090"/>
                <a:gd name="connsiteX1" fmla="*/ 540185 w 9361349"/>
                <a:gd name="connsiteY1" fmla="*/ 3079197 h 6441090"/>
                <a:gd name="connsiteX2" fmla="*/ 1639780 w 9361349"/>
                <a:gd name="connsiteY2" fmla="*/ 1898580 h 6441090"/>
                <a:gd name="connsiteX3" fmla="*/ 7311375 w 9361349"/>
                <a:gd name="connsiteY3" fmla="*/ 289699 h 6441090"/>
                <a:gd name="connsiteX4" fmla="*/ 8086879 w 9361349"/>
                <a:gd name="connsiteY4" fmla="*/ 150802 h 6441090"/>
                <a:gd name="connsiteX5" fmla="*/ 9059152 w 9361349"/>
                <a:gd name="connsiteY5" fmla="*/ 162377 h 6441090"/>
                <a:gd name="connsiteX6" fmla="*/ 2264813 w 9361349"/>
                <a:gd name="connsiteY6" fmla="*/ 2234245 h 6441090"/>
                <a:gd name="connsiteX7" fmla="*/ 88772 w 9361349"/>
                <a:gd name="connsiteY7" fmla="*/ 6435856 h 6441090"/>
                <a:gd name="connsiteX0-1" fmla="*/ 86621 w 9359198"/>
                <a:gd name="connsiteY0-2" fmla="*/ 6435856 h 6442824"/>
                <a:gd name="connsiteX1-3" fmla="*/ 549608 w 9359198"/>
                <a:gd name="connsiteY1-4" fmla="*/ 3194943 h 6442824"/>
                <a:gd name="connsiteX2-5" fmla="*/ 1637629 w 9359198"/>
                <a:gd name="connsiteY2-6" fmla="*/ 1898580 h 6442824"/>
                <a:gd name="connsiteX3-7" fmla="*/ 7309224 w 9359198"/>
                <a:gd name="connsiteY3-8" fmla="*/ 289699 h 6442824"/>
                <a:gd name="connsiteX4-9" fmla="*/ 8084728 w 9359198"/>
                <a:gd name="connsiteY4-10" fmla="*/ 150802 h 6442824"/>
                <a:gd name="connsiteX5-11" fmla="*/ 9057001 w 9359198"/>
                <a:gd name="connsiteY5-12" fmla="*/ 162377 h 6442824"/>
                <a:gd name="connsiteX6-13" fmla="*/ 2262662 w 9359198"/>
                <a:gd name="connsiteY6-14" fmla="*/ 2234245 h 6442824"/>
                <a:gd name="connsiteX7-15" fmla="*/ 86621 w 9359198"/>
                <a:gd name="connsiteY7-16" fmla="*/ 6435856 h 6442824"/>
                <a:gd name="connsiteX0-17" fmla="*/ 74556 w 9347133"/>
                <a:gd name="connsiteY0-18" fmla="*/ 6435856 h 6443418"/>
                <a:gd name="connsiteX1-19" fmla="*/ 537543 w 9347133"/>
                <a:gd name="connsiteY1-20" fmla="*/ 3194943 h 6443418"/>
                <a:gd name="connsiteX2-21" fmla="*/ 1625564 w 9347133"/>
                <a:gd name="connsiteY2-22" fmla="*/ 1898580 h 6443418"/>
                <a:gd name="connsiteX3-23" fmla="*/ 7297159 w 9347133"/>
                <a:gd name="connsiteY3-24" fmla="*/ 289699 h 6443418"/>
                <a:gd name="connsiteX4-25" fmla="*/ 8072663 w 9347133"/>
                <a:gd name="connsiteY4-26" fmla="*/ 150802 h 6443418"/>
                <a:gd name="connsiteX5-27" fmla="*/ 9044936 w 9347133"/>
                <a:gd name="connsiteY5-28" fmla="*/ 162377 h 6443418"/>
                <a:gd name="connsiteX6-29" fmla="*/ 2250597 w 9347133"/>
                <a:gd name="connsiteY6-30" fmla="*/ 2234245 h 6443418"/>
                <a:gd name="connsiteX7-31" fmla="*/ 74556 w 9347133"/>
                <a:gd name="connsiteY7-32" fmla="*/ 6435856 h 6443418"/>
                <a:gd name="connsiteX0-33" fmla="*/ 104017 w 9376594"/>
                <a:gd name="connsiteY0-34" fmla="*/ 6435856 h 6443156"/>
                <a:gd name="connsiteX1-35" fmla="*/ 567004 w 9376594"/>
                <a:gd name="connsiteY1-36" fmla="*/ 3194943 h 6443156"/>
                <a:gd name="connsiteX2-37" fmla="*/ 1655025 w 9376594"/>
                <a:gd name="connsiteY2-38" fmla="*/ 1898580 h 6443156"/>
                <a:gd name="connsiteX3-39" fmla="*/ 7326620 w 9376594"/>
                <a:gd name="connsiteY3-40" fmla="*/ 289699 h 6443156"/>
                <a:gd name="connsiteX4-41" fmla="*/ 8102124 w 9376594"/>
                <a:gd name="connsiteY4-42" fmla="*/ 150802 h 6443156"/>
                <a:gd name="connsiteX5-43" fmla="*/ 9074397 w 9376594"/>
                <a:gd name="connsiteY5-44" fmla="*/ 162377 h 6443156"/>
                <a:gd name="connsiteX6-45" fmla="*/ 2280058 w 9376594"/>
                <a:gd name="connsiteY6-46" fmla="*/ 2234245 h 6443156"/>
                <a:gd name="connsiteX7-47" fmla="*/ 104017 w 9376594"/>
                <a:gd name="connsiteY7-48" fmla="*/ 6435856 h 6443156"/>
                <a:gd name="connsiteX0-49" fmla="*/ 98790 w 9371367"/>
                <a:gd name="connsiteY0-50" fmla="*/ 6435856 h 6438057"/>
                <a:gd name="connsiteX1-51" fmla="*/ 584926 w 9371367"/>
                <a:gd name="connsiteY1-52" fmla="*/ 2789829 h 6438057"/>
                <a:gd name="connsiteX2-53" fmla="*/ 1649798 w 9371367"/>
                <a:gd name="connsiteY2-54" fmla="*/ 1898580 h 6438057"/>
                <a:gd name="connsiteX3-55" fmla="*/ 7321393 w 9371367"/>
                <a:gd name="connsiteY3-56" fmla="*/ 289699 h 6438057"/>
                <a:gd name="connsiteX4-57" fmla="*/ 8096897 w 9371367"/>
                <a:gd name="connsiteY4-58" fmla="*/ 150802 h 6438057"/>
                <a:gd name="connsiteX5-59" fmla="*/ 9069170 w 9371367"/>
                <a:gd name="connsiteY5-60" fmla="*/ 162377 h 6438057"/>
                <a:gd name="connsiteX6-61" fmla="*/ 2274831 w 9371367"/>
                <a:gd name="connsiteY6-62" fmla="*/ 2234245 h 6438057"/>
                <a:gd name="connsiteX7-63" fmla="*/ 98790 w 9371367"/>
                <a:gd name="connsiteY7-64" fmla="*/ 6435856 h 6438057"/>
                <a:gd name="connsiteX0-65" fmla="*/ 118586 w 9391163"/>
                <a:gd name="connsiteY0-66" fmla="*/ 6435856 h 6438022"/>
                <a:gd name="connsiteX1-67" fmla="*/ 604722 w 9391163"/>
                <a:gd name="connsiteY1-68" fmla="*/ 2789829 h 6438022"/>
                <a:gd name="connsiteX2-69" fmla="*/ 1669594 w 9391163"/>
                <a:gd name="connsiteY2-70" fmla="*/ 1898580 h 6438022"/>
                <a:gd name="connsiteX3-71" fmla="*/ 7341189 w 9391163"/>
                <a:gd name="connsiteY3-72" fmla="*/ 289699 h 6438022"/>
                <a:gd name="connsiteX4-73" fmla="*/ 8116693 w 9391163"/>
                <a:gd name="connsiteY4-74" fmla="*/ 150802 h 6438022"/>
                <a:gd name="connsiteX5-75" fmla="*/ 9088966 w 9391163"/>
                <a:gd name="connsiteY5-76" fmla="*/ 162377 h 6438022"/>
                <a:gd name="connsiteX6-77" fmla="*/ 2294627 w 9391163"/>
                <a:gd name="connsiteY6-78" fmla="*/ 2234245 h 6438022"/>
                <a:gd name="connsiteX7-79" fmla="*/ 118586 w 9391163"/>
                <a:gd name="connsiteY7-80" fmla="*/ 6435856 h 6438022"/>
                <a:gd name="connsiteX0-81" fmla="*/ 118586 w 9391163"/>
                <a:gd name="connsiteY0-82" fmla="*/ 6435856 h 6438022"/>
                <a:gd name="connsiteX1-83" fmla="*/ 604722 w 9391163"/>
                <a:gd name="connsiteY1-84" fmla="*/ 2789829 h 6438022"/>
                <a:gd name="connsiteX2-85" fmla="*/ 1669594 w 9391163"/>
                <a:gd name="connsiteY2-86" fmla="*/ 1898580 h 6438022"/>
                <a:gd name="connsiteX3-87" fmla="*/ 7341189 w 9391163"/>
                <a:gd name="connsiteY3-88" fmla="*/ 289699 h 6438022"/>
                <a:gd name="connsiteX4-89" fmla="*/ 8116693 w 9391163"/>
                <a:gd name="connsiteY4-90" fmla="*/ 150802 h 6438022"/>
                <a:gd name="connsiteX5-91" fmla="*/ 9088966 w 9391163"/>
                <a:gd name="connsiteY5-92" fmla="*/ 162377 h 6438022"/>
                <a:gd name="connsiteX6-93" fmla="*/ 2294627 w 9391163"/>
                <a:gd name="connsiteY6-94" fmla="*/ 2234245 h 6438022"/>
                <a:gd name="connsiteX7-95" fmla="*/ 118586 w 9391163"/>
                <a:gd name="connsiteY7-96" fmla="*/ 6435856 h 6438022"/>
                <a:gd name="connsiteX0-97" fmla="*/ 118586 w 9391163"/>
                <a:gd name="connsiteY0-98" fmla="*/ 6435856 h 6438022"/>
                <a:gd name="connsiteX1-99" fmla="*/ 604722 w 9391163"/>
                <a:gd name="connsiteY1-100" fmla="*/ 2789829 h 6438022"/>
                <a:gd name="connsiteX2-101" fmla="*/ 1669594 w 9391163"/>
                <a:gd name="connsiteY2-102" fmla="*/ 1898580 h 6438022"/>
                <a:gd name="connsiteX3-103" fmla="*/ 7341189 w 9391163"/>
                <a:gd name="connsiteY3-104" fmla="*/ 289699 h 6438022"/>
                <a:gd name="connsiteX4-105" fmla="*/ 8116693 w 9391163"/>
                <a:gd name="connsiteY4-106" fmla="*/ 150802 h 6438022"/>
                <a:gd name="connsiteX5-107" fmla="*/ 9088966 w 9391163"/>
                <a:gd name="connsiteY5-108" fmla="*/ 162377 h 6438022"/>
                <a:gd name="connsiteX6-109" fmla="*/ 2294627 w 9391163"/>
                <a:gd name="connsiteY6-110" fmla="*/ 2234245 h 6438022"/>
                <a:gd name="connsiteX7-111" fmla="*/ 118586 w 9391163"/>
                <a:gd name="connsiteY7-112" fmla="*/ 6435856 h 6438022"/>
                <a:gd name="connsiteX0-113" fmla="*/ 314123 w 9586700"/>
                <a:gd name="connsiteY0-114" fmla="*/ 6435856 h 6438167"/>
                <a:gd name="connsiteX1-115" fmla="*/ 800259 w 9586700"/>
                <a:gd name="connsiteY1-116" fmla="*/ 2789829 h 6438167"/>
                <a:gd name="connsiteX2-117" fmla="*/ 7536726 w 9586700"/>
                <a:gd name="connsiteY2-118" fmla="*/ 289699 h 6438167"/>
                <a:gd name="connsiteX3-119" fmla="*/ 8312230 w 9586700"/>
                <a:gd name="connsiteY3-120" fmla="*/ 150802 h 6438167"/>
                <a:gd name="connsiteX4-121" fmla="*/ 9284503 w 9586700"/>
                <a:gd name="connsiteY4-122" fmla="*/ 162377 h 6438167"/>
                <a:gd name="connsiteX5-123" fmla="*/ 2490164 w 9586700"/>
                <a:gd name="connsiteY5-124" fmla="*/ 2234245 h 6438167"/>
                <a:gd name="connsiteX6-125" fmla="*/ 314123 w 9586700"/>
                <a:gd name="connsiteY6-126" fmla="*/ 6435856 h 6438167"/>
                <a:gd name="connsiteX0-127" fmla="*/ 14491 w 9287068"/>
                <a:gd name="connsiteY0-128" fmla="*/ 6435856 h 6436352"/>
                <a:gd name="connsiteX1-129" fmla="*/ 1565498 w 9287068"/>
                <a:gd name="connsiteY1-130" fmla="*/ 1956451 h 6436352"/>
                <a:gd name="connsiteX2-131" fmla="*/ 7237094 w 9287068"/>
                <a:gd name="connsiteY2-132" fmla="*/ 289699 h 6436352"/>
                <a:gd name="connsiteX3-133" fmla="*/ 8012598 w 9287068"/>
                <a:gd name="connsiteY3-134" fmla="*/ 150802 h 6436352"/>
                <a:gd name="connsiteX4-135" fmla="*/ 8984871 w 9287068"/>
                <a:gd name="connsiteY4-136" fmla="*/ 162377 h 6436352"/>
                <a:gd name="connsiteX5-137" fmla="*/ 2190532 w 9287068"/>
                <a:gd name="connsiteY5-138" fmla="*/ 2234245 h 6436352"/>
                <a:gd name="connsiteX6-139" fmla="*/ 14491 w 9287068"/>
                <a:gd name="connsiteY6-140" fmla="*/ 6435856 h 6436352"/>
                <a:gd name="connsiteX0-141" fmla="*/ 13766 w 9290178"/>
                <a:gd name="connsiteY0-142" fmla="*/ 6433561 h 6434057"/>
                <a:gd name="connsiteX1-143" fmla="*/ 1564773 w 9290178"/>
                <a:gd name="connsiteY1-144" fmla="*/ 1954156 h 6434057"/>
                <a:gd name="connsiteX2-145" fmla="*/ 7039600 w 9290178"/>
                <a:gd name="connsiteY2-146" fmla="*/ 229530 h 6434057"/>
                <a:gd name="connsiteX3-147" fmla="*/ 8011873 w 9290178"/>
                <a:gd name="connsiteY3-148" fmla="*/ 148507 h 6434057"/>
                <a:gd name="connsiteX4-149" fmla="*/ 8984146 w 9290178"/>
                <a:gd name="connsiteY4-150" fmla="*/ 160082 h 6434057"/>
                <a:gd name="connsiteX5-151" fmla="*/ 2189807 w 9290178"/>
                <a:gd name="connsiteY5-152" fmla="*/ 2231950 h 6434057"/>
                <a:gd name="connsiteX6-153" fmla="*/ 13766 w 9290178"/>
                <a:gd name="connsiteY6-154" fmla="*/ 6433561 h 6434057"/>
                <a:gd name="connsiteX0-155" fmla="*/ 13766 w 9293209"/>
                <a:gd name="connsiteY0-156" fmla="*/ 6468500 h 6468996"/>
                <a:gd name="connsiteX1-157" fmla="*/ 1564773 w 9293209"/>
                <a:gd name="connsiteY1-158" fmla="*/ 1989095 h 6468996"/>
                <a:gd name="connsiteX2-159" fmla="*/ 7039600 w 9293209"/>
                <a:gd name="connsiteY2-160" fmla="*/ 264469 h 6468996"/>
                <a:gd name="connsiteX3-161" fmla="*/ 8035022 w 9293209"/>
                <a:gd name="connsiteY3-162" fmla="*/ 79274 h 6468996"/>
                <a:gd name="connsiteX4-163" fmla="*/ 8984146 w 9293209"/>
                <a:gd name="connsiteY4-164" fmla="*/ 195021 h 6468996"/>
                <a:gd name="connsiteX5-165" fmla="*/ 2189807 w 9293209"/>
                <a:gd name="connsiteY5-166" fmla="*/ 2266889 h 6468996"/>
                <a:gd name="connsiteX6-167" fmla="*/ 13766 w 9293209"/>
                <a:gd name="connsiteY6-168" fmla="*/ 6468500 h 6468996"/>
                <a:gd name="connsiteX0-169" fmla="*/ 13330 w 9292773"/>
                <a:gd name="connsiteY0-170" fmla="*/ 6468500 h 6468996"/>
                <a:gd name="connsiteX1-171" fmla="*/ 1564337 w 9292773"/>
                <a:gd name="connsiteY1-172" fmla="*/ 1989095 h 6468996"/>
                <a:gd name="connsiteX2-173" fmla="*/ 6911840 w 9292773"/>
                <a:gd name="connsiteY2-174" fmla="*/ 148723 h 6468996"/>
                <a:gd name="connsiteX3-175" fmla="*/ 7039164 w 9292773"/>
                <a:gd name="connsiteY3-176" fmla="*/ 264469 h 6468996"/>
                <a:gd name="connsiteX4-177" fmla="*/ 8034586 w 9292773"/>
                <a:gd name="connsiteY4-178" fmla="*/ 79274 h 6468996"/>
                <a:gd name="connsiteX5-179" fmla="*/ 8983710 w 9292773"/>
                <a:gd name="connsiteY5-180" fmla="*/ 195021 h 6468996"/>
                <a:gd name="connsiteX6-181" fmla="*/ 2189371 w 9292773"/>
                <a:gd name="connsiteY6-182" fmla="*/ 2266889 h 6468996"/>
                <a:gd name="connsiteX7-183" fmla="*/ 13330 w 9292773"/>
                <a:gd name="connsiteY7-184" fmla="*/ 6468500 h 6468996"/>
                <a:gd name="connsiteX0-185" fmla="*/ 13765 w 9293208"/>
                <a:gd name="connsiteY0-186" fmla="*/ 6468500 h 6468996"/>
                <a:gd name="connsiteX1-187" fmla="*/ 1564772 w 9293208"/>
                <a:gd name="connsiteY1-188" fmla="*/ 1989095 h 6468996"/>
                <a:gd name="connsiteX2-189" fmla="*/ 7039599 w 9293208"/>
                <a:gd name="connsiteY2-190" fmla="*/ 264469 h 6468996"/>
                <a:gd name="connsiteX3-191" fmla="*/ 8035021 w 9293208"/>
                <a:gd name="connsiteY3-192" fmla="*/ 79274 h 6468996"/>
                <a:gd name="connsiteX4-193" fmla="*/ 8984145 w 9293208"/>
                <a:gd name="connsiteY4-194" fmla="*/ 195021 h 6468996"/>
                <a:gd name="connsiteX5-195" fmla="*/ 2189806 w 9293208"/>
                <a:gd name="connsiteY5-196" fmla="*/ 2266889 h 6468996"/>
                <a:gd name="connsiteX6-197" fmla="*/ 13765 w 9293208"/>
                <a:gd name="connsiteY6-198" fmla="*/ 6468500 h 6468996"/>
                <a:gd name="connsiteX0-199" fmla="*/ 13446 w 9294756"/>
                <a:gd name="connsiteY0-200" fmla="*/ 6467264 h 6467760"/>
                <a:gd name="connsiteX1-201" fmla="*/ 1564453 w 9294756"/>
                <a:gd name="connsiteY1-202" fmla="*/ 1987859 h 6467760"/>
                <a:gd name="connsiteX2-203" fmla="*/ 6946683 w 9294756"/>
                <a:gd name="connsiteY2-204" fmla="*/ 240084 h 6467760"/>
                <a:gd name="connsiteX3-205" fmla="*/ 8034702 w 9294756"/>
                <a:gd name="connsiteY3-206" fmla="*/ 78038 h 6467760"/>
                <a:gd name="connsiteX4-207" fmla="*/ 8983826 w 9294756"/>
                <a:gd name="connsiteY4-208" fmla="*/ 193785 h 6467760"/>
                <a:gd name="connsiteX5-209" fmla="*/ 2189487 w 9294756"/>
                <a:gd name="connsiteY5-210" fmla="*/ 2265653 h 6467760"/>
                <a:gd name="connsiteX6-211" fmla="*/ 13446 w 9294756"/>
                <a:gd name="connsiteY6-212" fmla="*/ 6467264 h 6467760"/>
                <a:gd name="connsiteX0-213" fmla="*/ 13446 w 9290181"/>
                <a:gd name="connsiteY0-214" fmla="*/ 6499444 h 6499940"/>
                <a:gd name="connsiteX1-215" fmla="*/ 1564453 w 9290181"/>
                <a:gd name="connsiteY1-216" fmla="*/ 2020039 h 6499940"/>
                <a:gd name="connsiteX2-217" fmla="*/ 6946683 w 9290181"/>
                <a:gd name="connsiteY2-218" fmla="*/ 272264 h 6499940"/>
                <a:gd name="connsiteX3-219" fmla="*/ 7999978 w 9290181"/>
                <a:gd name="connsiteY3-220" fmla="*/ 40769 h 6499940"/>
                <a:gd name="connsiteX4-221" fmla="*/ 8983826 w 9290181"/>
                <a:gd name="connsiteY4-222" fmla="*/ 225965 h 6499940"/>
                <a:gd name="connsiteX5-223" fmla="*/ 2189487 w 9290181"/>
                <a:gd name="connsiteY5-224" fmla="*/ 2297833 h 6499940"/>
                <a:gd name="connsiteX6-225" fmla="*/ 13446 w 9290181"/>
                <a:gd name="connsiteY6-226" fmla="*/ 6499444 h 6499940"/>
                <a:gd name="connsiteX0-227" fmla="*/ 15021 w 9210734"/>
                <a:gd name="connsiteY0-228" fmla="*/ 6638340 h 6638819"/>
                <a:gd name="connsiteX1-229" fmla="*/ 1485006 w 9210734"/>
                <a:gd name="connsiteY1-230" fmla="*/ 2020039 h 6638819"/>
                <a:gd name="connsiteX2-231" fmla="*/ 6867236 w 9210734"/>
                <a:gd name="connsiteY2-232" fmla="*/ 272264 h 6638819"/>
                <a:gd name="connsiteX3-233" fmla="*/ 7920531 w 9210734"/>
                <a:gd name="connsiteY3-234" fmla="*/ 40769 h 6638819"/>
                <a:gd name="connsiteX4-235" fmla="*/ 8904379 w 9210734"/>
                <a:gd name="connsiteY4-236" fmla="*/ 225965 h 6638819"/>
                <a:gd name="connsiteX5-237" fmla="*/ 2110040 w 9210734"/>
                <a:gd name="connsiteY5-238" fmla="*/ 2297833 h 6638819"/>
                <a:gd name="connsiteX6-239" fmla="*/ 15021 w 9210734"/>
                <a:gd name="connsiteY6-240" fmla="*/ 6638340 h 6638819"/>
                <a:gd name="connsiteX0-241" fmla="*/ 17965 w 9097931"/>
                <a:gd name="connsiteY0-242" fmla="*/ 6638340 h 6638819"/>
                <a:gd name="connsiteX1-243" fmla="*/ 1372203 w 9097931"/>
                <a:gd name="connsiteY1-244" fmla="*/ 2020039 h 6638819"/>
                <a:gd name="connsiteX2-245" fmla="*/ 6754433 w 9097931"/>
                <a:gd name="connsiteY2-246" fmla="*/ 272264 h 6638819"/>
                <a:gd name="connsiteX3-247" fmla="*/ 7807728 w 9097931"/>
                <a:gd name="connsiteY3-248" fmla="*/ 40769 h 6638819"/>
                <a:gd name="connsiteX4-249" fmla="*/ 8791576 w 9097931"/>
                <a:gd name="connsiteY4-250" fmla="*/ 225965 h 6638819"/>
                <a:gd name="connsiteX5-251" fmla="*/ 1997237 w 9097931"/>
                <a:gd name="connsiteY5-252" fmla="*/ 2297833 h 6638819"/>
                <a:gd name="connsiteX6-253" fmla="*/ 17965 w 9097931"/>
                <a:gd name="connsiteY6-254" fmla="*/ 6638340 h 6638819"/>
                <a:gd name="connsiteX0-255" fmla="*/ 19861 w 9041953"/>
                <a:gd name="connsiteY0-256" fmla="*/ 6649915 h 6650393"/>
                <a:gd name="connsiteX1-257" fmla="*/ 1316225 w 9041953"/>
                <a:gd name="connsiteY1-258" fmla="*/ 2020039 h 6650393"/>
                <a:gd name="connsiteX2-259" fmla="*/ 6698455 w 9041953"/>
                <a:gd name="connsiteY2-260" fmla="*/ 272264 h 6650393"/>
                <a:gd name="connsiteX3-261" fmla="*/ 7751750 w 9041953"/>
                <a:gd name="connsiteY3-262" fmla="*/ 40769 h 6650393"/>
                <a:gd name="connsiteX4-263" fmla="*/ 8735598 w 9041953"/>
                <a:gd name="connsiteY4-264" fmla="*/ 225965 h 6650393"/>
                <a:gd name="connsiteX5-265" fmla="*/ 1941259 w 9041953"/>
                <a:gd name="connsiteY5-266" fmla="*/ 2297833 h 6650393"/>
                <a:gd name="connsiteX6-267" fmla="*/ 19861 w 9041953"/>
                <a:gd name="connsiteY6-268" fmla="*/ 6649915 h 6650393"/>
                <a:gd name="connsiteX0-269" fmla="*/ 19861 w 9124680"/>
                <a:gd name="connsiteY0-270" fmla="*/ 6628826 h 6629301"/>
                <a:gd name="connsiteX1-271" fmla="*/ 1316225 w 9124680"/>
                <a:gd name="connsiteY1-272" fmla="*/ 1998950 h 6629301"/>
                <a:gd name="connsiteX2-273" fmla="*/ 6698455 w 9124680"/>
                <a:gd name="connsiteY2-274" fmla="*/ 251175 h 6629301"/>
                <a:gd name="connsiteX3-275" fmla="*/ 7751750 w 9124680"/>
                <a:gd name="connsiteY3-276" fmla="*/ 19680 h 6629301"/>
                <a:gd name="connsiteX4-277" fmla="*/ 8828196 w 9124680"/>
                <a:gd name="connsiteY4-278" fmla="*/ 332198 h 6629301"/>
                <a:gd name="connsiteX5-279" fmla="*/ 1941259 w 9124680"/>
                <a:gd name="connsiteY5-280" fmla="*/ 2276744 h 6629301"/>
                <a:gd name="connsiteX6-281" fmla="*/ 19861 w 9124680"/>
                <a:gd name="connsiteY6-282" fmla="*/ 6628826 h 6629301"/>
                <a:gd name="connsiteX0-283" fmla="*/ 18837 w 9123656"/>
                <a:gd name="connsiteY0-284" fmla="*/ 6626884 h 6627528"/>
                <a:gd name="connsiteX1-285" fmla="*/ 1326776 w 9123656"/>
                <a:gd name="connsiteY1-286" fmla="*/ 1950709 h 6627528"/>
                <a:gd name="connsiteX2-287" fmla="*/ 6697431 w 9123656"/>
                <a:gd name="connsiteY2-288" fmla="*/ 249233 h 6627528"/>
                <a:gd name="connsiteX3-289" fmla="*/ 7750726 w 9123656"/>
                <a:gd name="connsiteY3-290" fmla="*/ 17738 h 6627528"/>
                <a:gd name="connsiteX4-291" fmla="*/ 8827172 w 9123656"/>
                <a:gd name="connsiteY4-292" fmla="*/ 330256 h 6627528"/>
                <a:gd name="connsiteX5-293" fmla="*/ 1940235 w 9123656"/>
                <a:gd name="connsiteY5-294" fmla="*/ 2274802 h 6627528"/>
                <a:gd name="connsiteX6-295" fmla="*/ 18837 w 9123656"/>
                <a:gd name="connsiteY6-296" fmla="*/ 6626884 h 6627528"/>
                <a:gd name="connsiteX0-297" fmla="*/ 18837 w 9123656"/>
                <a:gd name="connsiteY0-298" fmla="*/ 6626884 h 6627528"/>
                <a:gd name="connsiteX1-299" fmla="*/ 1326776 w 9123656"/>
                <a:gd name="connsiteY1-300" fmla="*/ 1950709 h 6627528"/>
                <a:gd name="connsiteX2-301" fmla="*/ 6697431 w 9123656"/>
                <a:gd name="connsiteY2-302" fmla="*/ 249233 h 6627528"/>
                <a:gd name="connsiteX3-303" fmla="*/ 7750726 w 9123656"/>
                <a:gd name="connsiteY3-304" fmla="*/ 17738 h 6627528"/>
                <a:gd name="connsiteX4-305" fmla="*/ 8827172 w 9123656"/>
                <a:gd name="connsiteY4-306" fmla="*/ 330256 h 6627528"/>
                <a:gd name="connsiteX5-307" fmla="*/ 1940235 w 9123656"/>
                <a:gd name="connsiteY5-308" fmla="*/ 2274802 h 6627528"/>
                <a:gd name="connsiteX6-309" fmla="*/ 18837 w 9123656"/>
                <a:gd name="connsiteY6-310" fmla="*/ 6626884 h 6627528"/>
                <a:gd name="connsiteX0-311" fmla="*/ 18837 w 9141560"/>
                <a:gd name="connsiteY0-312" fmla="*/ 6555105 h 6555749"/>
                <a:gd name="connsiteX1-313" fmla="*/ 1326776 w 9141560"/>
                <a:gd name="connsiteY1-314" fmla="*/ 1878930 h 6555749"/>
                <a:gd name="connsiteX2-315" fmla="*/ 6697431 w 9141560"/>
                <a:gd name="connsiteY2-316" fmla="*/ 177454 h 6555749"/>
                <a:gd name="connsiteX3-317" fmla="*/ 7889622 w 9141560"/>
                <a:gd name="connsiteY3-318" fmla="*/ 61705 h 6555749"/>
                <a:gd name="connsiteX4-319" fmla="*/ 8827172 w 9141560"/>
                <a:gd name="connsiteY4-320" fmla="*/ 258477 h 6555749"/>
                <a:gd name="connsiteX5-321" fmla="*/ 1940235 w 9141560"/>
                <a:gd name="connsiteY5-322" fmla="*/ 2203023 h 6555749"/>
                <a:gd name="connsiteX6-323" fmla="*/ 18837 w 9141560"/>
                <a:gd name="connsiteY6-324" fmla="*/ 6555105 h 6555749"/>
                <a:gd name="connsiteX0-325" fmla="*/ 18837 w 9159912"/>
                <a:gd name="connsiteY0-326" fmla="*/ 6602279 h 6602923"/>
                <a:gd name="connsiteX1-327" fmla="*/ 1326776 w 9159912"/>
                <a:gd name="connsiteY1-328" fmla="*/ 1926104 h 6602923"/>
                <a:gd name="connsiteX2-329" fmla="*/ 6697431 w 9159912"/>
                <a:gd name="connsiteY2-330" fmla="*/ 224628 h 6602923"/>
                <a:gd name="connsiteX3-331" fmla="*/ 8016944 w 9159912"/>
                <a:gd name="connsiteY3-332" fmla="*/ 27856 h 6602923"/>
                <a:gd name="connsiteX4-333" fmla="*/ 8827172 w 9159912"/>
                <a:gd name="connsiteY4-334" fmla="*/ 305651 h 6602923"/>
                <a:gd name="connsiteX5-335" fmla="*/ 1940235 w 9159912"/>
                <a:gd name="connsiteY5-336" fmla="*/ 2250197 h 6602923"/>
                <a:gd name="connsiteX6-337" fmla="*/ 18837 w 9159912"/>
                <a:gd name="connsiteY6-338" fmla="*/ 6602279 h 6602923"/>
                <a:gd name="connsiteX0-339" fmla="*/ 18837 w 9303715"/>
                <a:gd name="connsiteY0-340" fmla="*/ 6684545 h 6685189"/>
                <a:gd name="connsiteX1-341" fmla="*/ 1326776 w 9303715"/>
                <a:gd name="connsiteY1-342" fmla="*/ 2008370 h 6685189"/>
                <a:gd name="connsiteX2-343" fmla="*/ 6697431 w 9303715"/>
                <a:gd name="connsiteY2-344" fmla="*/ 306894 h 6685189"/>
                <a:gd name="connsiteX3-345" fmla="*/ 8688275 w 9303715"/>
                <a:gd name="connsiteY3-346" fmla="*/ 5950 h 6685189"/>
                <a:gd name="connsiteX4-347" fmla="*/ 8827172 w 9303715"/>
                <a:gd name="connsiteY4-348" fmla="*/ 387917 h 6685189"/>
                <a:gd name="connsiteX5-349" fmla="*/ 1940235 w 9303715"/>
                <a:gd name="connsiteY5-350" fmla="*/ 2332463 h 6685189"/>
                <a:gd name="connsiteX6-351" fmla="*/ 18837 w 9303715"/>
                <a:gd name="connsiteY6-352" fmla="*/ 6684545 h 6685189"/>
                <a:gd name="connsiteX0-353" fmla="*/ 18837 w 9680444"/>
                <a:gd name="connsiteY0-354" fmla="*/ 6749925 h 6750577"/>
                <a:gd name="connsiteX1-355" fmla="*/ 1326776 w 9680444"/>
                <a:gd name="connsiteY1-356" fmla="*/ 2073750 h 6750577"/>
                <a:gd name="connsiteX2-357" fmla="*/ 6697431 w 9680444"/>
                <a:gd name="connsiteY2-358" fmla="*/ 372274 h 6750577"/>
                <a:gd name="connsiteX3-359" fmla="*/ 8688275 w 9680444"/>
                <a:gd name="connsiteY3-360" fmla="*/ 71330 h 6750577"/>
                <a:gd name="connsiteX4-361" fmla="*/ 9301734 w 9680444"/>
                <a:gd name="connsiteY4-362" fmla="*/ 210229 h 6750577"/>
                <a:gd name="connsiteX5-363" fmla="*/ 1940235 w 9680444"/>
                <a:gd name="connsiteY5-364" fmla="*/ 2397843 h 6750577"/>
                <a:gd name="connsiteX6-365" fmla="*/ 18837 w 9680444"/>
                <a:gd name="connsiteY6-366" fmla="*/ 6749925 h 6750577"/>
                <a:gd name="connsiteX0-367" fmla="*/ 18691 w 9680960"/>
                <a:gd name="connsiteY0-368" fmla="*/ 6745869 h 6746521"/>
                <a:gd name="connsiteX1-369" fmla="*/ 1326630 w 9680960"/>
                <a:gd name="connsiteY1-370" fmla="*/ 2069694 h 6746521"/>
                <a:gd name="connsiteX2-371" fmla="*/ 6674136 w 9680960"/>
                <a:gd name="connsiteY2-372" fmla="*/ 298770 h 6746521"/>
                <a:gd name="connsiteX3-373" fmla="*/ 8688129 w 9680960"/>
                <a:gd name="connsiteY3-374" fmla="*/ 67274 h 6746521"/>
                <a:gd name="connsiteX4-375" fmla="*/ 9301588 w 9680960"/>
                <a:gd name="connsiteY4-376" fmla="*/ 206173 h 6746521"/>
                <a:gd name="connsiteX5-377" fmla="*/ 1940089 w 9680960"/>
                <a:gd name="connsiteY5-378" fmla="*/ 2393787 h 6746521"/>
                <a:gd name="connsiteX6-379" fmla="*/ 18691 w 9680960"/>
                <a:gd name="connsiteY6-380" fmla="*/ 6745869 h 6746521"/>
                <a:gd name="connsiteX0-381" fmla="*/ 18691 w 9680960"/>
                <a:gd name="connsiteY0-382" fmla="*/ 6745869 h 6746521"/>
                <a:gd name="connsiteX1-383" fmla="*/ 1326630 w 9680960"/>
                <a:gd name="connsiteY1-384" fmla="*/ 2069694 h 6746521"/>
                <a:gd name="connsiteX2-385" fmla="*/ 6674136 w 9680960"/>
                <a:gd name="connsiteY2-386" fmla="*/ 298770 h 6746521"/>
                <a:gd name="connsiteX3-387" fmla="*/ 8688129 w 9680960"/>
                <a:gd name="connsiteY3-388" fmla="*/ 67274 h 6746521"/>
                <a:gd name="connsiteX4-389" fmla="*/ 9301588 w 9680960"/>
                <a:gd name="connsiteY4-390" fmla="*/ 206173 h 6746521"/>
                <a:gd name="connsiteX5-391" fmla="*/ 1940089 w 9680960"/>
                <a:gd name="connsiteY5-392" fmla="*/ 2393787 h 6746521"/>
                <a:gd name="connsiteX6-393" fmla="*/ 18691 w 9680960"/>
                <a:gd name="connsiteY6-394" fmla="*/ 6745869 h 6746521"/>
                <a:gd name="connsiteX0-395" fmla="*/ 18691 w 9680960"/>
                <a:gd name="connsiteY0-396" fmla="*/ 6745869 h 6746521"/>
                <a:gd name="connsiteX1-397" fmla="*/ 1326630 w 9680960"/>
                <a:gd name="connsiteY1-398" fmla="*/ 2069694 h 6746521"/>
                <a:gd name="connsiteX2-399" fmla="*/ 6674136 w 9680960"/>
                <a:gd name="connsiteY2-400" fmla="*/ 298770 h 6746521"/>
                <a:gd name="connsiteX3-401" fmla="*/ 8688129 w 9680960"/>
                <a:gd name="connsiteY3-402" fmla="*/ 67274 h 6746521"/>
                <a:gd name="connsiteX4-403" fmla="*/ 9301588 w 9680960"/>
                <a:gd name="connsiteY4-404" fmla="*/ 206173 h 6746521"/>
                <a:gd name="connsiteX5-405" fmla="*/ 1940089 w 9680960"/>
                <a:gd name="connsiteY5-406" fmla="*/ 2393787 h 6746521"/>
                <a:gd name="connsiteX6-407" fmla="*/ 18691 w 9680960"/>
                <a:gd name="connsiteY6-408" fmla="*/ 6745869 h 6746521"/>
                <a:gd name="connsiteX0-409" fmla="*/ 19136 w 9681405"/>
                <a:gd name="connsiteY0-410" fmla="*/ 6745869 h 6746521"/>
                <a:gd name="connsiteX1-411" fmla="*/ 1327075 w 9681405"/>
                <a:gd name="connsiteY1-412" fmla="*/ 2069694 h 6746521"/>
                <a:gd name="connsiteX2-413" fmla="*/ 6674581 w 9681405"/>
                <a:gd name="connsiteY2-414" fmla="*/ 298770 h 6746521"/>
                <a:gd name="connsiteX3-415" fmla="*/ 8688574 w 9681405"/>
                <a:gd name="connsiteY3-416" fmla="*/ 67274 h 6746521"/>
                <a:gd name="connsiteX4-417" fmla="*/ 9302033 w 9681405"/>
                <a:gd name="connsiteY4-418" fmla="*/ 206173 h 6746521"/>
                <a:gd name="connsiteX5-419" fmla="*/ 1940534 w 9681405"/>
                <a:gd name="connsiteY5-420" fmla="*/ 2393787 h 6746521"/>
                <a:gd name="connsiteX6-421" fmla="*/ 19136 w 9681405"/>
                <a:gd name="connsiteY6-422" fmla="*/ 6745869 h 6746521"/>
                <a:gd name="connsiteX0-423" fmla="*/ 19136 w 9681405"/>
                <a:gd name="connsiteY0-424" fmla="*/ 6745869 h 6746521"/>
                <a:gd name="connsiteX1-425" fmla="*/ 1327075 w 9681405"/>
                <a:gd name="connsiteY1-426" fmla="*/ 2069694 h 6746521"/>
                <a:gd name="connsiteX2-427" fmla="*/ 6674581 w 9681405"/>
                <a:gd name="connsiteY2-428" fmla="*/ 298770 h 6746521"/>
                <a:gd name="connsiteX3-429" fmla="*/ 8688574 w 9681405"/>
                <a:gd name="connsiteY3-430" fmla="*/ 67274 h 6746521"/>
                <a:gd name="connsiteX4-431" fmla="*/ 9302033 w 9681405"/>
                <a:gd name="connsiteY4-432" fmla="*/ 206173 h 6746521"/>
                <a:gd name="connsiteX5-433" fmla="*/ 1940534 w 9681405"/>
                <a:gd name="connsiteY5-434" fmla="*/ 2393787 h 6746521"/>
                <a:gd name="connsiteX6-435" fmla="*/ 19136 w 9681405"/>
                <a:gd name="connsiteY6-436" fmla="*/ 6745869 h 6746521"/>
                <a:gd name="connsiteX0-437" fmla="*/ 18923 w 9680147"/>
                <a:gd name="connsiteY0-438" fmla="*/ 6749067 h 6749719"/>
                <a:gd name="connsiteX1-439" fmla="*/ 1326862 w 9680147"/>
                <a:gd name="connsiteY1-440" fmla="*/ 2072892 h 6749719"/>
                <a:gd name="connsiteX2-441" fmla="*/ 6710944 w 9680147"/>
                <a:gd name="connsiteY2-442" fmla="*/ 356832 h 6749719"/>
                <a:gd name="connsiteX3-443" fmla="*/ 8688361 w 9680147"/>
                <a:gd name="connsiteY3-444" fmla="*/ 70472 h 6749719"/>
                <a:gd name="connsiteX4-445" fmla="*/ 9301820 w 9680147"/>
                <a:gd name="connsiteY4-446" fmla="*/ 209371 h 6749719"/>
                <a:gd name="connsiteX5-447" fmla="*/ 1940321 w 9680147"/>
                <a:gd name="connsiteY5-448" fmla="*/ 2396985 h 6749719"/>
                <a:gd name="connsiteX6-449" fmla="*/ 18923 w 9680147"/>
                <a:gd name="connsiteY6-450" fmla="*/ 6749067 h 6749719"/>
                <a:gd name="connsiteX0-451" fmla="*/ 18806 w 9680552"/>
                <a:gd name="connsiteY0-452" fmla="*/ 6746930 h 6747582"/>
                <a:gd name="connsiteX1-453" fmla="*/ 1326745 w 9680552"/>
                <a:gd name="connsiteY1-454" fmla="*/ 2070755 h 6747582"/>
                <a:gd name="connsiteX2-455" fmla="*/ 6692539 w 9680552"/>
                <a:gd name="connsiteY2-456" fmla="*/ 318119 h 6747582"/>
                <a:gd name="connsiteX3-457" fmla="*/ 8688244 w 9680552"/>
                <a:gd name="connsiteY3-458" fmla="*/ 68335 h 6747582"/>
                <a:gd name="connsiteX4-459" fmla="*/ 9301703 w 9680552"/>
                <a:gd name="connsiteY4-460" fmla="*/ 207234 h 6747582"/>
                <a:gd name="connsiteX5-461" fmla="*/ 1940204 w 9680552"/>
                <a:gd name="connsiteY5-462" fmla="*/ 2394848 h 6747582"/>
                <a:gd name="connsiteX6-463" fmla="*/ 18806 w 9680552"/>
                <a:gd name="connsiteY6-464" fmla="*/ 6746930 h 6747582"/>
                <a:gd name="connsiteX0-465" fmla="*/ 18806 w 9680552"/>
                <a:gd name="connsiteY0-466" fmla="*/ 6746930 h 6747582"/>
                <a:gd name="connsiteX1-467" fmla="*/ 1326745 w 9680552"/>
                <a:gd name="connsiteY1-468" fmla="*/ 2070755 h 6747582"/>
                <a:gd name="connsiteX2-469" fmla="*/ 6692539 w 9680552"/>
                <a:gd name="connsiteY2-470" fmla="*/ 318119 h 6747582"/>
                <a:gd name="connsiteX3-471" fmla="*/ 8688244 w 9680552"/>
                <a:gd name="connsiteY3-472" fmla="*/ 68335 h 6747582"/>
                <a:gd name="connsiteX4-473" fmla="*/ 9301703 w 9680552"/>
                <a:gd name="connsiteY4-474" fmla="*/ 207234 h 6747582"/>
                <a:gd name="connsiteX5-475" fmla="*/ 1940204 w 9680552"/>
                <a:gd name="connsiteY5-476" fmla="*/ 2394848 h 6747582"/>
                <a:gd name="connsiteX6-477" fmla="*/ 18806 w 9680552"/>
                <a:gd name="connsiteY6-478" fmla="*/ 6746930 h 6747582"/>
                <a:gd name="connsiteX0-479" fmla="*/ 22911 w 9684657"/>
                <a:gd name="connsiteY0-480" fmla="*/ 6746930 h 6747582"/>
                <a:gd name="connsiteX1-481" fmla="*/ 1330850 w 9684657"/>
                <a:gd name="connsiteY1-482" fmla="*/ 2070755 h 6747582"/>
                <a:gd name="connsiteX2-483" fmla="*/ 6696644 w 9684657"/>
                <a:gd name="connsiteY2-484" fmla="*/ 318119 h 6747582"/>
                <a:gd name="connsiteX3-485" fmla="*/ 8692349 w 9684657"/>
                <a:gd name="connsiteY3-486" fmla="*/ 68335 h 6747582"/>
                <a:gd name="connsiteX4-487" fmla="*/ 9305808 w 9684657"/>
                <a:gd name="connsiteY4-488" fmla="*/ 207234 h 6747582"/>
                <a:gd name="connsiteX5-489" fmla="*/ 1944309 w 9684657"/>
                <a:gd name="connsiteY5-490" fmla="*/ 2394848 h 6747582"/>
                <a:gd name="connsiteX6-491" fmla="*/ 22911 w 9684657"/>
                <a:gd name="connsiteY6-492" fmla="*/ 6746930 h 6747582"/>
                <a:gd name="connsiteX0-493" fmla="*/ 22440 w 9684186"/>
                <a:gd name="connsiteY0-494" fmla="*/ 6746930 h 6747582"/>
                <a:gd name="connsiteX1-495" fmla="*/ 1330379 w 9684186"/>
                <a:gd name="connsiteY1-496" fmla="*/ 2070755 h 6747582"/>
                <a:gd name="connsiteX2-497" fmla="*/ 6696173 w 9684186"/>
                <a:gd name="connsiteY2-498" fmla="*/ 318119 h 6747582"/>
                <a:gd name="connsiteX3-499" fmla="*/ 8691878 w 9684186"/>
                <a:gd name="connsiteY3-500" fmla="*/ 68335 h 6747582"/>
                <a:gd name="connsiteX4-501" fmla="*/ 9305337 w 9684186"/>
                <a:gd name="connsiteY4-502" fmla="*/ 207234 h 6747582"/>
                <a:gd name="connsiteX5-503" fmla="*/ 1943838 w 9684186"/>
                <a:gd name="connsiteY5-504" fmla="*/ 2394848 h 6747582"/>
                <a:gd name="connsiteX6-505" fmla="*/ 22440 w 9684186"/>
                <a:gd name="connsiteY6-506" fmla="*/ 6746930 h 6747582"/>
                <a:gd name="connsiteX0-507" fmla="*/ 20109 w 9645279"/>
                <a:gd name="connsiteY0-508" fmla="*/ 6774362 h 6775009"/>
                <a:gd name="connsiteX1-509" fmla="*/ 1291472 w 9645279"/>
                <a:gd name="connsiteY1-510" fmla="*/ 2070755 h 6775009"/>
                <a:gd name="connsiteX2-511" fmla="*/ 6657266 w 9645279"/>
                <a:gd name="connsiteY2-512" fmla="*/ 318119 h 6775009"/>
                <a:gd name="connsiteX3-513" fmla="*/ 8652971 w 9645279"/>
                <a:gd name="connsiteY3-514" fmla="*/ 68335 h 6775009"/>
                <a:gd name="connsiteX4-515" fmla="*/ 9266430 w 9645279"/>
                <a:gd name="connsiteY4-516" fmla="*/ 207234 h 6775009"/>
                <a:gd name="connsiteX5-517" fmla="*/ 1904931 w 9645279"/>
                <a:gd name="connsiteY5-518" fmla="*/ 2394848 h 6775009"/>
                <a:gd name="connsiteX6-519" fmla="*/ 20109 w 9645279"/>
                <a:gd name="connsiteY6-520" fmla="*/ 6774362 h 6775009"/>
                <a:gd name="connsiteX0-521" fmla="*/ 20505 w 9645675"/>
                <a:gd name="connsiteY0-522" fmla="*/ 6774362 h 6775009"/>
                <a:gd name="connsiteX1-523" fmla="*/ 1291868 w 9645675"/>
                <a:gd name="connsiteY1-524" fmla="*/ 2070755 h 6775009"/>
                <a:gd name="connsiteX2-525" fmla="*/ 6657662 w 9645675"/>
                <a:gd name="connsiteY2-526" fmla="*/ 318119 h 6775009"/>
                <a:gd name="connsiteX3-527" fmla="*/ 8653367 w 9645675"/>
                <a:gd name="connsiteY3-528" fmla="*/ 68335 h 6775009"/>
                <a:gd name="connsiteX4-529" fmla="*/ 9266826 w 9645675"/>
                <a:gd name="connsiteY4-530" fmla="*/ 207234 h 6775009"/>
                <a:gd name="connsiteX5-531" fmla="*/ 1905327 w 9645675"/>
                <a:gd name="connsiteY5-532" fmla="*/ 2394848 h 6775009"/>
                <a:gd name="connsiteX6-533" fmla="*/ 20505 w 9645675"/>
                <a:gd name="connsiteY6-534" fmla="*/ 6774362 h 6775009"/>
                <a:gd name="connsiteX0-535" fmla="*/ 20109 w 9645279"/>
                <a:gd name="connsiteY0-536" fmla="*/ 6774362 h 6775009"/>
                <a:gd name="connsiteX1-537" fmla="*/ 1291472 w 9645279"/>
                <a:gd name="connsiteY1-538" fmla="*/ 2070755 h 6775009"/>
                <a:gd name="connsiteX2-539" fmla="*/ 6657266 w 9645279"/>
                <a:gd name="connsiteY2-540" fmla="*/ 318119 h 6775009"/>
                <a:gd name="connsiteX3-541" fmla="*/ 8652971 w 9645279"/>
                <a:gd name="connsiteY3-542" fmla="*/ 68335 h 6775009"/>
                <a:gd name="connsiteX4-543" fmla="*/ 9266430 w 9645279"/>
                <a:gd name="connsiteY4-544" fmla="*/ 207234 h 6775009"/>
                <a:gd name="connsiteX5-545" fmla="*/ 1904931 w 9645279"/>
                <a:gd name="connsiteY5-546" fmla="*/ 2394848 h 6775009"/>
                <a:gd name="connsiteX6-547" fmla="*/ 20109 w 9645279"/>
                <a:gd name="connsiteY6-548" fmla="*/ 6774362 h 6775009"/>
                <a:gd name="connsiteX0-549" fmla="*/ 21340 w 9646510"/>
                <a:gd name="connsiteY0-550" fmla="*/ 6774362 h 6775009"/>
                <a:gd name="connsiteX1-551" fmla="*/ 1292703 w 9646510"/>
                <a:gd name="connsiteY1-552" fmla="*/ 2070755 h 6775009"/>
                <a:gd name="connsiteX2-553" fmla="*/ 6658497 w 9646510"/>
                <a:gd name="connsiteY2-554" fmla="*/ 318119 h 6775009"/>
                <a:gd name="connsiteX3-555" fmla="*/ 8654202 w 9646510"/>
                <a:gd name="connsiteY3-556" fmla="*/ 68335 h 6775009"/>
                <a:gd name="connsiteX4-557" fmla="*/ 9267661 w 9646510"/>
                <a:gd name="connsiteY4-558" fmla="*/ 207234 h 6775009"/>
                <a:gd name="connsiteX5-559" fmla="*/ 1906162 w 9646510"/>
                <a:gd name="connsiteY5-560" fmla="*/ 2394848 h 6775009"/>
                <a:gd name="connsiteX6-561" fmla="*/ 21340 w 9646510"/>
                <a:gd name="connsiteY6-562" fmla="*/ 6774362 h 6775009"/>
                <a:gd name="connsiteX0-563" fmla="*/ 20506 w 9645676"/>
                <a:gd name="connsiteY0-564" fmla="*/ 6774362 h 6775009"/>
                <a:gd name="connsiteX1-565" fmla="*/ 1291869 w 9645676"/>
                <a:gd name="connsiteY1-566" fmla="*/ 2070755 h 6775009"/>
                <a:gd name="connsiteX2-567" fmla="*/ 6657663 w 9645676"/>
                <a:gd name="connsiteY2-568" fmla="*/ 318119 h 6775009"/>
                <a:gd name="connsiteX3-569" fmla="*/ 8653368 w 9645676"/>
                <a:gd name="connsiteY3-570" fmla="*/ 68335 h 6775009"/>
                <a:gd name="connsiteX4-571" fmla="*/ 9266827 w 9645676"/>
                <a:gd name="connsiteY4-572" fmla="*/ 207234 h 6775009"/>
                <a:gd name="connsiteX5-573" fmla="*/ 1905328 w 9645676"/>
                <a:gd name="connsiteY5-574" fmla="*/ 2394848 h 6775009"/>
                <a:gd name="connsiteX6-575" fmla="*/ 20506 w 9645676"/>
                <a:gd name="connsiteY6-576" fmla="*/ 6774362 h 6775009"/>
                <a:gd name="connsiteX0-577" fmla="*/ 20506 w 9645676"/>
                <a:gd name="connsiteY0-578" fmla="*/ 6774362 h 6774906"/>
                <a:gd name="connsiteX1-579" fmla="*/ 1291869 w 9645676"/>
                <a:gd name="connsiteY1-580" fmla="*/ 2098187 h 6774906"/>
                <a:gd name="connsiteX2-581" fmla="*/ 6657663 w 9645676"/>
                <a:gd name="connsiteY2-582" fmla="*/ 318119 h 6774906"/>
                <a:gd name="connsiteX3-583" fmla="*/ 8653368 w 9645676"/>
                <a:gd name="connsiteY3-584" fmla="*/ 68335 h 6774906"/>
                <a:gd name="connsiteX4-585" fmla="*/ 9266827 w 9645676"/>
                <a:gd name="connsiteY4-586" fmla="*/ 207234 h 6774906"/>
                <a:gd name="connsiteX5-587" fmla="*/ 1905328 w 9645676"/>
                <a:gd name="connsiteY5-588" fmla="*/ 2394848 h 6774906"/>
                <a:gd name="connsiteX6-589" fmla="*/ 20506 w 9645676"/>
                <a:gd name="connsiteY6-590" fmla="*/ 6774362 h 6774906"/>
                <a:gd name="connsiteX0-591" fmla="*/ 31889 w 9657059"/>
                <a:gd name="connsiteY0-592" fmla="*/ 6774362 h 6774906"/>
                <a:gd name="connsiteX1-593" fmla="*/ 1303252 w 9657059"/>
                <a:gd name="connsiteY1-594" fmla="*/ 2098187 h 6774906"/>
                <a:gd name="connsiteX2-595" fmla="*/ 6669046 w 9657059"/>
                <a:gd name="connsiteY2-596" fmla="*/ 318119 h 6774906"/>
                <a:gd name="connsiteX3-597" fmla="*/ 8664751 w 9657059"/>
                <a:gd name="connsiteY3-598" fmla="*/ 68335 h 6774906"/>
                <a:gd name="connsiteX4-599" fmla="*/ 9278210 w 9657059"/>
                <a:gd name="connsiteY4-600" fmla="*/ 207234 h 6774906"/>
                <a:gd name="connsiteX5-601" fmla="*/ 1916711 w 9657059"/>
                <a:gd name="connsiteY5-602" fmla="*/ 2394848 h 6774906"/>
                <a:gd name="connsiteX6-603" fmla="*/ 31889 w 9657059"/>
                <a:gd name="connsiteY6-604" fmla="*/ 6774362 h 6774906"/>
                <a:gd name="connsiteX0-605" fmla="*/ 24729 w 9634716"/>
                <a:gd name="connsiteY0-606" fmla="*/ 6769388 h 6769932"/>
                <a:gd name="connsiteX1-607" fmla="*/ 1296092 w 9634716"/>
                <a:gd name="connsiteY1-608" fmla="*/ 2093213 h 6769932"/>
                <a:gd name="connsiteX2-609" fmla="*/ 7210526 w 9634716"/>
                <a:gd name="connsiteY2-610" fmla="*/ 194273 h 6769932"/>
                <a:gd name="connsiteX3-611" fmla="*/ 8657591 w 9634716"/>
                <a:gd name="connsiteY3-612" fmla="*/ 63361 h 6769932"/>
                <a:gd name="connsiteX4-613" fmla="*/ 9271050 w 9634716"/>
                <a:gd name="connsiteY4-614" fmla="*/ 202260 h 6769932"/>
                <a:gd name="connsiteX5-615" fmla="*/ 1909551 w 9634716"/>
                <a:gd name="connsiteY5-616" fmla="*/ 2389874 h 6769932"/>
                <a:gd name="connsiteX6-617" fmla="*/ 24729 w 9634716"/>
                <a:gd name="connsiteY6-618" fmla="*/ 6769388 h 6769932"/>
                <a:gd name="connsiteX0-619" fmla="*/ 24729 w 9634716"/>
                <a:gd name="connsiteY0-620" fmla="*/ 6767563 h 6768107"/>
                <a:gd name="connsiteX1-621" fmla="*/ 1296092 w 9634716"/>
                <a:gd name="connsiteY1-622" fmla="*/ 2091388 h 6768107"/>
                <a:gd name="connsiteX2-623" fmla="*/ 7210526 w 9634716"/>
                <a:gd name="connsiteY2-624" fmla="*/ 192448 h 6768107"/>
                <a:gd name="connsiteX3-625" fmla="*/ 8657591 w 9634716"/>
                <a:gd name="connsiteY3-626" fmla="*/ 61536 h 6768107"/>
                <a:gd name="connsiteX4-627" fmla="*/ 9271050 w 9634716"/>
                <a:gd name="connsiteY4-628" fmla="*/ 200435 h 6768107"/>
                <a:gd name="connsiteX5-629" fmla="*/ 1909551 w 9634716"/>
                <a:gd name="connsiteY5-630" fmla="*/ 2388049 h 6768107"/>
                <a:gd name="connsiteX6-631" fmla="*/ 24729 w 9634716"/>
                <a:gd name="connsiteY6-632" fmla="*/ 6767563 h 6768107"/>
                <a:gd name="connsiteX0-633" fmla="*/ 24729 w 9661212"/>
                <a:gd name="connsiteY0-634" fmla="*/ 6760615 h 6761159"/>
                <a:gd name="connsiteX1-635" fmla="*/ 1296092 w 9661212"/>
                <a:gd name="connsiteY1-636" fmla="*/ 2084440 h 6761159"/>
                <a:gd name="connsiteX2-637" fmla="*/ 7210526 w 9661212"/>
                <a:gd name="connsiteY2-638" fmla="*/ 185500 h 6761159"/>
                <a:gd name="connsiteX3-639" fmla="*/ 8794751 w 9661212"/>
                <a:gd name="connsiteY3-640" fmla="*/ 72876 h 6761159"/>
                <a:gd name="connsiteX4-641" fmla="*/ 9271050 w 9661212"/>
                <a:gd name="connsiteY4-642" fmla="*/ 193487 h 6761159"/>
                <a:gd name="connsiteX5-643" fmla="*/ 1909551 w 9661212"/>
                <a:gd name="connsiteY5-644" fmla="*/ 2381101 h 6761159"/>
                <a:gd name="connsiteX6-645" fmla="*/ 24729 w 9661212"/>
                <a:gd name="connsiteY6-646" fmla="*/ 6760615 h 6761159"/>
                <a:gd name="connsiteX0-647" fmla="*/ 24729 w 9670873"/>
                <a:gd name="connsiteY0-648" fmla="*/ 6778678 h 6779222"/>
                <a:gd name="connsiteX1-649" fmla="*/ 1296092 w 9670873"/>
                <a:gd name="connsiteY1-650" fmla="*/ 2102503 h 6779222"/>
                <a:gd name="connsiteX2-651" fmla="*/ 7210526 w 9670873"/>
                <a:gd name="connsiteY2-652" fmla="*/ 203563 h 6779222"/>
                <a:gd name="connsiteX3-653" fmla="*/ 8840471 w 9670873"/>
                <a:gd name="connsiteY3-654" fmla="*/ 54363 h 6779222"/>
                <a:gd name="connsiteX4-655" fmla="*/ 9271050 w 9670873"/>
                <a:gd name="connsiteY4-656" fmla="*/ 211550 h 6779222"/>
                <a:gd name="connsiteX5-657" fmla="*/ 1909551 w 9670873"/>
                <a:gd name="connsiteY5-658" fmla="*/ 2399164 h 6779222"/>
                <a:gd name="connsiteX6-659" fmla="*/ 24729 w 9670873"/>
                <a:gd name="connsiteY6-660" fmla="*/ 6778678 h 6779222"/>
                <a:gd name="connsiteX0-661" fmla="*/ 24729 w 9670873"/>
                <a:gd name="connsiteY0-662" fmla="*/ 6775745 h 6776289"/>
                <a:gd name="connsiteX1-663" fmla="*/ 1296092 w 9670873"/>
                <a:gd name="connsiteY1-664" fmla="*/ 2099570 h 6776289"/>
                <a:gd name="connsiteX2-665" fmla="*/ 7210526 w 9670873"/>
                <a:gd name="connsiteY2-666" fmla="*/ 200630 h 6776289"/>
                <a:gd name="connsiteX3-667" fmla="*/ 8840471 w 9670873"/>
                <a:gd name="connsiteY3-668" fmla="*/ 51430 h 6776289"/>
                <a:gd name="connsiteX4-669" fmla="*/ 9271050 w 9670873"/>
                <a:gd name="connsiteY4-670" fmla="*/ 208617 h 6776289"/>
                <a:gd name="connsiteX5-671" fmla="*/ 1909551 w 9670873"/>
                <a:gd name="connsiteY5-672" fmla="*/ 2396231 h 6776289"/>
                <a:gd name="connsiteX6-673" fmla="*/ 24729 w 9670873"/>
                <a:gd name="connsiteY6-674" fmla="*/ 6775745 h 6776289"/>
                <a:gd name="connsiteX0-675" fmla="*/ 40455 w 9686599"/>
                <a:gd name="connsiteY0-676" fmla="*/ 6775745 h 6776505"/>
                <a:gd name="connsiteX1-677" fmla="*/ 1202090 w 9686599"/>
                <a:gd name="connsiteY1-678" fmla="*/ 2044706 h 6776505"/>
                <a:gd name="connsiteX2-679" fmla="*/ 7226252 w 9686599"/>
                <a:gd name="connsiteY2-680" fmla="*/ 200630 h 6776505"/>
                <a:gd name="connsiteX3-681" fmla="*/ 8856197 w 9686599"/>
                <a:gd name="connsiteY3-682" fmla="*/ 51430 h 6776505"/>
                <a:gd name="connsiteX4-683" fmla="*/ 9286776 w 9686599"/>
                <a:gd name="connsiteY4-684" fmla="*/ 208617 h 6776505"/>
                <a:gd name="connsiteX5-685" fmla="*/ 1925277 w 9686599"/>
                <a:gd name="connsiteY5-686" fmla="*/ 2396231 h 6776505"/>
                <a:gd name="connsiteX6-687" fmla="*/ 40455 w 9686599"/>
                <a:gd name="connsiteY6-688" fmla="*/ 6775745 h 6776505"/>
                <a:gd name="connsiteX0-689" fmla="*/ 40757 w 9686325"/>
                <a:gd name="connsiteY0-690" fmla="*/ 6780584 h 6781344"/>
                <a:gd name="connsiteX1-691" fmla="*/ 1202392 w 9686325"/>
                <a:gd name="connsiteY1-692" fmla="*/ 2049545 h 6781344"/>
                <a:gd name="connsiteX2-693" fmla="*/ 7244842 w 9686325"/>
                <a:gd name="connsiteY2-694" fmla="*/ 196325 h 6781344"/>
                <a:gd name="connsiteX3-695" fmla="*/ 8856499 w 9686325"/>
                <a:gd name="connsiteY3-696" fmla="*/ 56269 h 6781344"/>
                <a:gd name="connsiteX4-697" fmla="*/ 9287078 w 9686325"/>
                <a:gd name="connsiteY4-698" fmla="*/ 213456 h 6781344"/>
                <a:gd name="connsiteX5-699" fmla="*/ 1925579 w 9686325"/>
                <a:gd name="connsiteY5-700" fmla="*/ 2401070 h 6781344"/>
                <a:gd name="connsiteX6-701" fmla="*/ 40757 w 9686325"/>
                <a:gd name="connsiteY6-702" fmla="*/ 6780584 h 6781344"/>
                <a:gd name="connsiteX0-703" fmla="*/ 40757 w 9686325"/>
                <a:gd name="connsiteY0-704" fmla="*/ 6775202 h 6775962"/>
                <a:gd name="connsiteX1-705" fmla="*/ 1202392 w 9686325"/>
                <a:gd name="connsiteY1-706" fmla="*/ 2044163 h 6775962"/>
                <a:gd name="connsiteX2-707" fmla="*/ 7244842 w 9686325"/>
                <a:gd name="connsiteY2-708" fmla="*/ 190943 h 6775962"/>
                <a:gd name="connsiteX3-709" fmla="*/ 8856499 w 9686325"/>
                <a:gd name="connsiteY3-710" fmla="*/ 50887 h 6775962"/>
                <a:gd name="connsiteX4-711" fmla="*/ 9287078 w 9686325"/>
                <a:gd name="connsiteY4-712" fmla="*/ 208074 h 6775962"/>
                <a:gd name="connsiteX5-713" fmla="*/ 1925579 w 9686325"/>
                <a:gd name="connsiteY5-714" fmla="*/ 2395688 h 6775962"/>
                <a:gd name="connsiteX6-715" fmla="*/ 40757 w 9686325"/>
                <a:gd name="connsiteY6-716" fmla="*/ 6775202 h 677596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9686325" h="6775962">
                  <a:moveTo>
                    <a:pt x="40757" y="6775202"/>
                  </a:moveTo>
                  <a:cubicBezTo>
                    <a:pt x="-79774" y="6716614"/>
                    <a:pt x="1711" y="3141539"/>
                    <a:pt x="1202392" y="2044163"/>
                  </a:cubicBezTo>
                  <a:cubicBezTo>
                    <a:pt x="2403073" y="946787"/>
                    <a:pt x="5932582" y="477436"/>
                    <a:pt x="7244842" y="190943"/>
                  </a:cubicBezTo>
                  <a:cubicBezTo>
                    <a:pt x="8557102" y="-95550"/>
                    <a:pt x="8516126" y="48032"/>
                    <a:pt x="8856499" y="50887"/>
                  </a:cubicBezTo>
                  <a:cubicBezTo>
                    <a:pt x="9196872" y="53742"/>
                    <a:pt x="10257422" y="-139167"/>
                    <a:pt x="9287078" y="208074"/>
                  </a:cubicBezTo>
                  <a:cubicBezTo>
                    <a:pt x="8316734" y="555314"/>
                    <a:pt x="3466632" y="1301167"/>
                    <a:pt x="1925579" y="2395688"/>
                  </a:cubicBezTo>
                  <a:cubicBezTo>
                    <a:pt x="384526" y="3490209"/>
                    <a:pt x="161288" y="6833790"/>
                    <a:pt x="40757" y="6775202"/>
                  </a:cubicBezTo>
                  <a:close/>
                </a:path>
              </a:pathLst>
            </a:custGeom>
            <a:solidFill>
              <a:srgbClr val="0BA2B0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任意多边形: 形状 7"/>
            <p:cNvSpPr/>
            <p:nvPr/>
          </p:nvSpPr>
          <p:spPr>
            <a:xfrm>
              <a:off x="-178169" y="-103702"/>
              <a:ext cx="9686325" cy="6775962"/>
            </a:xfrm>
            <a:custGeom>
              <a:avLst/>
              <a:gdLst>
                <a:gd name="connsiteX0" fmla="*/ 88772 w 9361349"/>
                <a:gd name="connsiteY0" fmla="*/ 6435856 h 6441090"/>
                <a:gd name="connsiteX1" fmla="*/ 540185 w 9361349"/>
                <a:gd name="connsiteY1" fmla="*/ 3079197 h 6441090"/>
                <a:gd name="connsiteX2" fmla="*/ 1639780 w 9361349"/>
                <a:gd name="connsiteY2" fmla="*/ 1898580 h 6441090"/>
                <a:gd name="connsiteX3" fmla="*/ 7311375 w 9361349"/>
                <a:gd name="connsiteY3" fmla="*/ 289699 h 6441090"/>
                <a:gd name="connsiteX4" fmla="*/ 8086879 w 9361349"/>
                <a:gd name="connsiteY4" fmla="*/ 150802 h 6441090"/>
                <a:gd name="connsiteX5" fmla="*/ 9059152 w 9361349"/>
                <a:gd name="connsiteY5" fmla="*/ 162377 h 6441090"/>
                <a:gd name="connsiteX6" fmla="*/ 2264813 w 9361349"/>
                <a:gd name="connsiteY6" fmla="*/ 2234245 h 6441090"/>
                <a:gd name="connsiteX7" fmla="*/ 88772 w 9361349"/>
                <a:gd name="connsiteY7" fmla="*/ 6435856 h 6441090"/>
                <a:gd name="connsiteX0-1" fmla="*/ 86621 w 9359198"/>
                <a:gd name="connsiteY0-2" fmla="*/ 6435856 h 6442824"/>
                <a:gd name="connsiteX1-3" fmla="*/ 549608 w 9359198"/>
                <a:gd name="connsiteY1-4" fmla="*/ 3194943 h 6442824"/>
                <a:gd name="connsiteX2-5" fmla="*/ 1637629 w 9359198"/>
                <a:gd name="connsiteY2-6" fmla="*/ 1898580 h 6442824"/>
                <a:gd name="connsiteX3-7" fmla="*/ 7309224 w 9359198"/>
                <a:gd name="connsiteY3-8" fmla="*/ 289699 h 6442824"/>
                <a:gd name="connsiteX4-9" fmla="*/ 8084728 w 9359198"/>
                <a:gd name="connsiteY4-10" fmla="*/ 150802 h 6442824"/>
                <a:gd name="connsiteX5-11" fmla="*/ 9057001 w 9359198"/>
                <a:gd name="connsiteY5-12" fmla="*/ 162377 h 6442824"/>
                <a:gd name="connsiteX6-13" fmla="*/ 2262662 w 9359198"/>
                <a:gd name="connsiteY6-14" fmla="*/ 2234245 h 6442824"/>
                <a:gd name="connsiteX7-15" fmla="*/ 86621 w 9359198"/>
                <a:gd name="connsiteY7-16" fmla="*/ 6435856 h 6442824"/>
                <a:gd name="connsiteX0-17" fmla="*/ 74556 w 9347133"/>
                <a:gd name="connsiteY0-18" fmla="*/ 6435856 h 6443418"/>
                <a:gd name="connsiteX1-19" fmla="*/ 537543 w 9347133"/>
                <a:gd name="connsiteY1-20" fmla="*/ 3194943 h 6443418"/>
                <a:gd name="connsiteX2-21" fmla="*/ 1625564 w 9347133"/>
                <a:gd name="connsiteY2-22" fmla="*/ 1898580 h 6443418"/>
                <a:gd name="connsiteX3-23" fmla="*/ 7297159 w 9347133"/>
                <a:gd name="connsiteY3-24" fmla="*/ 289699 h 6443418"/>
                <a:gd name="connsiteX4-25" fmla="*/ 8072663 w 9347133"/>
                <a:gd name="connsiteY4-26" fmla="*/ 150802 h 6443418"/>
                <a:gd name="connsiteX5-27" fmla="*/ 9044936 w 9347133"/>
                <a:gd name="connsiteY5-28" fmla="*/ 162377 h 6443418"/>
                <a:gd name="connsiteX6-29" fmla="*/ 2250597 w 9347133"/>
                <a:gd name="connsiteY6-30" fmla="*/ 2234245 h 6443418"/>
                <a:gd name="connsiteX7-31" fmla="*/ 74556 w 9347133"/>
                <a:gd name="connsiteY7-32" fmla="*/ 6435856 h 6443418"/>
                <a:gd name="connsiteX0-33" fmla="*/ 104017 w 9376594"/>
                <a:gd name="connsiteY0-34" fmla="*/ 6435856 h 6443156"/>
                <a:gd name="connsiteX1-35" fmla="*/ 567004 w 9376594"/>
                <a:gd name="connsiteY1-36" fmla="*/ 3194943 h 6443156"/>
                <a:gd name="connsiteX2-37" fmla="*/ 1655025 w 9376594"/>
                <a:gd name="connsiteY2-38" fmla="*/ 1898580 h 6443156"/>
                <a:gd name="connsiteX3-39" fmla="*/ 7326620 w 9376594"/>
                <a:gd name="connsiteY3-40" fmla="*/ 289699 h 6443156"/>
                <a:gd name="connsiteX4-41" fmla="*/ 8102124 w 9376594"/>
                <a:gd name="connsiteY4-42" fmla="*/ 150802 h 6443156"/>
                <a:gd name="connsiteX5-43" fmla="*/ 9074397 w 9376594"/>
                <a:gd name="connsiteY5-44" fmla="*/ 162377 h 6443156"/>
                <a:gd name="connsiteX6-45" fmla="*/ 2280058 w 9376594"/>
                <a:gd name="connsiteY6-46" fmla="*/ 2234245 h 6443156"/>
                <a:gd name="connsiteX7-47" fmla="*/ 104017 w 9376594"/>
                <a:gd name="connsiteY7-48" fmla="*/ 6435856 h 6443156"/>
                <a:gd name="connsiteX0-49" fmla="*/ 98790 w 9371367"/>
                <a:gd name="connsiteY0-50" fmla="*/ 6435856 h 6438057"/>
                <a:gd name="connsiteX1-51" fmla="*/ 584926 w 9371367"/>
                <a:gd name="connsiteY1-52" fmla="*/ 2789829 h 6438057"/>
                <a:gd name="connsiteX2-53" fmla="*/ 1649798 w 9371367"/>
                <a:gd name="connsiteY2-54" fmla="*/ 1898580 h 6438057"/>
                <a:gd name="connsiteX3-55" fmla="*/ 7321393 w 9371367"/>
                <a:gd name="connsiteY3-56" fmla="*/ 289699 h 6438057"/>
                <a:gd name="connsiteX4-57" fmla="*/ 8096897 w 9371367"/>
                <a:gd name="connsiteY4-58" fmla="*/ 150802 h 6438057"/>
                <a:gd name="connsiteX5-59" fmla="*/ 9069170 w 9371367"/>
                <a:gd name="connsiteY5-60" fmla="*/ 162377 h 6438057"/>
                <a:gd name="connsiteX6-61" fmla="*/ 2274831 w 9371367"/>
                <a:gd name="connsiteY6-62" fmla="*/ 2234245 h 6438057"/>
                <a:gd name="connsiteX7-63" fmla="*/ 98790 w 9371367"/>
                <a:gd name="connsiteY7-64" fmla="*/ 6435856 h 6438057"/>
                <a:gd name="connsiteX0-65" fmla="*/ 118586 w 9391163"/>
                <a:gd name="connsiteY0-66" fmla="*/ 6435856 h 6438022"/>
                <a:gd name="connsiteX1-67" fmla="*/ 604722 w 9391163"/>
                <a:gd name="connsiteY1-68" fmla="*/ 2789829 h 6438022"/>
                <a:gd name="connsiteX2-69" fmla="*/ 1669594 w 9391163"/>
                <a:gd name="connsiteY2-70" fmla="*/ 1898580 h 6438022"/>
                <a:gd name="connsiteX3-71" fmla="*/ 7341189 w 9391163"/>
                <a:gd name="connsiteY3-72" fmla="*/ 289699 h 6438022"/>
                <a:gd name="connsiteX4-73" fmla="*/ 8116693 w 9391163"/>
                <a:gd name="connsiteY4-74" fmla="*/ 150802 h 6438022"/>
                <a:gd name="connsiteX5-75" fmla="*/ 9088966 w 9391163"/>
                <a:gd name="connsiteY5-76" fmla="*/ 162377 h 6438022"/>
                <a:gd name="connsiteX6-77" fmla="*/ 2294627 w 9391163"/>
                <a:gd name="connsiteY6-78" fmla="*/ 2234245 h 6438022"/>
                <a:gd name="connsiteX7-79" fmla="*/ 118586 w 9391163"/>
                <a:gd name="connsiteY7-80" fmla="*/ 6435856 h 6438022"/>
                <a:gd name="connsiteX0-81" fmla="*/ 118586 w 9391163"/>
                <a:gd name="connsiteY0-82" fmla="*/ 6435856 h 6438022"/>
                <a:gd name="connsiteX1-83" fmla="*/ 604722 w 9391163"/>
                <a:gd name="connsiteY1-84" fmla="*/ 2789829 h 6438022"/>
                <a:gd name="connsiteX2-85" fmla="*/ 1669594 w 9391163"/>
                <a:gd name="connsiteY2-86" fmla="*/ 1898580 h 6438022"/>
                <a:gd name="connsiteX3-87" fmla="*/ 7341189 w 9391163"/>
                <a:gd name="connsiteY3-88" fmla="*/ 289699 h 6438022"/>
                <a:gd name="connsiteX4-89" fmla="*/ 8116693 w 9391163"/>
                <a:gd name="connsiteY4-90" fmla="*/ 150802 h 6438022"/>
                <a:gd name="connsiteX5-91" fmla="*/ 9088966 w 9391163"/>
                <a:gd name="connsiteY5-92" fmla="*/ 162377 h 6438022"/>
                <a:gd name="connsiteX6-93" fmla="*/ 2294627 w 9391163"/>
                <a:gd name="connsiteY6-94" fmla="*/ 2234245 h 6438022"/>
                <a:gd name="connsiteX7-95" fmla="*/ 118586 w 9391163"/>
                <a:gd name="connsiteY7-96" fmla="*/ 6435856 h 6438022"/>
                <a:gd name="connsiteX0-97" fmla="*/ 118586 w 9391163"/>
                <a:gd name="connsiteY0-98" fmla="*/ 6435856 h 6438022"/>
                <a:gd name="connsiteX1-99" fmla="*/ 604722 w 9391163"/>
                <a:gd name="connsiteY1-100" fmla="*/ 2789829 h 6438022"/>
                <a:gd name="connsiteX2-101" fmla="*/ 1669594 w 9391163"/>
                <a:gd name="connsiteY2-102" fmla="*/ 1898580 h 6438022"/>
                <a:gd name="connsiteX3-103" fmla="*/ 7341189 w 9391163"/>
                <a:gd name="connsiteY3-104" fmla="*/ 289699 h 6438022"/>
                <a:gd name="connsiteX4-105" fmla="*/ 8116693 w 9391163"/>
                <a:gd name="connsiteY4-106" fmla="*/ 150802 h 6438022"/>
                <a:gd name="connsiteX5-107" fmla="*/ 9088966 w 9391163"/>
                <a:gd name="connsiteY5-108" fmla="*/ 162377 h 6438022"/>
                <a:gd name="connsiteX6-109" fmla="*/ 2294627 w 9391163"/>
                <a:gd name="connsiteY6-110" fmla="*/ 2234245 h 6438022"/>
                <a:gd name="connsiteX7-111" fmla="*/ 118586 w 9391163"/>
                <a:gd name="connsiteY7-112" fmla="*/ 6435856 h 6438022"/>
                <a:gd name="connsiteX0-113" fmla="*/ 314123 w 9586700"/>
                <a:gd name="connsiteY0-114" fmla="*/ 6435856 h 6438167"/>
                <a:gd name="connsiteX1-115" fmla="*/ 800259 w 9586700"/>
                <a:gd name="connsiteY1-116" fmla="*/ 2789829 h 6438167"/>
                <a:gd name="connsiteX2-117" fmla="*/ 7536726 w 9586700"/>
                <a:gd name="connsiteY2-118" fmla="*/ 289699 h 6438167"/>
                <a:gd name="connsiteX3-119" fmla="*/ 8312230 w 9586700"/>
                <a:gd name="connsiteY3-120" fmla="*/ 150802 h 6438167"/>
                <a:gd name="connsiteX4-121" fmla="*/ 9284503 w 9586700"/>
                <a:gd name="connsiteY4-122" fmla="*/ 162377 h 6438167"/>
                <a:gd name="connsiteX5-123" fmla="*/ 2490164 w 9586700"/>
                <a:gd name="connsiteY5-124" fmla="*/ 2234245 h 6438167"/>
                <a:gd name="connsiteX6-125" fmla="*/ 314123 w 9586700"/>
                <a:gd name="connsiteY6-126" fmla="*/ 6435856 h 6438167"/>
                <a:gd name="connsiteX0-127" fmla="*/ 14491 w 9287068"/>
                <a:gd name="connsiteY0-128" fmla="*/ 6435856 h 6436352"/>
                <a:gd name="connsiteX1-129" fmla="*/ 1565498 w 9287068"/>
                <a:gd name="connsiteY1-130" fmla="*/ 1956451 h 6436352"/>
                <a:gd name="connsiteX2-131" fmla="*/ 7237094 w 9287068"/>
                <a:gd name="connsiteY2-132" fmla="*/ 289699 h 6436352"/>
                <a:gd name="connsiteX3-133" fmla="*/ 8012598 w 9287068"/>
                <a:gd name="connsiteY3-134" fmla="*/ 150802 h 6436352"/>
                <a:gd name="connsiteX4-135" fmla="*/ 8984871 w 9287068"/>
                <a:gd name="connsiteY4-136" fmla="*/ 162377 h 6436352"/>
                <a:gd name="connsiteX5-137" fmla="*/ 2190532 w 9287068"/>
                <a:gd name="connsiteY5-138" fmla="*/ 2234245 h 6436352"/>
                <a:gd name="connsiteX6-139" fmla="*/ 14491 w 9287068"/>
                <a:gd name="connsiteY6-140" fmla="*/ 6435856 h 6436352"/>
                <a:gd name="connsiteX0-141" fmla="*/ 13766 w 9290178"/>
                <a:gd name="connsiteY0-142" fmla="*/ 6433561 h 6434057"/>
                <a:gd name="connsiteX1-143" fmla="*/ 1564773 w 9290178"/>
                <a:gd name="connsiteY1-144" fmla="*/ 1954156 h 6434057"/>
                <a:gd name="connsiteX2-145" fmla="*/ 7039600 w 9290178"/>
                <a:gd name="connsiteY2-146" fmla="*/ 229530 h 6434057"/>
                <a:gd name="connsiteX3-147" fmla="*/ 8011873 w 9290178"/>
                <a:gd name="connsiteY3-148" fmla="*/ 148507 h 6434057"/>
                <a:gd name="connsiteX4-149" fmla="*/ 8984146 w 9290178"/>
                <a:gd name="connsiteY4-150" fmla="*/ 160082 h 6434057"/>
                <a:gd name="connsiteX5-151" fmla="*/ 2189807 w 9290178"/>
                <a:gd name="connsiteY5-152" fmla="*/ 2231950 h 6434057"/>
                <a:gd name="connsiteX6-153" fmla="*/ 13766 w 9290178"/>
                <a:gd name="connsiteY6-154" fmla="*/ 6433561 h 6434057"/>
                <a:gd name="connsiteX0-155" fmla="*/ 13766 w 9293209"/>
                <a:gd name="connsiteY0-156" fmla="*/ 6468500 h 6468996"/>
                <a:gd name="connsiteX1-157" fmla="*/ 1564773 w 9293209"/>
                <a:gd name="connsiteY1-158" fmla="*/ 1989095 h 6468996"/>
                <a:gd name="connsiteX2-159" fmla="*/ 7039600 w 9293209"/>
                <a:gd name="connsiteY2-160" fmla="*/ 264469 h 6468996"/>
                <a:gd name="connsiteX3-161" fmla="*/ 8035022 w 9293209"/>
                <a:gd name="connsiteY3-162" fmla="*/ 79274 h 6468996"/>
                <a:gd name="connsiteX4-163" fmla="*/ 8984146 w 9293209"/>
                <a:gd name="connsiteY4-164" fmla="*/ 195021 h 6468996"/>
                <a:gd name="connsiteX5-165" fmla="*/ 2189807 w 9293209"/>
                <a:gd name="connsiteY5-166" fmla="*/ 2266889 h 6468996"/>
                <a:gd name="connsiteX6-167" fmla="*/ 13766 w 9293209"/>
                <a:gd name="connsiteY6-168" fmla="*/ 6468500 h 6468996"/>
                <a:gd name="connsiteX0-169" fmla="*/ 13330 w 9292773"/>
                <a:gd name="connsiteY0-170" fmla="*/ 6468500 h 6468996"/>
                <a:gd name="connsiteX1-171" fmla="*/ 1564337 w 9292773"/>
                <a:gd name="connsiteY1-172" fmla="*/ 1989095 h 6468996"/>
                <a:gd name="connsiteX2-173" fmla="*/ 6911840 w 9292773"/>
                <a:gd name="connsiteY2-174" fmla="*/ 148723 h 6468996"/>
                <a:gd name="connsiteX3-175" fmla="*/ 7039164 w 9292773"/>
                <a:gd name="connsiteY3-176" fmla="*/ 264469 h 6468996"/>
                <a:gd name="connsiteX4-177" fmla="*/ 8034586 w 9292773"/>
                <a:gd name="connsiteY4-178" fmla="*/ 79274 h 6468996"/>
                <a:gd name="connsiteX5-179" fmla="*/ 8983710 w 9292773"/>
                <a:gd name="connsiteY5-180" fmla="*/ 195021 h 6468996"/>
                <a:gd name="connsiteX6-181" fmla="*/ 2189371 w 9292773"/>
                <a:gd name="connsiteY6-182" fmla="*/ 2266889 h 6468996"/>
                <a:gd name="connsiteX7-183" fmla="*/ 13330 w 9292773"/>
                <a:gd name="connsiteY7-184" fmla="*/ 6468500 h 6468996"/>
                <a:gd name="connsiteX0-185" fmla="*/ 13765 w 9293208"/>
                <a:gd name="connsiteY0-186" fmla="*/ 6468500 h 6468996"/>
                <a:gd name="connsiteX1-187" fmla="*/ 1564772 w 9293208"/>
                <a:gd name="connsiteY1-188" fmla="*/ 1989095 h 6468996"/>
                <a:gd name="connsiteX2-189" fmla="*/ 7039599 w 9293208"/>
                <a:gd name="connsiteY2-190" fmla="*/ 264469 h 6468996"/>
                <a:gd name="connsiteX3-191" fmla="*/ 8035021 w 9293208"/>
                <a:gd name="connsiteY3-192" fmla="*/ 79274 h 6468996"/>
                <a:gd name="connsiteX4-193" fmla="*/ 8984145 w 9293208"/>
                <a:gd name="connsiteY4-194" fmla="*/ 195021 h 6468996"/>
                <a:gd name="connsiteX5-195" fmla="*/ 2189806 w 9293208"/>
                <a:gd name="connsiteY5-196" fmla="*/ 2266889 h 6468996"/>
                <a:gd name="connsiteX6-197" fmla="*/ 13765 w 9293208"/>
                <a:gd name="connsiteY6-198" fmla="*/ 6468500 h 6468996"/>
                <a:gd name="connsiteX0-199" fmla="*/ 13446 w 9294756"/>
                <a:gd name="connsiteY0-200" fmla="*/ 6467264 h 6467760"/>
                <a:gd name="connsiteX1-201" fmla="*/ 1564453 w 9294756"/>
                <a:gd name="connsiteY1-202" fmla="*/ 1987859 h 6467760"/>
                <a:gd name="connsiteX2-203" fmla="*/ 6946683 w 9294756"/>
                <a:gd name="connsiteY2-204" fmla="*/ 240084 h 6467760"/>
                <a:gd name="connsiteX3-205" fmla="*/ 8034702 w 9294756"/>
                <a:gd name="connsiteY3-206" fmla="*/ 78038 h 6467760"/>
                <a:gd name="connsiteX4-207" fmla="*/ 8983826 w 9294756"/>
                <a:gd name="connsiteY4-208" fmla="*/ 193785 h 6467760"/>
                <a:gd name="connsiteX5-209" fmla="*/ 2189487 w 9294756"/>
                <a:gd name="connsiteY5-210" fmla="*/ 2265653 h 6467760"/>
                <a:gd name="connsiteX6-211" fmla="*/ 13446 w 9294756"/>
                <a:gd name="connsiteY6-212" fmla="*/ 6467264 h 6467760"/>
                <a:gd name="connsiteX0-213" fmla="*/ 13446 w 9290181"/>
                <a:gd name="connsiteY0-214" fmla="*/ 6499444 h 6499940"/>
                <a:gd name="connsiteX1-215" fmla="*/ 1564453 w 9290181"/>
                <a:gd name="connsiteY1-216" fmla="*/ 2020039 h 6499940"/>
                <a:gd name="connsiteX2-217" fmla="*/ 6946683 w 9290181"/>
                <a:gd name="connsiteY2-218" fmla="*/ 272264 h 6499940"/>
                <a:gd name="connsiteX3-219" fmla="*/ 7999978 w 9290181"/>
                <a:gd name="connsiteY3-220" fmla="*/ 40769 h 6499940"/>
                <a:gd name="connsiteX4-221" fmla="*/ 8983826 w 9290181"/>
                <a:gd name="connsiteY4-222" fmla="*/ 225965 h 6499940"/>
                <a:gd name="connsiteX5-223" fmla="*/ 2189487 w 9290181"/>
                <a:gd name="connsiteY5-224" fmla="*/ 2297833 h 6499940"/>
                <a:gd name="connsiteX6-225" fmla="*/ 13446 w 9290181"/>
                <a:gd name="connsiteY6-226" fmla="*/ 6499444 h 6499940"/>
                <a:gd name="connsiteX0-227" fmla="*/ 15021 w 9210734"/>
                <a:gd name="connsiteY0-228" fmla="*/ 6638340 h 6638819"/>
                <a:gd name="connsiteX1-229" fmla="*/ 1485006 w 9210734"/>
                <a:gd name="connsiteY1-230" fmla="*/ 2020039 h 6638819"/>
                <a:gd name="connsiteX2-231" fmla="*/ 6867236 w 9210734"/>
                <a:gd name="connsiteY2-232" fmla="*/ 272264 h 6638819"/>
                <a:gd name="connsiteX3-233" fmla="*/ 7920531 w 9210734"/>
                <a:gd name="connsiteY3-234" fmla="*/ 40769 h 6638819"/>
                <a:gd name="connsiteX4-235" fmla="*/ 8904379 w 9210734"/>
                <a:gd name="connsiteY4-236" fmla="*/ 225965 h 6638819"/>
                <a:gd name="connsiteX5-237" fmla="*/ 2110040 w 9210734"/>
                <a:gd name="connsiteY5-238" fmla="*/ 2297833 h 6638819"/>
                <a:gd name="connsiteX6-239" fmla="*/ 15021 w 9210734"/>
                <a:gd name="connsiteY6-240" fmla="*/ 6638340 h 6638819"/>
                <a:gd name="connsiteX0-241" fmla="*/ 17965 w 9097931"/>
                <a:gd name="connsiteY0-242" fmla="*/ 6638340 h 6638819"/>
                <a:gd name="connsiteX1-243" fmla="*/ 1372203 w 9097931"/>
                <a:gd name="connsiteY1-244" fmla="*/ 2020039 h 6638819"/>
                <a:gd name="connsiteX2-245" fmla="*/ 6754433 w 9097931"/>
                <a:gd name="connsiteY2-246" fmla="*/ 272264 h 6638819"/>
                <a:gd name="connsiteX3-247" fmla="*/ 7807728 w 9097931"/>
                <a:gd name="connsiteY3-248" fmla="*/ 40769 h 6638819"/>
                <a:gd name="connsiteX4-249" fmla="*/ 8791576 w 9097931"/>
                <a:gd name="connsiteY4-250" fmla="*/ 225965 h 6638819"/>
                <a:gd name="connsiteX5-251" fmla="*/ 1997237 w 9097931"/>
                <a:gd name="connsiteY5-252" fmla="*/ 2297833 h 6638819"/>
                <a:gd name="connsiteX6-253" fmla="*/ 17965 w 9097931"/>
                <a:gd name="connsiteY6-254" fmla="*/ 6638340 h 6638819"/>
                <a:gd name="connsiteX0-255" fmla="*/ 19861 w 9041953"/>
                <a:gd name="connsiteY0-256" fmla="*/ 6649915 h 6650393"/>
                <a:gd name="connsiteX1-257" fmla="*/ 1316225 w 9041953"/>
                <a:gd name="connsiteY1-258" fmla="*/ 2020039 h 6650393"/>
                <a:gd name="connsiteX2-259" fmla="*/ 6698455 w 9041953"/>
                <a:gd name="connsiteY2-260" fmla="*/ 272264 h 6650393"/>
                <a:gd name="connsiteX3-261" fmla="*/ 7751750 w 9041953"/>
                <a:gd name="connsiteY3-262" fmla="*/ 40769 h 6650393"/>
                <a:gd name="connsiteX4-263" fmla="*/ 8735598 w 9041953"/>
                <a:gd name="connsiteY4-264" fmla="*/ 225965 h 6650393"/>
                <a:gd name="connsiteX5-265" fmla="*/ 1941259 w 9041953"/>
                <a:gd name="connsiteY5-266" fmla="*/ 2297833 h 6650393"/>
                <a:gd name="connsiteX6-267" fmla="*/ 19861 w 9041953"/>
                <a:gd name="connsiteY6-268" fmla="*/ 6649915 h 6650393"/>
                <a:gd name="connsiteX0-269" fmla="*/ 19861 w 9124680"/>
                <a:gd name="connsiteY0-270" fmla="*/ 6628826 h 6629301"/>
                <a:gd name="connsiteX1-271" fmla="*/ 1316225 w 9124680"/>
                <a:gd name="connsiteY1-272" fmla="*/ 1998950 h 6629301"/>
                <a:gd name="connsiteX2-273" fmla="*/ 6698455 w 9124680"/>
                <a:gd name="connsiteY2-274" fmla="*/ 251175 h 6629301"/>
                <a:gd name="connsiteX3-275" fmla="*/ 7751750 w 9124680"/>
                <a:gd name="connsiteY3-276" fmla="*/ 19680 h 6629301"/>
                <a:gd name="connsiteX4-277" fmla="*/ 8828196 w 9124680"/>
                <a:gd name="connsiteY4-278" fmla="*/ 332198 h 6629301"/>
                <a:gd name="connsiteX5-279" fmla="*/ 1941259 w 9124680"/>
                <a:gd name="connsiteY5-280" fmla="*/ 2276744 h 6629301"/>
                <a:gd name="connsiteX6-281" fmla="*/ 19861 w 9124680"/>
                <a:gd name="connsiteY6-282" fmla="*/ 6628826 h 6629301"/>
                <a:gd name="connsiteX0-283" fmla="*/ 18837 w 9123656"/>
                <a:gd name="connsiteY0-284" fmla="*/ 6626884 h 6627528"/>
                <a:gd name="connsiteX1-285" fmla="*/ 1326776 w 9123656"/>
                <a:gd name="connsiteY1-286" fmla="*/ 1950709 h 6627528"/>
                <a:gd name="connsiteX2-287" fmla="*/ 6697431 w 9123656"/>
                <a:gd name="connsiteY2-288" fmla="*/ 249233 h 6627528"/>
                <a:gd name="connsiteX3-289" fmla="*/ 7750726 w 9123656"/>
                <a:gd name="connsiteY3-290" fmla="*/ 17738 h 6627528"/>
                <a:gd name="connsiteX4-291" fmla="*/ 8827172 w 9123656"/>
                <a:gd name="connsiteY4-292" fmla="*/ 330256 h 6627528"/>
                <a:gd name="connsiteX5-293" fmla="*/ 1940235 w 9123656"/>
                <a:gd name="connsiteY5-294" fmla="*/ 2274802 h 6627528"/>
                <a:gd name="connsiteX6-295" fmla="*/ 18837 w 9123656"/>
                <a:gd name="connsiteY6-296" fmla="*/ 6626884 h 6627528"/>
                <a:gd name="connsiteX0-297" fmla="*/ 18837 w 9123656"/>
                <a:gd name="connsiteY0-298" fmla="*/ 6626884 h 6627528"/>
                <a:gd name="connsiteX1-299" fmla="*/ 1326776 w 9123656"/>
                <a:gd name="connsiteY1-300" fmla="*/ 1950709 h 6627528"/>
                <a:gd name="connsiteX2-301" fmla="*/ 6697431 w 9123656"/>
                <a:gd name="connsiteY2-302" fmla="*/ 249233 h 6627528"/>
                <a:gd name="connsiteX3-303" fmla="*/ 7750726 w 9123656"/>
                <a:gd name="connsiteY3-304" fmla="*/ 17738 h 6627528"/>
                <a:gd name="connsiteX4-305" fmla="*/ 8827172 w 9123656"/>
                <a:gd name="connsiteY4-306" fmla="*/ 330256 h 6627528"/>
                <a:gd name="connsiteX5-307" fmla="*/ 1940235 w 9123656"/>
                <a:gd name="connsiteY5-308" fmla="*/ 2274802 h 6627528"/>
                <a:gd name="connsiteX6-309" fmla="*/ 18837 w 9123656"/>
                <a:gd name="connsiteY6-310" fmla="*/ 6626884 h 6627528"/>
                <a:gd name="connsiteX0-311" fmla="*/ 18837 w 9141560"/>
                <a:gd name="connsiteY0-312" fmla="*/ 6555105 h 6555749"/>
                <a:gd name="connsiteX1-313" fmla="*/ 1326776 w 9141560"/>
                <a:gd name="connsiteY1-314" fmla="*/ 1878930 h 6555749"/>
                <a:gd name="connsiteX2-315" fmla="*/ 6697431 w 9141560"/>
                <a:gd name="connsiteY2-316" fmla="*/ 177454 h 6555749"/>
                <a:gd name="connsiteX3-317" fmla="*/ 7889622 w 9141560"/>
                <a:gd name="connsiteY3-318" fmla="*/ 61705 h 6555749"/>
                <a:gd name="connsiteX4-319" fmla="*/ 8827172 w 9141560"/>
                <a:gd name="connsiteY4-320" fmla="*/ 258477 h 6555749"/>
                <a:gd name="connsiteX5-321" fmla="*/ 1940235 w 9141560"/>
                <a:gd name="connsiteY5-322" fmla="*/ 2203023 h 6555749"/>
                <a:gd name="connsiteX6-323" fmla="*/ 18837 w 9141560"/>
                <a:gd name="connsiteY6-324" fmla="*/ 6555105 h 6555749"/>
                <a:gd name="connsiteX0-325" fmla="*/ 18837 w 9159912"/>
                <a:gd name="connsiteY0-326" fmla="*/ 6602279 h 6602923"/>
                <a:gd name="connsiteX1-327" fmla="*/ 1326776 w 9159912"/>
                <a:gd name="connsiteY1-328" fmla="*/ 1926104 h 6602923"/>
                <a:gd name="connsiteX2-329" fmla="*/ 6697431 w 9159912"/>
                <a:gd name="connsiteY2-330" fmla="*/ 224628 h 6602923"/>
                <a:gd name="connsiteX3-331" fmla="*/ 8016944 w 9159912"/>
                <a:gd name="connsiteY3-332" fmla="*/ 27856 h 6602923"/>
                <a:gd name="connsiteX4-333" fmla="*/ 8827172 w 9159912"/>
                <a:gd name="connsiteY4-334" fmla="*/ 305651 h 6602923"/>
                <a:gd name="connsiteX5-335" fmla="*/ 1940235 w 9159912"/>
                <a:gd name="connsiteY5-336" fmla="*/ 2250197 h 6602923"/>
                <a:gd name="connsiteX6-337" fmla="*/ 18837 w 9159912"/>
                <a:gd name="connsiteY6-338" fmla="*/ 6602279 h 6602923"/>
                <a:gd name="connsiteX0-339" fmla="*/ 18837 w 9303715"/>
                <a:gd name="connsiteY0-340" fmla="*/ 6684545 h 6685189"/>
                <a:gd name="connsiteX1-341" fmla="*/ 1326776 w 9303715"/>
                <a:gd name="connsiteY1-342" fmla="*/ 2008370 h 6685189"/>
                <a:gd name="connsiteX2-343" fmla="*/ 6697431 w 9303715"/>
                <a:gd name="connsiteY2-344" fmla="*/ 306894 h 6685189"/>
                <a:gd name="connsiteX3-345" fmla="*/ 8688275 w 9303715"/>
                <a:gd name="connsiteY3-346" fmla="*/ 5950 h 6685189"/>
                <a:gd name="connsiteX4-347" fmla="*/ 8827172 w 9303715"/>
                <a:gd name="connsiteY4-348" fmla="*/ 387917 h 6685189"/>
                <a:gd name="connsiteX5-349" fmla="*/ 1940235 w 9303715"/>
                <a:gd name="connsiteY5-350" fmla="*/ 2332463 h 6685189"/>
                <a:gd name="connsiteX6-351" fmla="*/ 18837 w 9303715"/>
                <a:gd name="connsiteY6-352" fmla="*/ 6684545 h 6685189"/>
                <a:gd name="connsiteX0-353" fmla="*/ 18837 w 9680444"/>
                <a:gd name="connsiteY0-354" fmla="*/ 6749925 h 6750577"/>
                <a:gd name="connsiteX1-355" fmla="*/ 1326776 w 9680444"/>
                <a:gd name="connsiteY1-356" fmla="*/ 2073750 h 6750577"/>
                <a:gd name="connsiteX2-357" fmla="*/ 6697431 w 9680444"/>
                <a:gd name="connsiteY2-358" fmla="*/ 372274 h 6750577"/>
                <a:gd name="connsiteX3-359" fmla="*/ 8688275 w 9680444"/>
                <a:gd name="connsiteY3-360" fmla="*/ 71330 h 6750577"/>
                <a:gd name="connsiteX4-361" fmla="*/ 9301734 w 9680444"/>
                <a:gd name="connsiteY4-362" fmla="*/ 210229 h 6750577"/>
                <a:gd name="connsiteX5-363" fmla="*/ 1940235 w 9680444"/>
                <a:gd name="connsiteY5-364" fmla="*/ 2397843 h 6750577"/>
                <a:gd name="connsiteX6-365" fmla="*/ 18837 w 9680444"/>
                <a:gd name="connsiteY6-366" fmla="*/ 6749925 h 6750577"/>
                <a:gd name="connsiteX0-367" fmla="*/ 18691 w 9680960"/>
                <a:gd name="connsiteY0-368" fmla="*/ 6745869 h 6746521"/>
                <a:gd name="connsiteX1-369" fmla="*/ 1326630 w 9680960"/>
                <a:gd name="connsiteY1-370" fmla="*/ 2069694 h 6746521"/>
                <a:gd name="connsiteX2-371" fmla="*/ 6674136 w 9680960"/>
                <a:gd name="connsiteY2-372" fmla="*/ 298770 h 6746521"/>
                <a:gd name="connsiteX3-373" fmla="*/ 8688129 w 9680960"/>
                <a:gd name="connsiteY3-374" fmla="*/ 67274 h 6746521"/>
                <a:gd name="connsiteX4-375" fmla="*/ 9301588 w 9680960"/>
                <a:gd name="connsiteY4-376" fmla="*/ 206173 h 6746521"/>
                <a:gd name="connsiteX5-377" fmla="*/ 1940089 w 9680960"/>
                <a:gd name="connsiteY5-378" fmla="*/ 2393787 h 6746521"/>
                <a:gd name="connsiteX6-379" fmla="*/ 18691 w 9680960"/>
                <a:gd name="connsiteY6-380" fmla="*/ 6745869 h 6746521"/>
                <a:gd name="connsiteX0-381" fmla="*/ 18691 w 9680960"/>
                <a:gd name="connsiteY0-382" fmla="*/ 6745869 h 6746521"/>
                <a:gd name="connsiteX1-383" fmla="*/ 1326630 w 9680960"/>
                <a:gd name="connsiteY1-384" fmla="*/ 2069694 h 6746521"/>
                <a:gd name="connsiteX2-385" fmla="*/ 6674136 w 9680960"/>
                <a:gd name="connsiteY2-386" fmla="*/ 298770 h 6746521"/>
                <a:gd name="connsiteX3-387" fmla="*/ 8688129 w 9680960"/>
                <a:gd name="connsiteY3-388" fmla="*/ 67274 h 6746521"/>
                <a:gd name="connsiteX4-389" fmla="*/ 9301588 w 9680960"/>
                <a:gd name="connsiteY4-390" fmla="*/ 206173 h 6746521"/>
                <a:gd name="connsiteX5-391" fmla="*/ 1940089 w 9680960"/>
                <a:gd name="connsiteY5-392" fmla="*/ 2393787 h 6746521"/>
                <a:gd name="connsiteX6-393" fmla="*/ 18691 w 9680960"/>
                <a:gd name="connsiteY6-394" fmla="*/ 6745869 h 6746521"/>
                <a:gd name="connsiteX0-395" fmla="*/ 18691 w 9680960"/>
                <a:gd name="connsiteY0-396" fmla="*/ 6745869 h 6746521"/>
                <a:gd name="connsiteX1-397" fmla="*/ 1326630 w 9680960"/>
                <a:gd name="connsiteY1-398" fmla="*/ 2069694 h 6746521"/>
                <a:gd name="connsiteX2-399" fmla="*/ 6674136 w 9680960"/>
                <a:gd name="connsiteY2-400" fmla="*/ 298770 h 6746521"/>
                <a:gd name="connsiteX3-401" fmla="*/ 8688129 w 9680960"/>
                <a:gd name="connsiteY3-402" fmla="*/ 67274 h 6746521"/>
                <a:gd name="connsiteX4-403" fmla="*/ 9301588 w 9680960"/>
                <a:gd name="connsiteY4-404" fmla="*/ 206173 h 6746521"/>
                <a:gd name="connsiteX5-405" fmla="*/ 1940089 w 9680960"/>
                <a:gd name="connsiteY5-406" fmla="*/ 2393787 h 6746521"/>
                <a:gd name="connsiteX6-407" fmla="*/ 18691 w 9680960"/>
                <a:gd name="connsiteY6-408" fmla="*/ 6745869 h 6746521"/>
                <a:gd name="connsiteX0-409" fmla="*/ 19136 w 9681405"/>
                <a:gd name="connsiteY0-410" fmla="*/ 6745869 h 6746521"/>
                <a:gd name="connsiteX1-411" fmla="*/ 1327075 w 9681405"/>
                <a:gd name="connsiteY1-412" fmla="*/ 2069694 h 6746521"/>
                <a:gd name="connsiteX2-413" fmla="*/ 6674581 w 9681405"/>
                <a:gd name="connsiteY2-414" fmla="*/ 298770 h 6746521"/>
                <a:gd name="connsiteX3-415" fmla="*/ 8688574 w 9681405"/>
                <a:gd name="connsiteY3-416" fmla="*/ 67274 h 6746521"/>
                <a:gd name="connsiteX4-417" fmla="*/ 9302033 w 9681405"/>
                <a:gd name="connsiteY4-418" fmla="*/ 206173 h 6746521"/>
                <a:gd name="connsiteX5-419" fmla="*/ 1940534 w 9681405"/>
                <a:gd name="connsiteY5-420" fmla="*/ 2393787 h 6746521"/>
                <a:gd name="connsiteX6-421" fmla="*/ 19136 w 9681405"/>
                <a:gd name="connsiteY6-422" fmla="*/ 6745869 h 6746521"/>
                <a:gd name="connsiteX0-423" fmla="*/ 19136 w 9681405"/>
                <a:gd name="connsiteY0-424" fmla="*/ 6745869 h 6746521"/>
                <a:gd name="connsiteX1-425" fmla="*/ 1327075 w 9681405"/>
                <a:gd name="connsiteY1-426" fmla="*/ 2069694 h 6746521"/>
                <a:gd name="connsiteX2-427" fmla="*/ 6674581 w 9681405"/>
                <a:gd name="connsiteY2-428" fmla="*/ 298770 h 6746521"/>
                <a:gd name="connsiteX3-429" fmla="*/ 8688574 w 9681405"/>
                <a:gd name="connsiteY3-430" fmla="*/ 67274 h 6746521"/>
                <a:gd name="connsiteX4-431" fmla="*/ 9302033 w 9681405"/>
                <a:gd name="connsiteY4-432" fmla="*/ 206173 h 6746521"/>
                <a:gd name="connsiteX5-433" fmla="*/ 1940534 w 9681405"/>
                <a:gd name="connsiteY5-434" fmla="*/ 2393787 h 6746521"/>
                <a:gd name="connsiteX6-435" fmla="*/ 19136 w 9681405"/>
                <a:gd name="connsiteY6-436" fmla="*/ 6745869 h 6746521"/>
                <a:gd name="connsiteX0-437" fmla="*/ 18923 w 9680147"/>
                <a:gd name="connsiteY0-438" fmla="*/ 6749067 h 6749719"/>
                <a:gd name="connsiteX1-439" fmla="*/ 1326862 w 9680147"/>
                <a:gd name="connsiteY1-440" fmla="*/ 2072892 h 6749719"/>
                <a:gd name="connsiteX2-441" fmla="*/ 6710944 w 9680147"/>
                <a:gd name="connsiteY2-442" fmla="*/ 356832 h 6749719"/>
                <a:gd name="connsiteX3-443" fmla="*/ 8688361 w 9680147"/>
                <a:gd name="connsiteY3-444" fmla="*/ 70472 h 6749719"/>
                <a:gd name="connsiteX4-445" fmla="*/ 9301820 w 9680147"/>
                <a:gd name="connsiteY4-446" fmla="*/ 209371 h 6749719"/>
                <a:gd name="connsiteX5-447" fmla="*/ 1940321 w 9680147"/>
                <a:gd name="connsiteY5-448" fmla="*/ 2396985 h 6749719"/>
                <a:gd name="connsiteX6-449" fmla="*/ 18923 w 9680147"/>
                <a:gd name="connsiteY6-450" fmla="*/ 6749067 h 6749719"/>
                <a:gd name="connsiteX0-451" fmla="*/ 18806 w 9680552"/>
                <a:gd name="connsiteY0-452" fmla="*/ 6746930 h 6747582"/>
                <a:gd name="connsiteX1-453" fmla="*/ 1326745 w 9680552"/>
                <a:gd name="connsiteY1-454" fmla="*/ 2070755 h 6747582"/>
                <a:gd name="connsiteX2-455" fmla="*/ 6692539 w 9680552"/>
                <a:gd name="connsiteY2-456" fmla="*/ 318119 h 6747582"/>
                <a:gd name="connsiteX3-457" fmla="*/ 8688244 w 9680552"/>
                <a:gd name="connsiteY3-458" fmla="*/ 68335 h 6747582"/>
                <a:gd name="connsiteX4-459" fmla="*/ 9301703 w 9680552"/>
                <a:gd name="connsiteY4-460" fmla="*/ 207234 h 6747582"/>
                <a:gd name="connsiteX5-461" fmla="*/ 1940204 w 9680552"/>
                <a:gd name="connsiteY5-462" fmla="*/ 2394848 h 6747582"/>
                <a:gd name="connsiteX6-463" fmla="*/ 18806 w 9680552"/>
                <a:gd name="connsiteY6-464" fmla="*/ 6746930 h 6747582"/>
                <a:gd name="connsiteX0-465" fmla="*/ 18806 w 9680552"/>
                <a:gd name="connsiteY0-466" fmla="*/ 6746930 h 6747582"/>
                <a:gd name="connsiteX1-467" fmla="*/ 1326745 w 9680552"/>
                <a:gd name="connsiteY1-468" fmla="*/ 2070755 h 6747582"/>
                <a:gd name="connsiteX2-469" fmla="*/ 6692539 w 9680552"/>
                <a:gd name="connsiteY2-470" fmla="*/ 318119 h 6747582"/>
                <a:gd name="connsiteX3-471" fmla="*/ 8688244 w 9680552"/>
                <a:gd name="connsiteY3-472" fmla="*/ 68335 h 6747582"/>
                <a:gd name="connsiteX4-473" fmla="*/ 9301703 w 9680552"/>
                <a:gd name="connsiteY4-474" fmla="*/ 207234 h 6747582"/>
                <a:gd name="connsiteX5-475" fmla="*/ 1940204 w 9680552"/>
                <a:gd name="connsiteY5-476" fmla="*/ 2394848 h 6747582"/>
                <a:gd name="connsiteX6-477" fmla="*/ 18806 w 9680552"/>
                <a:gd name="connsiteY6-478" fmla="*/ 6746930 h 6747582"/>
                <a:gd name="connsiteX0-479" fmla="*/ 22911 w 9684657"/>
                <a:gd name="connsiteY0-480" fmla="*/ 6746930 h 6747582"/>
                <a:gd name="connsiteX1-481" fmla="*/ 1330850 w 9684657"/>
                <a:gd name="connsiteY1-482" fmla="*/ 2070755 h 6747582"/>
                <a:gd name="connsiteX2-483" fmla="*/ 6696644 w 9684657"/>
                <a:gd name="connsiteY2-484" fmla="*/ 318119 h 6747582"/>
                <a:gd name="connsiteX3-485" fmla="*/ 8692349 w 9684657"/>
                <a:gd name="connsiteY3-486" fmla="*/ 68335 h 6747582"/>
                <a:gd name="connsiteX4-487" fmla="*/ 9305808 w 9684657"/>
                <a:gd name="connsiteY4-488" fmla="*/ 207234 h 6747582"/>
                <a:gd name="connsiteX5-489" fmla="*/ 1944309 w 9684657"/>
                <a:gd name="connsiteY5-490" fmla="*/ 2394848 h 6747582"/>
                <a:gd name="connsiteX6-491" fmla="*/ 22911 w 9684657"/>
                <a:gd name="connsiteY6-492" fmla="*/ 6746930 h 6747582"/>
                <a:gd name="connsiteX0-493" fmla="*/ 22440 w 9684186"/>
                <a:gd name="connsiteY0-494" fmla="*/ 6746930 h 6747582"/>
                <a:gd name="connsiteX1-495" fmla="*/ 1330379 w 9684186"/>
                <a:gd name="connsiteY1-496" fmla="*/ 2070755 h 6747582"/>
                <a:gd name="connsiteX2-497" fmla="*/ 6696173 w 9684186"/>
                <a:gd name="connsiteY2-498" fmla="*/ 318119 h 6747582"/>
                <a:gd name="connsiteX3-499" fmla="*/ 8691878 w 9684186"/>
                <a:gd name="connsiteY3-500" fmla="*/ 68335 h 6747582"/>
                <a:gd name="connsiteX4-501" fmla="*/ 9305337 w 9684186"/>
                <a:gd name="connsiteY4-502" fmla="*/ 207234 h 6747582"/>
                <a:gd name="connsiteX5-503" fmla="*/ 1943838 w 9684186"/>
                <a:gd name="connsiteY5-504" fmla="*/ 2394848 h 6747582"/>
                <a:gd name="connsiteX6-505" fmla="*/ 22440 w 9684186"/>
                <a:gd name="connsiteY6-506" fmla="*/ 6746930 h 6747582"/>
                <a:gd name="connsiteX0-507" fmla="*/ 20109 w 9645279"/>
                <a:gd name="connsiteY0-508" fmla="*/ 6774362 h 6775009"/>
                <a:gd name="connsiteX1-509" fmla="*/ 1291472 w 9645279"/>
                <a:gd name="connsiteY1-510" fmla="*/ 2070755 h 6775009"/>
                <a:gd name="connsiteX2-511" fmla="*/ 6657266 w 9645279"/>
                <a:gd name="connsiteY2-512" fmla="*/ 318119 h 6775009"/>
                <a:gd name="connsiteX3-513" fmla="*/ 8652971 w 9645279"/>
                <a:gd name="connsiteY3-514" fmla="*/ 68335 h 6775009"/>
                <a:gd name="connsiteX4-515" fmla="*/ 9266430 w 9645279"/>
                <a:gd name="connsiteY4-516" fmla="*/ 207234 h 6775009"/>
                <a:gd name="connsiteX5-517" fmla="*/ 1904931 w 9645279"/>
                <a:gd name="connsiteY5-518" fmla="*/ 2394848 h 6775009"/>
                <a:gd name="connsiteX6-519" fmla="*/ 20109 w 9645279"/>
                <a:gd name="connsiteY6-520" fmla="*/ 6774362 h 6775009"/>
                <a:gd name="connsiteX0-521" fmla="*/ 20505 w 9645675"/>
                <a:gd name="connsiteY0-522" fmla="*/ 6774362 h 6775009"/>
                <a:gd name="connsiteX1-523" fmla="*/ 1291868 w 9645675"/>
                <a:gd name="connsiteY1-524" fmla="*/ 2070755 h 6775009"/>
                <a:gd name="connsiteX2-525" fmla="*/ 6657662 w 9645675"/>
                <a:gd name="connsiteY2-526" fmla="*/ 318119 h 6775009"/>
                <a:gd name="connsiteX3-527" fmla="*/ 8653367 w 9645675"/>
                <a:gd name="connsiteY3-528" fmla="*/ 68335 h 6775009"/>
                <a:gd name="connsiteX4-529" fmla="*/ 9266826 w 9645675"/>
                <a:gd name="connsiteY4-530" fmla="*/ 207234 h 6775009"/>
                <a:gd name="connsiteX5-531" fmla="*/ 1905327 w 9645675"/>
                <a:gd name="connsiteY5-532" fmla="*/ 2394848 h 6775009"/>
                <a:gd name="connsiteX6-533" fmla="*/ 20505 w 9645675"/>
                <a:gd name="connsiteY6-534" fmla="*/ 6774362 h 6775009"/>
                <a:gd name="connsiteX0-535" fmla="*/ 20109 w 9645279"/>
                <a:gd name="connsiteY0-536" fmla="*/ 6774362 h 6775009"/>
                <a:gd name="connsiteX1-537" fmla="*/ 1291472 w 9645279"/>
                <a:gd name="connsiteY1-538" fmla="*/ 2070755 h 6775009"/>
                <a:gd name="connsiteX2-539" fmla="*/ 6657266 w 9645279"/>
                <a:gd name="connsiteY2-540" fmla="*/ 318119 h 6775009"/>
                <a:gd name="connsiteX3-541" fmla="*/ 8652971 w 9645279"/>
                <a:gd name="connsiteY3-542" fmla="*/ 68335 h 6775009"/>
                <a:gd name="connsiteX4-543" fmla="*/ 9266430 w 9645279"/>
                <a:gd name="connsiteY4-544" fmla="*/ 207234 h 6775009"/>
                <a:gd name="connsiteX5-545" fmla="*/ 1904931 w 9645279"/>
                <a:gd name="connsiteY5-546" fmla="*/ 2394848 h 6775009"/>
                <a:gd name="connsiteX6-547" fmla="*/ 20109 w 9645279"/>
                <a:gd name="connsiteY6-548" fmla="*/ 6774362 h 6775009"/>
                <a:gd name="connsiteX0-549" fmla="*/ 21340 w 9646510"/>
                <a:gd name="connsiteY0-550" fmla="*/ 6774362 h 6775009"/>
                <a:gd name="connsiteX1-551" fmla="*/ 1292703 w 9646510"/>
                <a:gd name="connsiteY1-552" fmla="*/ 2070755 h 6775009"/>
                <a:gd name="connsiteX2-553" fmla="*/ 6658497 w 9646510"/>
                <a:gd name="connsiteY2-554" fmla="*/ 318119 h 6775009"/>
                <a:gd name="connsiteX3-555" fmla="*/ 8654202 w 9646510"/>
                <a:gd name="connsiteY3-556" fmla="*/ 68335 h 6775009"/>
                <a:gd name="connsiteX4-557" fmla="*/ 9267661 w 9646510"/>
                <a:gd name="connsiteY4-558" fmla="*/ 207234 h 6775009"/>
                <a:gd name="connsiteX5-559" fmla="*/ 1906162 w 9646510"/>
                <a:gd name="connsiteY5-560" fmla="*/ 2394848 h 6775009"/>
                <a:gd name="connsiteX6-561" fmla="*/ 21340 w 9646510"/>
                <a:gd name="connsiteY6-562" fmla="*/ 6774362 h 6775009"/>
                <a:gd name="connsiteX0-563" fmla="*/ 20506 w 9645676"/>
                <a:gd name="connsiteY0-564" fmla="*/ 6774362 h 6775009"/>
                <a:gd name="connsiteX1-565" fmla="*/ 1291869 w 9645676"/>
                <a:gd name="connsiteY1-566" fmla="*/ 2070755 h 6775009"/>
                <a:gd name="connsiteX2-567" fmla="*/ 6657663 w 9645676"/>
                <a:gd name="connsiteY2-568" fmla="*/ 318119 h 6775009"/>
                <a:gd name="connsiteX3-569" fmla="*/ 8653368 w 9645676"/>
                <a:gd name="connsiteY3-570" fmla="*/ 68335 h 6775009"/>
                <a:gd name="connsiteX4-571" fmla="*/ 9266827 w 9645676"/>
                <a:gd name="connsiteY4-572" fmla="*/ 207234 h 6775009"/>
                <a:gd name="connsiteX5-573" fmla="*/ 1905328 w 9645676"/>
                <a:gd name="connsiteY5-574" fmla="*/ 2394848 h 6775009"/>
                <a:gd name="connsiteX6-575" fmla="*/ 20506 w 9645676"/>
                <a:gd name="connsiteY6-576" fmla="*/ 6774362 h 6775009"/>
                <a:gd name="connsiteX0-577" fmla="*/ 20506 w 9645676"/>
                <a:gd name="connsiteY0-578" fmla="*/ 6774362 h 6774906"/>
                <a:gd name="connsiteX1-579" fmla="*/ 1291869 w 9645676"/>
                <a:gd name="connsiteY1-580" fmla="*/ 2098187 h 6774906"/>
                <a:gd name="connsiteX2-581" fmla="*/ 6657663 w 9645676"/>
                <a:gd name="connsiteY2-582" fmla="*/ 318119 h 6774906"/>
                <a:gd name="connsiteX3-583" fmla="*/ 8653368 w 9645676"/>
                <a:gd name="connsiteY3-584" fmla="*/ 68335 h 6774906"/>
                <a:gd name="connsiteX4-585" fmla="*/ 9266827 w 9645676"/>
                <a:gd name="connsiteY4-586" fmla="*/ 207234 h 6774906"/>
                <a:gd name="connsiteX5-587" fmla="*/ 1905328 w 9645676"/>
                <a:gd name="connsiteY5-588" fmla="*/ 2394848 h 6774906"/>
                <a:gd name="connsiteX6-589" fmla="*/ 20506 w 9645676"/>
                <a:gd name="connsiteY6-590" fmla="*/ 6774362 h 6774906"/>
                <a:gd name="connsiteX0-591" fmla="*/ 31889 w 9657059"/>
                <a:gd name="connsiteY0-592" fmla="*/ 6774362 h 6774906"/>
                <a:gd name="connsiteX1-593" fmla="*/ 1303252 w 9657059"/>
                <a:gd name="connsiteY1-594" fmla="*/ 2098187 h 6774906"/>
                <a:gd name="connsiteX2-595" fmla="*/ 6669046 w 9657059"/>
                <a:gd name="connsiteY2-596" fmla="*/ 318119 h 6774906"/>
                <a:gd name="connsiteX3-597" fmla="*/ 8664751 w 9657059"/>
                <a:gd name="connsiteY3-598" fmla="*/ 68335 h 6774906"/>
                <a:gd name="connsiteX4-599" fmla="*/ 9278210 w 9657059"/>
                <a:gd name="connsiteY4-600" fmla="*/ 207234 h 6774906"/>
                <a:gd name="connsiteX5-601" fmla="*/ 1916711 w 9657059"/>
                <a:gd name="connsiteY5-602" fmla="*/ 2394848 h 6774906"/>
                <a:gd name="connsiteX6-603" fmla="*/ 31889 w 9657059"/>
                <a:gd name="connsiteY6-604" fmla="*/ 6774362 h 6774906"/>
                <a:gd name="connsiteX0-605" fmla="*/ 24729 w 9634716"/>
                <a:gd name="connsiteY0-606" fmla="*/ 6769388 h 6769932"/>
                <a:gd name="connsiteX1-607" fmla="*/ 1296092 w 9634716"/>
                <a:gd name="connsiteY1-608" fmla="*/ 2093213 h 6769932"/>
                <a:gd name="connsiteX2-609" fmla="*/ 7210526 w 9634716"/>
                <a:gd name="connsiteY2-610" fmla="*/ 194273 h 6769932"/>
                <a:gd name="connsiteX3-611" fmla="*/ 8657591 w 9634716"/>
                <a:gd name="connsiteY3-612" fmla="*/ 63361 h 6769932"/>
                <a:gd name="connsiteX4-613" fmla="*/ 9271050 w 9634716"/>
                <a:gd name="connsiteY4-614" fmla="*/ 202260 h 6769932"/>
                <a:gd name="connsiteX5-615" fmla="*/ 1909551 w 9634716"/>
                <a:gd name="connsiteY5-616" fmla="*/ 2389874 h 6769932"/>
                <a:gd name="connsiteX6-617" fmla="*/ 24729 w 9634716"/>
                <a:gd name="connsiteY6-618" fmla="*/ 6769388 h 6769932"/>
                <a:gd name="connsiteX0-619" fmla="*/ 24729 w 9634716"/>
                <a:gd name="connsiteY0-620" fmla="*/ 6767563 h 6768107"/>
                <a:gd name="connsiteX1-621" fmla="*/ 1296092 w 9634716"/>
                <a:gd name="connsiteY1-622" fmla="*/ 2091388 h 6768107"/>
                <a:gd name="connsiteX2-623" fmla="*/ 7210526 w 9634716"/>
                <a:gd name="connsiteY2-624" fmla="*/ 192448 h 6768107"/>
                <a:gd name="connsiteX3-625" fmla="*/ 8657591 w 9634716"/>
                <a:gd name="connsiteY3-626" fmla="*/ 61536 h 6768107"/>
                <a:gd name="connsiteX4-627" fmla="*/ 9271050 w 9634716"/>
                <a:gd name="connsiteY4-628" fmla="*/ 200435 h 6768107"/>
                <a:gd name="connsiteX5-629" fmla="*/ 1909551 w 9634716"/>
                <a:gd name="connsiteY5-630" fmla="*/ 2388049 h 6768107"/>
                <a:gd name="connsiteX6-631" fmla="*/ 24729 w 9634716"/>
                <a:gd name="connsiteY6-632" fmla="*/ 6767563 h 6768107"/>
                <a:gd name="connsiteX0-633" fmla="*/ 24729 w 9661212"/>
                <a:gd name="connsiteY0-634" fmla="*/ 6760615 h 6761159"/>
                <a:gd name="connsiteX1-635" fmla="*/ 1296092 w 9661212"/>
                <a:gd name="connsiteY1-636" fmla="*/ 2084440 h 6761159"/>
                <a:gd name="connsiteX2-637" fmla="*/ 7210526 w 9661212"/>
                <a:gd name="connsiteY2-638" fmla="*/ 185500 h 6761159"/>
                <a:gd name="connsiteX3-639" fmla="*/ 8794751 w 9661212"/>
                <a:gd name="connsiteY3-640" fmla="*/ 72876 h 6761159"/>
                <a:gd name="connsiteX4-641" fmla="*/ 9271050 w 9661212"/>
                <a:gd name="connsiteY4-642" fmla="*/ 193487 h 6761159"/>
                <a:gd name="connsiteX5-643" fmla="*/ 1909551 w 9661212"/>
                <a:gd name="connsiteY5-644" fmla="*/ 2381101 h 6761159"/>
                <a:gd name="connsiteX6-645" fmla="*/ 24729 w 9661212"/>
                <a:gd name="connsiteY6-646" fmla="*/ 6760615 h 6761159"/>
                <a:gd name="connsiteX0-647" fmla="*/ 24729 w 9670873"/>
                <a:gd name="connsiteY0-648" fmla="*/ 6778678 h 6779222"/>
                <a:gd name="connsiteX1-649" fmla="*/ 1296092 w 9670873"/>
                <a:gd name="connsiteY1-650" fmla="*/ 2102503 h 6779222"/>
                <a:gd name="connsiteX2-651" fmla="*/ 7210526 w 9670873"/>
                <a:gd name="connsiteY2-652" fmla="*/ 203563 h 6779222"/>
                <a:gd name="connsiteX3-653" fmla="*/ 8840471 w 9670873"/>
                <a:gd name="connsiteY3-654" fmla="*/ 54363 h 6779222"/>
                <a:gd name="connsiteX4-655" fmla="*/ 9271050 w 9670873"/>
                <a:gd name="connsiteY4-656" fmla="*/ 211550 h 6779222"/>
                <a:gd name="connsiteX5-657" fmla="*/ 1909551 w 9670873"/>
                <a:gd name="connsiteY5-658" fmla="*/ 2399164 h 6779222"/>
                <a:gd name="connsiteX6-659" fmla="*/ 24729 w 9670873"/>
                <a:gd name="connsiteY6-660" fmla="*/ 6778678 h 6779222"/>
                <a:gd name="connsiteX0-661" fmla="*/ 24729 w 9670873"/>
                <a:gd name="connsiteY0-662" fmla="*/ 6775745 h 6776289"/>
                <a:gd name="connsiteX1-663" fmla="*/ 1296092 w 9670873"/>
                <a:gd name="connsiteY1-664" fmla="*/ 2099570 h 6776289"/>
                <a:gd name="connsiteX2-665" fmla="*/ 7210526 w 9670873"/>
                <a:gd name="connsiteY2-666" fmla="*/ 200630 h 6776289"/>
                <a:gd name="connsiteX3-667" fmla="*/ 8840471 w 9670873"/>
                <a:gd name="connsiteY3-668" fmla="*/ 51430 h 6776289"/>
                <a:gd name="connsiteX4-669" fmla="*/ 9271050 w 9670873"/>
                <a:gd name="connsiteY4-670" fmla="*/ 208617 h 6776289"/>
                <a:gd name="connsiteX5-671" fmla="*/ 1909551 w 9670873"/>
                <a:gd name="connsiteY5-672" fmla="*/ 2396231 h 6776289"/>
                <a:gd name="connsiteX6-673" fmla="*/ 24729 w 9670873"/>
                <a:gd name="connsiteY6-674" fmla="*/ 6775745 h 6776289"/>
                <a:gd name="connsiteX0-675" fmla="*/ 40455 w 9686599"/>
                <a:gd name="connsiteY0-676" fmla="*/ 6775745 h 6776505"/>
                <a:gd name="connsiteX1-677" fmla="*/ 1202090 w 9686599"/>
                <a:gd name="connsiteY1-678" fmla="*/ 2044706 h 6776505"/>
                <a:gd name="connsiteX2-679" fmla="*/ 7226252 w 9686599"/>
                <a:gd name="connsiteY2-680" fmla="*/ 200630 h 6776505"/>
                <a:gd name="connsiteX3-681" fmla="*/ 8856197 w 9686599"/>
                <a:gd name="connsiteY3-682" fmla="*/ 51430 h 6776505"/>
                <a:gd name="connsiteX4-683" fmla="*/ 9286776 w 9686599"/>
                <a:gd name="connsiteY4-684" fmla="*/ 208617 h 6776505"/>
                <a:gd name="connsiteX5-685" fmla="*/ 1925277 w 9686599"/>
                <a:gd name="connsiteY5-686" fmla="*/ 2396231 h 6776505"/>
                <a:gd name="connsiteX6-687" fmla="*/ 40455 w 9686599"/>
                <a:gd name="connsiteY6-688" fmla="*/ 6775745 h 6776505"/>
                <a:gd name="connsiteX0-689" fmla="*/ 40757 w 9686325"/>
                <a:gd name="connsiteY0-690" fmla="*/ 6780584 h 6781344"/>
                <a:gd name="connsiteX1-691" fmla="*/ 1202392 w 9686325"/>
                <a:gd name="connsiteY1-692" fmla="*/ 2049545 h 6781344"/>
                <a:gd name="connsiteX2-693" fmla="*/ 7244842 w 9686325"/>
                <a:gd name="connsiteY2-694" fmla="*/ 196325 h 6781344"/>
                <a:gd name="connsiteX3-695" fmla="*/ 8856499 w 9686325"/>
                <a:gd name="connsiteY3-696" fmla="*/ 56269 h 6781344"/>
                <a:gd name="connsiteX4-697" fmla="*/ 9287078 w 9686325"/>
                <a:gd name="connsiteY4-698" fmla="*/ 213456 h 6781344"/>
                <a:gd name="connsiteX5-699" fmla="*/ 1925579 w 9686325"/>
                <a:gd name="connsiteY5-700" fmla="*/ 2401070 h 6781344"/>
                <a:gd name="connsiteX6-701" fmla="*/ 40757 w 9686325"/>
                <a:gd name="connsiteY6-702" fmla="*/ 6780584 h 6781344"/>
                <a:gd name="connsiteX0-703" fmla="*/ 40757 w 9686325"/>
                <a:gd name="connsiteY0-704" fmla="*/ 6775202 h 6775962"/>
                <a:gd name="connsiteX1-705" fmla="*/ 1202392 w 9686325"/>
                <a:gd name="connsiteY1-706" fmla="*/ 2044163 h 6775962"/>
                <a:gd name="connsiteX2-707" fmla="*/ 7244842 w 9686325"/>
                <a:gd name="connsiteY2-708" fmla="*/ 190943 h 6775962"/>
                <a:gd name="connsiteX3-709" fmla="*/ 8856499 w 9686325"/>
                <a:gd name="connsiteY3-710" fmla="*/ 50887 h 6775962"/>
                <a:gd name="connsiteX4-711" fmla="*/ 9287078 w 9686325"/>
                <a:gd name="connsiteY4-712" fmla="*/ 208074 h 6775962"/>
                <a:gd name="connsiteX5-713" fmla="*/ 1925579 w 9686325"/>
                <a:gd name="connsiteY5-714" fmla="*/ 2395688 h 6775962"/>
                <a:gd name="connsiteX6-715" fmla="*/ 40757 w 9686325"/>
                <a:gd name="connsiteY6-716" fmla="*/ 6775202 h 677596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9686325" h="6775962">
                  <a:moveTo>
                    <a:pt x="40757" y="6775202"/>
                  </a:moveTo>
                  <a:cubicBezTo>
                    <a:pt x="-79774" y="6716614"/>
                    <a:pt x="1711" y="3141539"/>
                    <a:pt x="1202392" y="2044163"/>
                  </a:cubicBezTo>
                  <a:cubicBezTo>
                    <a:pt x="2403073" y="946787"/>
                    <a:pt x="5932582" y="477436"/>
                    <a:pt x="7244842" y="190943"/>
                  </a:cubicBezTo>
                  <a:cubicBezTo>
                    <a:pt x="8557102" y="-95550"/>
                    <a:pt x="8516126" y="48032"/>
                    <a:pt x="8856499" y="50887"/>
                  </a:cubicBezTo>
                  <a:cubicBezTo>
                    <a:pt x="9196872" y="53742"/>
                    <a:pt x="10257422" y="-139167"/>
                    <a:pt x="9287078" y="208074"/>
                  </a:cubicBezTo>
                  <a:cubicBezTo>
                    <a:pt x="8316734" y="555314"/>
                    <a:pt x="3466632" y="1301167"/>
                    <a:pt x="1925579" y="2395688"/>
                  </a:cubicBezTo>
                  <a:cubicBezTo>
                    <a:pt x="384526" y="3490209"/>
                    <a:pt x="161288" y="6833790"/>
                    <a:pt x="40757" y="6775202"/>
                  </a:cubicBezTo>
                  <a:close/>
                </a:path>
              </a:pathLst>
            </a:custGeom>
            <a:solidFill>
              <a:srgbClr val="529BD2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3256281" y="2170642"/>
            <a:ext cx="567944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>
                <a:solidFill>
                  <a:srgbClr val="208AAE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国际跳棋</a:t>
            </a:r>
            <a:r>
              <a:rPr lang="zh-CN" altLang="en-US" sz="5400" b="1">
                <a:solidFill>
                  <a:srgbClr val="208AAE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项目说明</a:t>
            </a:r>
            <a:endParaRPr lang="zh-CN" altLang="en-US" sz="5400" b="1">
              <a:solidFill>
                <a:srgbClr val="208AAE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3" name="圆角矩形 21"/>
          <p:cNvSpPr/>
          <p:nvPr/>
        </p:nvSpPr>
        <p:spPr>
          <a:xfrm>
            <a:off x="4173631" y="4143763"/>
            <a:ext cx="3844738" cy="403994"/>
          </a:xfrm>
          <a:prstGeom prst="roundRect">
            <a:avLst>
              <a:gd name="adj" fmla="val 50000"/>
            </a:avLst>
          </a:prstGeom>
          <a:solidFill>
            <a:srgbClr val="03BE9F"/>
          </a:solidFill>
          <a:ln>
            <a:noFill/>
          </a:ln>
          <a:effectLst>
            <a:outerShdw blurRad="203200" dist="38100" dir="4380000" sx="104000" sy="104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4373973" y="4161094"/>
            <a:ext cx="344405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FFFFFF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1950072</a:t>
            </a:r>
            <a:r>
              <a:rPr lang="en-US" altLang="zh-CN">
                <a:solidFill>
                  <a:srgbClr val="FFFFFF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    </a:t>
            </a:r>
            <a:r>
              <a:rPr lang="zh-CN" altLang="en-US">
                <a:solidFill>
                  <a:srgbClr val="FFFFFF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郑柯凡</a:t>
            </a:r>
            <a:endParaRPr lang="zh-CN" altLang="en-US">
              <a:solidFill>
                <a:srgbClr val="FFFFFF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6" name="任意多边形: 形状 15"/>
          <p:cNvSpPr/>
          <p:nvPr/>
        </p:nvSpPr>
        <p:spPr>
          <a:xfrm flipH="1" flipV="1">
            <a:off x="2910618" y="441772"/>
            <a:ext cx="9686325" cy="6775962"/>
          </a:xfrm>
          <a:custGeom>
            <a:avLst/>
            <a:gdLst>
              <a:gd name="connsiteX0" fmla="*/ 88772 w 9361349"/>
              <a:gd name="connsiteY0" fmla="*/ 6435856 h 6441090"/>
              <a:gd name="connsiteX1" fmla="*/ 540185 w 9361349"/>
              <a:gd name="connsiteY1" fmla="*/ 3079197 h 6441090"/>
              <a:gd name="connsiteX2" fmla="*/ 1639780 w 9361349"/>
              <a:gd name="connsiteY2" fmla="*/ 1898580 h 6441090"/>
              <a:gd name="connsiteX3" fmla="*/ 7311375 w 9361349"/>
              <a:gd name="connsiteY3" fmla="*/ 289699 h 6441090"/>
              <a:gd name="connsiteX4" fmla="*/ 8086879 w 9361349"/>
              <a:gd name="connsiteY4" fmla="*/ 150802 h 6441090"/>
              <a:gd name="connsiteX5" fmla="*/ 9059152 w 9361349"/>
              <a:gd name="connsiteY5" fmla="*/ 162377 h 6441090"/>
              <a:gd name="connsiteX6" fmla="*/ 2264813 w 9361349"/>
              <a:gd name="connsiteY6" fmla="*/ 2234245 h 6441090"/>
              <a:gd name="connsiteX7" fmla="*/ 88772 w 9361349"/>
              <a:gd name="connsiteY7" fmla="*/ 6435856 h 6441090"/>
              <a:gd name="connsiteX0-1" fmla="*/ 86621 w 9359198"/>
              <a:gd name="connsiteY0-2" fmla="*/ 6435856 h 6442824"/>
              <a:gd name="connsiteX1-3" fmla="*/ 549608 w 9359198"/>
              <a:gd name="connsiteY1-4" fmla="*/ 3194943 h 6442824"/>
              <a:gd name="connsiteX2-5" fmla="*/ 1637629 w 9359198"/>
              <a:gd name="connsiteY2-6" fmla="*/ 1898580 h 6442824"/>
              <a:gd name="connsiteX3-7" fmla="*/ 7309224 w 9359198"/>
              <a:gd name="connsiteY3-8" fmla="*/ 289699 h 6442824"/>
              <a:gd name="connsiteX4-9" fmla="*/ 8084728 w 9359198"/>
              <a:gd name="connsiteY4-10" fmla="*/ 150802 h 6442824"/>
              <a:gd name="connsiteX5-11" fmla="*/ 9057001 w 9359198"/>
              <a:gd name="connsiteY5-12" fmla="*/ 162377 h 6442824"/>
              <a:gd name="connsiteX6-13" fmla="*/ 2262662 w 9359198"/>
              <a:gd name="connsiteY6-14" fmla="*/ 2234245 h 6442824"/>
              <a:gd name="connsiteX7-15" fmla="*/ 86621 w 9359198"/>
              <a:gd name="connsiteY7-16" fmla="*/ 6435856 h 6442824"/>
              <a:gd name="connsiteX0-17" fmla="*/ 74556 w 9347133"/>
              <a:gd name="connsiteY0-18" fmla="*/ 6435856 h 6443418"/>
              <a:gd name="connsiteX1-19" fmla="*/ 537543 w 9347133"/>
              <a:gd name="connsiteY1-20" fmla="*/ 3194943 h 6443418"/>
              <a:gd name="connsiteX2-21" fmla="*/ 1625564 w 9347133"/>
              <a:gd name="connsiteY2-22" fmla="*/ 1898580 h 6443418"/>
              <a:gd name="connsiteX3-23" fmla="*/ 7297159 w 9347133"/>
              <a:gd name="connsiteY3-24" fmla="*/ 289699 h 6443418"/>
              <a:gd name="connsiteX4-25" fmla="*/ 8072663 w 9347133"/>
              <a:gd name="connsiteY4-26" fmla="*/ 150802 h 6443418"/>
              <a:gd name="connsiteX5-27" fmla="*/ 9044936 w 9347133"/>
              <a:gd name="connsiteY5-28" fmla="*/ 162377 h 6443418"/>
              <a:gd name="connsiteX6-29" fmla="*/ 2250597 w 9347133"/>
              <a:gd name="connsiteY6-30" fmla="*/ 2234245 h 6443418"/>
              <a:gd name="connsiteX7-31" fmla="*/ 74556 w 9347133"/>
              <a:gd name="connsiteY7-32" fmla="*/ 6435856 h 6443418"/>
              <a:gd name="connsiteX0-33" fmla="*/ 104017 w 9376594"/>
              <a:gd name="connsiteY0-34" fmla="*/ 6435856 h 6443156"/>
              <a:gd name="connsiteX1-35" fmla="*/ 567004 w 9376594"/>
              <a:gd name="connsiteY1-36" fmla="*/ 3194943 h 6443156"/>
              <a:gd name="connsiteX2-37" fmla="*/ 1655025 w 9376594"/>
              <a:gd name="connsiteY2-38" fmla="*/ 1898580 h 6443156"/>
              <a:gd name="connsiteX3-39" fmla="*/ 7326620 w 9376594"/>
              <a:gd name="connsiteY3-40" fmla="*/ 289699 h 6443156"/>
              <a:gd name="connsiteX4-41" fmla="*/ 8102124 w 9376594"/>
              <a:gd name="connsiteY4-42" fmla="*/ 150802 h 6443156"/>
              <a:gd name="connsiteX5-43" fmla="*/ 9074397 w 9376594"/>
              <a:gd name="connsiteY5-44" fmla="*/ 162377 h 6443156"/>
              <a:gd name="connsiteX6-45" fmla="*/ 2280058 w 9376594"/>
              <a:gd name="connsiteY6-46" fmla="*/ 2234245 h 6443156"/>
              <a:gd name="connsiteX7-47" fmla="*/ 104017 w 9376594"/>
              <a:gd name="connsiteY7-48" fmla="*/ 6435856 h 6443156"/>
              <a:gd name="connsiteX0-49" fmla="*/ 98790 w 9371367"/>
              <a:gd name="connsiteY0-50" fmla="*/ 6435856 h 6438057"/>
              <a:gd name="connsiteX1-51" fmla="*/ 584926 w 9371367"/>
              <a:gd name="connsiteY1-52" fmla="*/ 2789829 h 6438057"/>
              <a:gd name="connsiteX2-53" fmla="*/ 1649798 w 9371367"/>
              <a:gd name="connsiteY2-54" fmla="*/ 1898580 h 6438057"/>
              <a:gd name="connsiteX3-55" fmla="*/ 7321393 w 9371367"/>
              <a:gd name="connsiteY3-56" fmla="*/ 289699 h 6438057"/>
              <a:gd name="connsiteX4-57" fmla="*/ 8096897 w 9371367"/>
              <a:gd name="connsiteY4-58" fmla="*/ 150802 h 6438057"/>
              <a:gd name="connsiteX5-59" fmla="*/ 9069170 w 9371367"/>
              <a:gd name="connsiteY5-60" fmla="*/ 162377 h 6438057"/>
              <a:gd name="connsiteX6-61" fmla="*/ 2274831 w 9371367"/>
              <a:gd name="connsiteY6-62" fmla="*/ 2234245 h 6438057"/>
              <a:gd name="connsiteX7-63" fmla="*/ 98790 w 9371367"/>
              <a:gd name="connsiteY7-64" fmla="*/ 6435856 h 6438057"/>
              <a:gd name="connsiteX0-65" fmla="*/ 118586 w 9391163"/>
              <a:gd name="connsiteY0-66" fmla="*/ 6435856 h 6438022"/>
              <a:gd name="connsiteX1-67" fmla="*/ 604722 w 9391163"/>
              <a:gd name="connsiteY1-68" fmla="*/ 2789829 h 6438022"/>
              <a:gd name="connsiteX2-69" fmla="*/ 1669594 w 9391163"/>
              <a:gd name="connsiteY2-70" fmla="*/ 1898580 h 6438022"/>
              <a:gd name="connsiteX3-71" fmla="*/ 7341189 w 9391163"/>
              <a:gd name="connsiteY3-72" fmla="*/ 289699 h 6438022"/>
              <a:gd name="connsiteX4-73" fmla="*/ 8116693 w 9391163"/>
              <a:gd name="connsiteY4-74" fmla="*/ 150802 h 6438022"/>
              <a:gd name="connsiteX5-75" fmla="*/ 9088966 w 9391163"/>
              <a:gd name="connsiteY5-76" fmla="*/ 162377 h 6438022"/>
              <a:gd name="connsiteX6-77" fmla="*/ 2294627 w 9391163"/>
              <a:gd name="connsiteY6-78" fmla="*/ 2234245 h 6438022"/>
              <a:gd name="connsiteX7-79" fmla="*/ 118586 w 9391163"/>
              <a:gd name="connsiteY7-80" fmla="*/ 6435856 h 6438022"/>
              <a:gd name="connsiteX0-81" fmla="*/ 118586 w 9391163"/>
              <a:gd name="connsiteY0-82" fmla="*/ 6435856 h 6438022"/>
              <a:gd name="connsiteX1-83" fmla="*/ 604722 w 9391163"/>
              <a:gd name="connsiteY1-84" fmla="*/ 2789829 h 6438022"/>
              <a:gd name="connsiteX2-85" fmla="*/ 1669594 w 9391163"/>
              <a:gd name="connsiteY2-86" fmla="*/ 1898580 h 6438022"/>
              <a:gd name="connsiteX3-87" fmla="*/ 7341189 w 9391163"/>
              <a:gd name="connsiteY3-88" fmla="*/ 289699 h 6438022"/>
              <a:gd name="connsiteX4-89" fmla="*/ 8116693 w 9391163"/>
              <a:gd name="connsiteY4-90" fmla="*/ 150802 h 6438022"/>
              <a:gd name="connsiteX5-91" fmla="*/ 9088966 w 9391163"/>
              <a:gd name="connsiteY5-92" fmla="*/ 162377 h 6438022"/>
              <a:gd name="connsiteX6-93" fmla="*/ 2294627 w 9391163"/>
              <a:gd name="connsiteY6-94" fmla="*/ 2234245 h 6438022"/>
              <a:gd name="connsiteX7-95" fmla="*/ 118586 w 9391163"/>
              <a:gd name="connsiteY7-96" fmla="*/ 6435856 h 6438022"/>
              <a:gd name="connsiteX0-97" fmla="*/ 118586 w 9391163"/>
              <a:gd name="connsiteY0-98" fmla="*/ 6435856 h 6438022"/>
              <a:gd name="connsiteX1-99" fmla="*/ 604722 w 9391163"/>
              <a:gd name="connsiteY1-100" fmla="*/ 2789829 h 6438022"/>
              <a:gd name="connsiteX2-101" fmla="*/ 1669594 w 9391163"/>
              <a:gd name="connsiteY2-102" fmla="*/ 1898580 h 6438022"/>
              <a:gd name="connsiteX3-103" fmla="*/ 7341189 w 9391163"/>
              <a:gd name="connsiteY3-104" fmla="*/ 289699 h 6438022"/>
              <a:gd name="connsiteX4-105" fmla="*/ 8116693 w 9391163"/>
              <a:gd name="connsiteY4-106" fmla="*/ 150802 h 6438022"/>
              <a:gd name="connsiteX5-107" fmla="*/ 9088966 w 9391163"/>
              <a:gd name="connsiteY5-108" fmla="*/ 162377 h 6438022"/>
              <a:gd name="connsiteX6-109" fmla="*/ 2294627 w 9391163"/>
              <a:gd name="connsiteY6-110" fmla="*/ 2234245 h 6438022"/>
              <a:gd name="connsiteX7-111" fmla="*/ 118586 w 9391163"/>
              <a:gd name="connsiteY7-112" fmla="*/ 6435856 h 6438022"/>
              <a:gd name="connsiteX0-113" fmla="*/ 314123 w 9586700"/>
              <a:gd name="connsiteY0-114" fmla="*/ 6435856 h 6438167"/>
              <a:gd name="connsiteX1-115" fmla="*/ 800259 w 9586700"/>
              <a:gd name="connsiteY1-116" fmla="*/ 2789829 h 6438167"/>
              <a:gd name="connsiteX2-117" fmla="*/ 7536726 w 9586700"/>
              <a:gd name="connsiteY2-118" fmla="*/ 289699 h 6438167"/>
              <a:gd name="connsiteX3-119" fmla="*/ 8312230 w 9586700"/>
              <a:gd name="connsiteY3-120" fmla="*/ 150802 h 6438167"/>
              <a:gd name="connsiteX4-121" fmla="*/ 9284503 w 9586700"/>
              <a:gd name="connsiteY4-122" fmla="*/ 162377 h 6438167"/>
              <a:gd name="connsiteX5-123" fmla="*/ 2490164 w 9586700"/>
              <a:gd name="connsiteY5-124" fmla="*/ 2234245 h 6438167"/>
              <a:gd name="connsiteX6-125" fmla="*/ 314123 w 9586700"/>
              <a:gd name="connsiteY6-126" fmla="*/ 6435856 h 6438167"/>
              <a:gd name="connsiteX0-127" fmla="*/ 14491 w 9287068"/>
              <a:gd name="connsiteY0-128" fmla="*/ 6435856 h 6436352"/>
              <a:gd name="connsiteX1-129" fmla="*/ 1565498 w 9287068"/>
              <a:gd name="connsiteY1-130" fmla="*/ 1956451 h 6436352"/>
              <a:gd name="connsiteX2-131" fmla="*/ 7237094 w 9287068"/>
              <a:gd name="connsiteY2-132" fmla="*/ 289699 h 6436352"/>
              <a:gd name="connsiteX3-133" fmla="*/ 8012598 w 9287068"/>
              <a:gd name="connsiteY3-134" fmla="*/ 150802 h 6436352"/>
              <a:gd name="connsiteX4-135" fmla="*/ 8984871 w 9287068"/>
              <a:gd name="connsiteY4-136" fmla="*/ 162377 h 6436352"/>
              <a:gd name="connsiteX5-137" fmla="*/ 2190532 w 9287068"/>
              <a:gd name="connsiteY5-138" fmla="*/ 2234245 h 6436352"/>
              <a:gd name="connsiteX6-139" fmla="*/ 14491 w 9287068"/>
              <a:gd name="connsiteY6-140" fmla="*/ 6435856 h 6436352"/>
              <a:gd name="connsiteX0-141" fmla="*/ 13766 w 9290178"/>
              <a:gd name="connsiteY0-142" fmla="*/ 6433561 h 6434057"/>
              <a:gd name="connsiteX1-143" fmla="*/ 1564773 w 9290178"/>
              <a:gd name="connsiteY1-144" fmla="*/ 1954156 h 6434057"/>
              <a:gd name="connsiteX2-145" fmla="*/ 7039600 w 9290178"/>
              <a:gd name="connsiteY2-146" fmla="*/ 229530 h 6434057"/>
              <a:gd name="connsiteX3-147" fmla="*/ 8011873 w 9290178"/>
              <a:gd name="connsiteY3-148" fmla="*/ 148507 h 6434057"/>
              <a:gd name="connsiteX4-149" fmla="*/ 8984146 w 9290178"/>
              <a:gd name="connsiteY4-150" fmla="*/ 160082 h 6434057"/>
              <a:gd name="connsiteX5-151" fmla="*/ 2189807 w 9290178"/>
              <a:gd name="connsiteY5-152" fmla="*/ 2231950 h 6434057"/>
              <a:gd name="connsiteX6-153" fmla="*/ 13766 w 9290178"/>
              <a:gd name="connsiteY6-154" fmla="*/ 6433561 h 6434057"/>
              <a:gd name="connsiteX0-155" fmla="*/ 13766 w 9293209"/>
              <a:gd name="connsiteY0-156" fmla="*/ 6468500 h 6468996"/>
              <a:gd name="connsiteX1-157" fmla="*/ 1564773 w 9293209"/>
              <a:gd name="connsiteY1-158" fmla="*/ 1989095 h 6468996"/>
              <a:gd name="connsiteX2-159" fmla="*/ 7039600 w 9293209"/>
              <a:gd name="connsiteY2-160" fmla="*/ 264469 h 6468996"/>
              <a:gd name="connsiteX3-161" fmla="*/ 8035022 w 9293209"/>
              <a:gd name="connsiteY3-162" fmla="*/ 79274 h 6468996"/>
              <a:gd name="connsiteX4-163" fmla="*/ 8984146 w 9293209"/>
              <a:gd name="connsiteY4-164" fmla="*/ 195021 h 6468996"/>
              <a:gd name="connsiteX5-165" fmla="*/ 2189807 w 9293209"/>
              <a:gd name="connsiteY5-166" fmla="*/ 2266889 h 6468996"/>
              <a:gd name="connsiteX6-167" fmla="*/ 13766 w 9293209"/>
              <a:gd name="connsiteY6-168" fmla="*/ 6468500 h 6468996"/>
              <a:gd name="connsiteX0-169" fmla="*/ 13330 w 9292773"/>
              <a:gd name="connsiteY0-170" fmla="*/ 6468500 h 6468996"/>
              <a:gd name="connsiteX1-171" fmla="*/ 1564337 w 9292773"/>
              <a:gd name="connsiteY1-172" fmla="*/ 1989095 h 6468996"/>
              <a:gd name="connsiteX2-173" fmla="*/ 6911840 w 9292773"/>
              <a:gd name="connsiteY2-174" fmla="*/ 148723 h 6468996"/>
              <a:gd name="connsiteX3-175" fmla="*/ 7039164 w 9292773"/>
              <a:gd name="connsiteY3-176" fmla="*/ 264469 h 6468996"/>
              <a:gd name="connsiteX4-177" fmla="*/ 8034586 w 9292773"/>
              <a:gd name="connsiteY4-178" fmla="*/ 79274 h 6468996"/>
              <a:gd name="connsiteX5-179" fmla="*/ 8983710 w 9292773"/>
              <a:gd name="connsiteY5-180" fmla="*/ 195021 h 6468996"/>
              <a:gd name="connsiteX6-181" fmla="*/ 2189371 w 9292773"/>
              <a:gd name="connsiteY6-182" fmla="*/ 2266889 h 6468996"/>
              <a:gd name="connsiteX7-183" fmla="*/ 13330 w 9292773"/>
              <a:gd name="connsiteY7-184" fmla="*/ 6468500 h 6468996"/>
              <a:gd name="connsiteX0-185" fmla="*/ 13765 w 9293208"/>
              <a:gd name="connsiteY0-186" fmla="*/ 6468500 h 6468996"/>
              <a:gd name="connsiteX1-187" fmla="*/ 1564772 w 9293208"/>
              <a:gd name="connsiteY1-188" fmla="*/ 1989095 h 6468996"/>
              <a:gd name="connsiteX2-189" fmla="*/ 7039599 w 9293208"/>
              <a:gd name="connsiteY2-190" fmla="*/ 264469 h 6468996"/>
              <a:gd name="connsiteX3-191" fmla="*/ 8035021 w 9293208"/>
              <a:gd name="connsiteY3-192" fmla="*/ 79274 h 6468996"/>
              <a:gd name="connsiteX4-193" fmla="*/ 8984145 w 9293208"/>
              <a:gd name="connsiteY4-194" fmla="*/ 195021 h 6468996"/>
              <a:gd name="connsiteX5-195" fmla="*/ 2189806 w 9293208"/>
              <a:gd name="connsiteY5-196" fmla="*/ 2266889 h 6468996"/>
              <a:gd name="connsiteX6-197" fmla="*/ 13765 w 9293208"/>
              <a:gd name="connsiteY6-198" fmla="*/ 6468500 h 6468996"/>
              <a:gd name="connsiteX0-199" fmla="*/ 13446 w 9294756"/>
              <a:gd name="connsiteY0-200" fmla="*/ 6467264 h 6467760"/>
              <a:gd name="connsiteX1-201" fmla="*/ 1564453 w 9294756"/>
              <a:gd name="connsiteY1-202" fmla="*/ 1987859 h 6467760"/>
              <a:gd name="connsiteX2-203" fmla="*/ 6946683 w 9294756"/>
              <a:gd name="connsiteY2-204" fmla="*/ 240084 h 6467760"/>
              <a:gd name="connsiteX3-205" fmla="*/ 8034702 w 9294756"/>
              <a:gd name="connsiteY3-206" fmla="*/ 78038 h 6467760"/>
              <a:gd name="connsiteX4-207" fmla="*/ 8983826 w 9294756"/>
              <a:gd name="connsiteY4-208" fmla="*/ 193785 h 6467760"/>
              <a:gd name="connsiteX5-209" fmla="*/ 2189487 w 9294756"/>
              <a:gd name="connsiteY5-210" fmla="*/ 2265653 h 6467760"/>
              <a:gd name="connsiteX6-211" fmla="*/ 13446 w 9294756"/>
              <a:gd name="connsiteY6-212" fmla="*/ 6467264 h 6467760"/>
              <a:gd name="connsiteX0-213" fmla="*/ 13446 w 9290181"/>
              <a:gd name="connsiteY0-214" fmla="*/ 6499444 h 6499940"/>
              <a:gd name="connsiteX1-215" fmla="*/ 1564453 w 9290181"/>
              <a:gd name="connsiteY1-216" fmla="*/ 2020039 h 6499940"/>
              <a:gd name="connsiteX2-217" fmla="*/ 6946683 w 9290181"/>
              <a:gd name="connsiteY2-218" fmla="*/ 272264 h 6499940"/>
              <a:gd name="connsiteX3-219" fmla="*/ 7999978 w 9290181"/>
              <a:gd name="connsiteY3-220" fmla="*/ 40769 h 6499940"/>
              <a:gd name="connsiteX4-221" fmla="*/ 8983826 w 9290181"/>
              <a:gd name="connsiteY4-222" fmla="*/ 225965 h 6499940"/>
              <a:gd name="connsiteX5-223" fmla="*/ 2189487 w 9290181"/>
              <a:gd name="connsiteY5-224" fmla="*/ 2297833 h 6499940"/>
              <a:gd name="connsiteX6-225" fmla="*/ 13446 w 9290181"/>
              <a:gd name="connsiteY6-226" fmla="*/ 6499444 h 6499940"/>
              <a:gd name="connsiteX0-227" fmla="*/ 15021 w 9210734"/>
              <a:gd name="connsiteY0-228" fmla="*/ 6638340 h 6638819"/>
              <a:gd name="connsiteX1-229" fmla="*/ 1485006 w 9210734"/>
              <a:gd name="connsiteY1-230" fmla="*/ 2020039 h 6638819"/>
              <a:gd name="connsiteX2-231" fmla="*/ 6867236 w 9210734"/>
              <a:gd name="connsiteY2-232" fmla="*/ 272264 h 6638819"/>
              <a:gd name="connsiteX3-233" fmla="*/ 7920531 w 9210734"/>
              <a:gd name="connsiteY3-234" fmla="*/ 40769 h 6638819"/>
              <a:gd name="connsiteX4-235" fmla="*/ 8904379 w 9210734"/>
              <a:gd name="connsiteY4-236" fmla="*/ 225965 h 6638819"/>
              <a:gd name="connsiteX5-237" fmla="*/ 2110040 w 9210734"/>
              <a:gd name="connsiteY5-238" fmla="*/ 2297833 h 6638819"/>
              <a:gd name="connsiteX6-239" fmla="*/ 15021 w 9210734"/>
              <a:gd name="connsiteY6-240" fmla="*/ 6638340 h 6638819"/>
              <a:gd name="connsiteX0-241" fmla="*/ 17965 w 9097931"/>
              <a:gd name="connsiteY0-242" fmla="*/ 6638340 h 6638819"/>
              <a:gd name="connsiteX1-243" fmla="*/ 1372203 w 9097931"/>
              <a:gd name="connsiteY1-244" fmla="*/ 2020039 h 6638819"/>
              <a:gd name="connsiteX2-245" fmla="*/ 6754433 w 9097931"/>
              <a:gd name="connsiteY2-246" fmla="*/ 272264 h 6638819"/>
              <a:gd name="connsiteX3-247" fmla="*/ 7807728 w 9097931"/>
              <a:gd name="connsiteY3-248" fmla="*/ 40769 h 6638819"/>
              <a:gd name="connsiteX4-249" fmla="*/ 8791576 w 9097931"/>
              <a:gd name="connsiteY4-250" fmla="*/ 225965 h 6638819"/>
              <a:gd name="connsiteX5-251" fmla="*/ 1997237 w 9097931"/>
              <a:gd name="connsiteY5-252" fmla="*/ 2297833 h 6638819"/>
              <a:gd name="connsiteX6-253" fmla="*/ 17965 w 9097931"/>
              <a:gd name="connsiteY6-254" fmla="*/ 6638340 h 6638819"/>
              <a:gd name="connsiteX0-255" fmla="*/ 19861 w 9041953"/>
              <a:gd name="connsiteY0-256" fmla="*/ 6649915 h 6650393"/>
              <a:gd name="connsiteX1-257" fmla="*/ 1316225 w 9041953"/>
              <a:gd name="connsiteY1-258" fmla="*/ 2020039 h 6650393"/>
              <a:gd name="connsiteX2-259" fmla="*/ 6698455 w 9041953"/>
              <a:gd name="connsiteY2-260" fmla="*/ 272264 h 6650393"/>
              <a:gd name="connsiteX3-261" fmla="*/ 7751750 w 9041953"/>
              <a:gd name="connsiteY3-262" fmla="*/ 40769 h 6650393"/>
              <a:gd name="connsiteX4-263" fmla="*/ 8735598 w 9041953"/>
              <a:gd name="connsiteY4-264" fmla="*/ 225965 h 6650393"/>
              <a:gd name="connsiteX5-265" fmla="*/ 1941259 w 9041953"/>
              <a:gd name="connsiteY5-266" fmla="*/ 2297833 h 6650393"/>
              <a:gd name="connsiteX6-267" fmla="*/ 19861 w 9041953"/>
              <a:gd name="connsiteY6-268" fmla="*/ 6649915 h 6650393"/>
              <a:gd name="connsiteX0-269" fmla="*/ 19861 w 9124680"/>
              <a:gd name="connsiteY0-270" fmla="*/ 6628826 h 6629301"/>
              <a:gd name="connsiteX1-271" fmla="*/ 1316225 w 9124680"/>
              <a:gd name="connsiteY1-272" fmla="*/ 1998950 h 6629301"/>
              <a:gd name="connsiteX2-273" fmla="*/ 6698455 w 9124680"/>
              <a:gd name="connsiteY2-274" fmla="*/ 251175 h 6629301"/>
              <a:gd name="connsiteX3-275" fmla="*/ 7751750 w 9124680"/>
              <a:gd name="connsiteY3-276" fmla="*/ 19680 h 6629301"/>
              <a:gd name="connsiteX4-277" fmla="*/ 8828196 w 9124680"/>
              <a:gd name="connsiteY4-278" fmla="*/ 332198 h 6629301"/>
              <a:gd name="connsiteX5-279" fmla="*/ 1941259 w 9124680"/>
              <a:gd name="connsiteY5-280" fmla="*/ 2276744 h 6629301"/>
              <a:gd name="connsiteX6-281" fmla="*/ 19861 w 9124680"/>
              <a:gd name="connsiteY6-282" fmla="*/ 6628826 h 6629301"/>
              <a:gd name="connsiteX0-283" fmla="*/ 18837 w 9123656"/>
              <a:gd name="connsiteY0-284" fmla="*/ 6626884 h 6627528"/>
              <a:gd name="connsiteX1-285" fmla="*/ 1326776 w 9123656"/>
              <a:gd name="connsiteY1-286" fmla="*/ 1950709 h 6627528"/>
              <a:gd name="connsiteX2-287" fmla="*/ 6697431 w 9123656"/>
              <a:gd name="connsiteY2-288" fmla="*/ 249233 h 6627528"/>
              <a:gd name="connsiteX3-289" fmla="*/ 7750726 w 9123656"/>
              <a:gd name="connsiteY3-290" fmla="*/ 17738 h 6627528"/>
              <a:gd name="connsiteX4-291" fmla="*/ 8827172 w 9123656"/>
              <a:gd name="connsiteY4-292" fmla="*/ 330256 h 6627528"/>
              <a:gd name="connsiteX5-293" fmla="*/ 1940235 w 9123656"/>
              <a:gd name="connsiteY5-294" fmla="*/ 2274802 h 6627528"/>
              <a:gd name="connsiteX6-295" fmla="*/ 18837 w 9123656"/>
              <a:gd name="connsiteY6-296" fmla="*/ 6626884 h 6627528"/>
              <a:gd name="connsiteX0-297" fmla="*/ 18837 w 9123656"/>
              <a:gd name="connsiteY0-298" fmla="*/ 6626884 h 6627528"/>
              <a:gd name="connsiteX1-299" fmla="*/ 1326776 w 9123656"/>
              <a:gd name="connsiteY1-300" fmla="*/ 1950709 h 6627528"/>
              <a:gd name="connsiteX2-301" fmla="*/ 6697431 w 9123656"/>
              <a:gd name="connsiteY2-302" fmla="*/ 249233 h 6627528"/>
              <a:gd name="connsiteX3-303" fmla="*/ 7750726 w 9123656"/>
              <a:gd name="connsiteY3-304" fmla="*/ 17738 h 6627528"/>
              <a:gd name="connsiteX4-305" fmla="*/ 8827172 w 9123656"/>
              <a:gd name="connsiteY4-306" fmla="*/ 330256 h 6627528"/>
              <a:gd name="connsiteX5-307" fmla="*/ 1940235 w 9123656"/>
              <a:gd name="connsiteY5-308" fmla="*/ 2274802 h 6627528"/>
              <a:gd name="connsiteX6-309" fmla="*/ 18837 w 9123656"/>
              <a:gd name="connsiteY6-310" fmla="*/ 6626884 h 6627528"/>
              <a:gd name="connsiteX0-311" fmla="*/ 18837 w 9141560"/>
              <a:gd name="connsiteY0-312" fmla="*/ 6555105 h 6555749"/>
              <a:gd name="connsiteX1-313" fmla="*/ 1326776 w 9141560"/>
              <a:gd name="connsiteY1-314" fmla="*/ 1878930 h 6555749"/>
              <a:gd name="connsiteX2-315" fmla="*/ 6697431 w 9141560"/>
              <a:gd name="connsiteY2-316" fmla="*/ 177454 h 6555749"/>
              <a:gd name="connsiteX3-317" fmla="*/ 7889622 w 9141560"/>
              <a:gd name="connsiteY3-318" fmla="*/ 61705 h 6555749"/>
              <a:gd name="connsiteX4-319" fmla="*/ 8827172 w 9141560"/>
              <a:gd name="connsiteY4-320" fmla="*/ 258477 h 6555749"/>
              <a:gd name="connsiteX5-321" fmla="*/ 1940235 w 9141560"/>
              <a:gd name="connsiteY5-322" fmla="*/ 2203023 h 6555749"/>
              <a:gd name="connsiteX6-323" fmla="*/ 18837 w 9141560"/>
              <a:gd name="connsiteY6-324" fmla="*/ 6555105 h 6555749"/>
              <a:gd name="connsiteX0-325" fmla="*/ 18837 w 9159912"/>
              <a:gd name="connsiteY0-326" fmla="*/ 6602279 h 6602923"/>
              <a:gd name="connsiteX1-327" fmla="*/ 1326776 w 9159912"/>
              <a:gd name="connsiteY1-328" fmla="*/ 1926104 h 6602923"/>
              <a:gd name="connsiteX2-329" fmla="*/ 6697431 w 9159912"/>
              <a:gd name="connsiteY2-330" fmla="*/ 224628 h 6602923"/>
              <a:gd name="connsiteX3-331" fmla="*/ 8016944 w 9159912"/>
              <a:gd name="connsiteY3-332" fmla="*/ 27856 h 6602923"/>
              <a:gd name="connsiteX4-333" fmla="*/ 8827172 w 9159912"/>
              <a:gd name="connsiteY4-334" fmla="*/ 305651 h 6602923"/>
              <a:gd name="connsiteX5-335" fmla="*/ 1940235 w 9159912"/>
              <a:gd name="connsiteY5-336" fmla="*/ 2250197 h 6602923"/>
              <a:gd name="connsiteX6-337" fmla="*/ 18837 w 9159912"/>
              <a:gd name="connsiteY6-338" fmla="*/ 6602279 h 6602923"/>
              <a:gd name="connsiteX0-339" fmla="*/ 18837 w 9303715"/>
              <a:gd name="connsiteY0-340" fmla="*/ 6684545 h 6685189"/>
              <a:gd name="connsiteX1-341" fmla="*/ 1326776 w 9303715"/>
              <a:gd name="connsiteY1-342" fmla="*/ 2008370 h 6685189"/>
              <a:gd name="connsiteX2-343" fmla="*/ 6697431 w 9303715"/>
              <a:gd name="connsiteY2-344" fmla="*/ 306894 h 6685189"/>
              <a:gd name="connsiteX3-345" fmla="*/ 8688275 w 9303715"/>
              <a:gd name="connsiteY3-346" fmla="*/ 5950 h 6685189"/>
              <a:gd name="connsiteX4-347" fmla="*/ 8827172 w 9303715"/>
              <a:gd name="connsiteY4-348" fmla="*/ 387917 h 6685189"/>
              <a:gd name="connsiteX5-349" fmla="*/ 1940235 w 9303715"/>
              <a:gd name="connsiteY5-350" fmla="*/ 2332463 h 6685189"/>
              <a:gd name="connsiteX6-351" fmla="*/ 18837 w 9303715"/>
              <a:gd name="connsiteY6-352" fmla="*/ 6684545 h 6685189"/>
              <a:gd name="connsiteX0-353" fmla="*/ 18837 w 9680444"/>
              <a:gd name="connsiteY0-354" fmla="*/ 6749925 h 6750577"/>
              <a:gd name="connsiteX1-355" fmla="*/ 1326776 w 9680444"/>
              <a:gd name="connsiteY1-356" fmla="*/ 2073750 h 6750577"/>
              <a:gd name="connsiteX2-357" fmla="*/ 6697431 w 9680444"/>
              <a:gd name="connsiteY2-358" fmla="*/ 372274 h 6750577"/>
              <a:gd name="connsiteX3-359" fmla="*/ 8688275 w 9680444"/>
              <a:gd name="connsiteY3-360" fmla="*/ 71330 h 6750577"/>
              <a:gd name="connsiteX4-361" fmla="*/ 9301734 w 9680444"/>
              <a:gd name="connsiteY4-362" fmla="*/ 210229 h 6750577"/>
              <a:gd name="connsiteX5-363" fmla="*/ 1940235 w 9680444"/>
              <a:gd name="connsiteY5-364" fmla="*/ 2397843 h 6750577"/>
              <a:gd name="connsiteX6-365" fmla="*/ 18837 w 9680444"/>
              <a:gd name="connsiteY6-366" fmla="*/ 6749925 h 6750577"/>
              <a:gd name="connsiteX0-367" fmla="*/ 18691 w 9680960"/>
              <a:gd name="connsiteY0-368" fmla="*/ 6745869 h 6746521"/>
              <a:gd name="connsiteX1-369" fmla="*/ 1326630 w 9680960"/>
              <a:gd name="connsiteY1-370" fmla="*/ 2069694 h 6746521"/>
              <a:gd name="connsiteX2-371" fmla="*/ 6674136 w 9680960"/>
              <a:gd name="connsiteY2-372" fmla="*/ 298770 h 6746521"/>
              <a:gd name="connsiteX3-373" fmla="*/ 8688129 w 9680960"/>
              <a:gd name="connsiteY3-374" fmla="*/ 67274 h 6746521"/>
              <a:gd name="connsiteX4-375" fmla="*/ 9301588 w 9680960"/>
              <a:gd name="connsiteY4-376" fmla="*/ 206173 h 6746521"/>
              <a:gd name="connsiteX5-377" fmla="*/ 1940089 w 9680960"/>
              <a:gd name="connsiteY5-378" fmla="*/ 2393787 h 6746521"/>
              <a:gd name="connsiteX6-379" fmla="*/ 18691 w 9680960"/>
              <a:gd name="connsiteY6-380" fmla="*/ 6745869 h 6746521"/>
              <a:gd name="connsiteX0-381" fmla="*/ 18691 w 9680960"/>
              <a:gd name="connsiteY0-382" fmla="*/ 6745869 h 6746521"/>
              <a:gd name="connsiteX1-383" fmla="*/ 1326630 w 9680960"/>
              <a:gd name="connsiteY1-384" fmla="*/ 2069694 h 6746521"/>
              <a:gd name="connsiteX2-385" fmla="*/ 6674136 w 9680960"/>
              <a:gd name="connsiteY2-386" fmla="*/ 298770 h 6746521"/>
              <a:gd name="connsiteX3-387" fmla="*/ 8688129 w 9680960"/>
              <a:gd name="connsiteY3-388" fmla="*/ 67274 h 6746521"/>
              <a:gd name="connsiteX4-389" fmla="*/ 9301588 w 9680960"/>
              <a:gd name="connsiteY4-390" fmla="*/ 206173 h 6746521"/>
              <a:gd name="connsiteX5-391" fmla="*/ 1940089 w 9680960"/>
              <a:gd name="connsiteY5-392" fmla="*/ 2393787 h 6746521"/>
              <a:gd name="connsiteX6-393" fmla="*/ 18691 w 9680960"/>
              <a:gd name="connsiteY6-394" fmla="*/ 6745869 h 6746521"/>
              <a:gd name="connsiteX0-395" fmla="*/ 18691 w 9680960"/>
              <a:gd name="connsiteY0-396" fmla="*/ 6745869 h 6746521"/>
              <a:gd name="connsiteX1-397" fmla="*/ 1326630 w 9680960"/>
              <a:gd name="connsiteY1-398" fmla="*/ 2069694 h 6746521"/>
              <a:gd name="connsiteX2-399" fmla="*/ 6674136 w 9680960"/>
              <a:gd name="connsiteY2-400" fmla="*/ 298770 h 6746521"/>
              <a:gd name="connsiteX3-401" fmla="*/ 8688129 w 9680960"/>
              <a:gd name="connsiteY3-402" fmla="*/ 67274 h 6746521"/>
              <a:gd name="connsiteX4-403" fmla="*/ 9301588 w 9680960"/>
              <a:gd name="connsiteY4-404" fmla="*/ 206173 h 6746521"/>
              <a:gd name="connsiteX5-405" fmla="*/ 1940089 w 9680960"/>
              <a:gd name="connsiteY5-406" fmla="*/ 2393787 h 6746521"/>
              <a:gd name="connsiteX6-407" fmla="*/ 18691 w 9680960"/>
              <a:gd name="connsiteY6-408" fmla="*/ 6745869 h 6746521"/>
              <a:gd name="connsiteX0-409" fmla="*/ 19136 w 9681405"/>
              <a:gd name="connsiteY0-410" fmla="*/ 6745869 h 6746521"/>
              <a:gd name="connsiteX1-411" fmla="*/ 1327075 w 9681405"/>
              <a:gd name="connsiteY1-412" fmla="*/ 2069694 h 6746521"/>
              <a:gd name="connsiteX2-413" fmla="*/ 6674581 w 9681405"/>
              <a:gd name="connsiteY2-414" fmla="*/ 298770 h 6746521"/>
              <a:gd name="connsiteX3-415" fmla="*/ 8688574 w 9681405"/>
              <a:gd name="connsiteY3-416" fmla="*/ 67274 h 6746521"/>
              <a:gd name="connsiteX4-417" fmla="*/ 9302033 w 9681405"/>
              <a:gd name="connsiteY4-418" fmla="*/ 206173 h 6746521"/>
              <a:gd name="connsiteX5-419" fmla="*/ 1940534 w 9681405"/>
              <a:gd name="connsiteY5-420" fmla="*/ 2393787 h 6746521"/>
              <a:gd name="connsiteX6-421" fmla="*/ 19136 w 9681405"/>
              <a:gd name="connsiteY6-422" fmla="*/ 6745869 h 6746521"/>
              <a:gd name="connsiteX0-423" fmla="*/ 19136 w 9681405"/>
              <a:gd name="connsiteY0-424" fmla="*/ 6745869 h 6746521"/>
              <a:gd name="connsiteX1-425" fmla="*/ 1327075 w 9681405"/>
              <a:gd name="connsiteY1-426" fmla="*/ 2069694 h 6746521"/>
              <a:gd name="connsiteX2-427" fmla="*/ 6674581 w 9681405"/>
              <a:gd name="connsiteY2-428" fmla="*/ 298770 h 6746521"/>
              <a:gd name="connsiteX3-429" fmla="*/ 8688574 w 9681405"/>
              <a:gd name="connsiteY3-430" fmla="*/ 67274 h 6746521"/>
              <a:gd name="connsiteX4-431" fmla="*/ 9302033 w 9681405"/>
              <a:gd name="connsiteY4-432" fmla="*/ 206173 h 6746521"/>
              <a:gd name="connsiteX5-433" fmla="*/ 1940534 w 9681405"/>
              <a:gd name="connsiteY5-434" fmla="*/ 2393787 h 6746521"/>
              <a:gd name="connsiteX6-435" fmla="*/ 19136 w 9681405"/>
              <a:gd name="connsiteY6-436" fmla="*/ 6745869 h 6746521"/>
              <a:gd name="connsiteX0-437" fmla="*/ 18923 w 9680147"/>
              <a:gd name="connsiteY0-438" fmla="*/ 6749067 h 6749719"/>
              <a:gd name="connsiteX1-439" fmla="*/ 1326862 w 9680147"/>
              <a:gd name="connsiteY1-440" fmla="*/ 2072892 h 6749719"/>
              <a:gd name="connsiteX2-441" fmla="*/ 6710944 w 9680147"/>
              <a:gd name="connsiteY2-442" fmla="*/ 356832 h 6749719"/>
              <a:gd name="connsiteX3-443" fmla="*/ 8688361 w 9680147"/>
              <a:gd name="connsiteY3-444" fmla="*/ 70472 h 6749719"/>
              <a:gd name="connsiteX4-445" fmla="*/ 9301820 w 9680147"/>
              <a:gd name="connsiteY4-446" fmla="*/ 209371 h 6749719"/>
              <a:gd name="connsiteX5-447" fmla="*/ 1940321 w 9680147"/>
              <a:gd name="connsiteY5-448" fmla="*/ 2396985 h 6749719"/>
              <a:gd name="connsiteX6-449" fmla="*/ 18923 w 9680147"/>
              <a:gd name="connsiteY6-450" fmla="*/ 6749067 h 6749719"/>
              <a:gd name="connsiteX0-451" fmla="*/ 18806 w 9680552"/>
              <a:gd name="connsiteY0-452" fmla="*/ 6746930 h 6747582"/>
              <a:gd name="connsiteX1-453" fmla="*/ 1326745 w 9680552"/>
              <a:gd name="connsiteY1-454" fmla="*/ 2070755 h 6747582"/>
              <a:gd name="connsiteX2-455" fmla="*/ 6692539 w 9680552"/>
              <a:gd name="connsiteY2-456" fmla="*/ 318119 h 6747582"/>
              <a:gd name="connsiteX3-457" fmla="*/ 8688244 w 9680552"/>
              <a:gd name="connsiteY3-458" fmla="*/ 68335 h 6747582"/>
              <a:gd name="connsiteX4-459" fmla="*/ 9301703 w 9680552"/>
              <a:gd name="connsiteY4-460" fmla="*/ 207234 h 6747582"/>
              <a:gd name="connsiteX5-461" fmla="*/ 1940204 w 9680552"/>
              <a:gd name="connsiteY5-462" fmla="*/ 2394848 h 6747582"/>
              <a:gd name="connsiteX6-463" fmla="*/ 18806 w 9680552"/>
              <a:gd name="connsiteY6-464" fmla="*/ 6746930 h 6747582"/>
              <a:gd name="connsiteX0-465" fmla="*/ 18806 w 9680552"/>
              <a:gd name="connsiteY0-466" fmla="*/ 6746930 h 6747582"/>
              <a:gd name="connsiteX1-467" fmla="*/ 1326745 w 9680552"/>
              <a:gd name="connsiteY1-468" fmla="*/ 2070755 h 6747582"/>
              <a:gd name="connsiteX2-469" fmla="*/ 6692539 w 9680552"/>
              <a:gd name="connsiteY2-470" fmla="*/ 318119 h 6747582"/>
              <a:gd name="connsiteX3-471" fmla="*/ 8688244 w 9680552"/>
              <a:gd name="connsiteY3-472" fmla="*/ 68335 h 6747582"/>
              <a:gd name="connsiteX4-473" fmla="*/ 9301703 w 9680552"/>
              <a:gd name="connsiteY4-474" fmla="*/ 207234 h 6747582"/>
              <a:gd name="connsiteX5-475" fmla="*/ 1940204 w 9680552"/>
              <a:gd name="connsiteY5-476" fmla="*/ 2394848 h 6747582"/>
              <a:gd name="connsiteX6-477" fmla="*/ 18806 w 9680552"/>
              <a:gd name="connsiteY6-478" fmla="*/ 6746930 h 6747582"/>
              <a:gd name="connsiteX0-479" fmla="*/ 22911 w 9684657"/>
              <a:gd name="connsiteY0-480" fmla="*/ 6746930 h 6747582"/>
              <a:gd name="connsiteX1-481" fmla="*/ 1330850 w 9684657"/>
              <a:gd name="connsiteY1-482" fmla="*/ 2070755 h 6747582"/>
              <a:gd name="connsiteX2-483" fmla="*/ 6696644 w 9684657"/>
              <a:gd name="connsiteY2-484" fmla="*/ 318119 h 6747582"/>
              <a:gd name="connsiteX3-485" fmla="*/ 8692349 w 9684657"/>
              <a:gd name="connsiteY3-486" fmla="*/ 68335 h 6747582"/>
              <a:gd name="connsiteX4-487" fmla="*/ 9305808 w 9684657"/>
              <a:gd name="connsiteY4-488" fmla="*/ 207234 h 6747582"/>
              <a:gd name="connsiteX5-489" fmla="*/ 1944309 w 9684657"/>
              <a:gd name="connsiteY5-490" fmla="*/ 2394848 h 6747582"/>
              <a:gd name="connsiteX6-491" fmla="*/ 22911 w 9684657"/>
              <a:gd name="connsiteY6-492" fmla="*/ 6746930 h 6747582"/>
              <a:gd name="connsiteX0-493" fmla="*/ 22440 w 9684186"/>
              <a:gd name="connsiteY0-494" fmla="*/ 6746930 h 6747582"/>
              <a:gd name="connsiteX1-495" fmla="*/ 1330379 w 9684186"/>
              <a:gd name="connsiteY1-496" fmla="*/ 2070755 h 6747582"/>
              <a:gd name="connsiteX2-497" fmla="*/ 6696173 w 9684186"/>
              <a:gd name="connsiteY2-498" fmla="*/ 318119 h 6747582"/>
              <a:gd name="connsiteX3-499" fmla="*/ 8691878 w 9684186"/>
              <a:gd name="connsiteY3-500" fmla="*/ 68335 h 6747582"/>
              <a:gd name="connsiteX4-501" fmla="*/ 9305337 w 9684186"/>
              <a:gd name="connsiteY4-502" fmla="*/ 207234 h 6747582"/>
              <a:gd name="connsiteX5-503" fmla="*/ 1943838 w 9684186"/>
              <a:gd name="connsiteY5-504" fmla="*/ 2394848 h 6747582"/>
              <a:gd name="connsiteX6-505" fmla="*/ 22440 w 9684186"/>
              <a:gd name="connsiteY6-506" fmla="*/ 6746930 h 6747582"/>
              <a:gd name="connsiteX0-507" fmla="*/ 20109 w 9645279"/>
              <a:gd name="connsiteY0-508" fmla="*/ 6774362 h 6775009"/>
              <a:gd name="connsiteX1-509" fmla="*/ 1291472 w 9645279"/>
              <a:gd name="connsiteY1-510" fmla="*/ 2070755 h 6775009"/>
              <a:gd name="connsiteX2-511" fmla="*/ 6657266 w 9645279"/>
              <a:gd name="connsiteY2-512" fmla="*/ 318119 h 6775009"/>
              <a:gd name="connsiteX3-513" fmla="*/ 8652971 w 9645279"/>
              <a:gd name="connsiteY3-514" fmla="*/ 68335 h 6775009"/>
              <a:gd name="connsiteX4-515" fmla="*/ 9266430 w 9645279"/>
              <a:gd name="connsiteY4-516" fmla="*/ 207234 h 6775009"/>
              <a:gd name="connsiteX5-517" fmla="*/ 1904931 w 9645279"/>
              <a:gd name="connsiteY5-518" fmla="*/ 2394848 h 6775009"/>
              <a:gd name="connsiteX6-519" fmla="*/ 20109 w 9645279"/>
              <a:gd name="connsiteY6-520" fmla="*/ 6774362 h 6775009"/>
              <a:gd name="connsiteX0-521" fmla="*/ 20505 w 9645675"/>
              <a:gd name="connsiteY0-522" fmla="*/ 6774362 h 6775009"/>
              <a:gd name="connsiteX1-523" fmla="*/ 1291868 w 9645675"/>
              <a:gd name="connsiteY1-524" fmla="*/ 2070755 h 6775009"/>
              <a:gd name="connsiteX2-525" fmla="*/ 6657662 w 9645675"/>
              <a:gd name="connsiteY2-526" fmla="*/ 318119 h 6775009"/>
              <a:gd name="connsiteX3-527" fmla="*/ 8653367 w 9645675"/>
              <a:gd name="connsiteY3-528" fmla="*/ 68335 h 6775009"/>
              <a:gd name="connsiteX4-529" fmla="*/ 9266826 w 9645675"/>
              <a:gd name="connsiteY4-530" fmla="*/ 207234 h 6775009"/>
              <a:gd name="connsiteX5-531" fmla="*/ 1905327 w 9645675"/>
              <a:gd name="connsiteY5-532" fmla="*/ 2394848 h 6775009"/>
              <a:gd name="connsiteX6-533" fmla="*/ 20505 w 9645675"/>
              <a:gd name="connsiteY6-534" fmla="*/ 6774362 h 6775009"/>
              <a:gd name="connsiteX0-535" fmla="*/ 20109 w 9645279"/>
              <a:gd name="connsiteY0-536" fmla="*/ 6774362 h 6775009"/>
              <a:gd name="connsiteX1-537" fmla="*/ 1291472 w 9645279"/>
              <a:gd name="connsiteY1-538" fmla="*/ 2070755 h 6775009"/>
              <a:gd name="connsiteX2-539" fmla="*/ 6657266 w 9645279"/>
              <a:gd name="connsiteY2-540" fmla="*/ 318119 h 6775009"/>
              <a:gd name="connsiteX3-541" fmla="*/ 8652971 w 9645279"/>
              <a:gd name="connsiteY3-542" fmla="*/ 68335 h 6775009"/>
              <a:gd name="connsiteX4-543" fmla="*/ 9266430 w 9645279"/>
              <a:gd name="connsiteY4-544" fmla="*/ 207234 h 6775009"/>
              <a:gd name="connsiteX5-545" fmla="*/ 1904931 w 9645279"/>
              <a:gd name="connsiteY5-546" fmla="*/ 2394848 h 6775009"/>
              <a:gd name="connsiteX6-547" fmla="*/ 20109 w 9645279"/>
              <a:gd name="connsiteY6-548" fmla="*/ 6774362 h 6775009"/>
              <a:gd name="connsiteX0-549" fmla="*/ 21340 w 9646510"/>
              <a:gd name="connsiteY0-550" fmla="*/ 6774362 h 6775009"/>
              <a:gd name="connsiteX1-551" fmla="*/ 1292703 w 9646510"/>
              <a:gd name="connsiteY1-552" fmla="*/ 2070755 h 6775009"/>
              <a:gd name="connsiteX2-553" fmla="*/ 6658497 w 9646510"/>
              <a:gd name="connsiteY2-554" fmla="*/ 318119 h 6775009"/>
              <a:gd name="connsiteX3-555" fmla="*/ 8654202 w 9646510"/>
              <a:gd name="connsiteY3-556" fmla="*/ 68335 h 6775009"/>
              <a:gd name="connsiteX4-557" fmla="*/ 9267661 w 9646510"/>
              <a:gd name="connsiteY4-558" fmla="*/ 207234 h 6775009"/>
              <a:gd name="connsiteX5-559" fmla="*/ 1906162 w 9646510"/>
              <a:gd name="connsiteY5-560" fmla="*/ 2394848 h 6775009"/>
              <a:gd name="connsiteX6-561" fmla="*/ 21340 w 9646510"/>
              <a:gd name="connsiteY6-562" fmla="*/ 6774362 h 6775009"/>
              <a:gd name="connsiteX0-563" fmla="*/ 20506 w 9645676"/>
              <a:gd name="connsiteY0-564" fmla="*/ 6774362 h 6775009"/>
              <a:gd name="connsiteX1-565" fmla="*/ 1291869 w 9645676"/>
              <a:gd name="connsiteY1-566" fmla="*/ 2070755 h 6775009"/>
              <a:gd name="connsiteX2-567" fmla="*/ 6657663 w 9645676"/>
              <a:gd name="connsiteY2-568" fmla="*/ 318119 h 6775009"/>
              <a:gd name="connsiteX3-569" fmla="*/ 8653368 w 9645676"/>
              <a:gd name="connsiteY3-570" fmla="*/ 68335 h 6775009"/>
              <a:gd name="connsiteX4-571" fmla="*/ 9266827 w 9645676"/>
              <a:gd name="connsiteY4-572" fmla="*/ 207234 h 6775009"/>
              <a:gd name="connsiteX5-573" fmla="*/ 1905328 w 9645676"/>
              <a:gd name="connsiteY5-574" fmla="*/ 2394848 h 6775009"/>
              <a:gd name="connsiteX6-575" fmla="*/ 20506 w 9645676"/>
              <a:gd name="connsiteY6-576" fmla="*/ 6774362 h 6775009"/>
              <a:gd name="connsiteX0-577" fmla="*/ 20506 w 9645676"/>
              <a:gd name="connsiteY0-578" fmla="*/ 6774362 h 6774906"/>
              <a:gd name="connsiteX1-579" fmla="*/ 1291869 w 9645676"/>
              <a:gd name="connsiteY1-580" fmla="*/ 2098187 h 6774906"/>
              <a:gd name="connsiteX2-581" fmla="*/ 6657663 w 9645676"/>
              <a:gd name="connsiteY2-582" fmla="*/ 318119 h 6774906"/>
              <a:gd name="connsiteX3-583" fmla="*/ 8653368 w 9645676"/>
              <a:gd name="connsiteY3-584" fmla="*/ 68335 h 6774906"/>
              <a:gd name="connsiteX4-585" fmla="*/ 9266827 w 9645676"/>
              <a:gd name="connsiteY4-586" fmla="*/ 207234 h 6774906"/>
              <a:gd name="connsiteX5-587" fmla="*/ 1905328 w 9645676"/>
              <a:gd name="connsiteY5-588" fmla="*/ 2394848 h 6774906"/>
              <a:gd name="connsiteX6-589" fmla="*/ 20506 w 9645676"/>
              <a:gd name="connsiteY6-590" fmla="*/ 6774362 h 6774906"/>
              <a:gd name="connsiteX0-591" fmla="*/ 31889 w 9657059"/>
              <a:gd name="connsiteY0-592" fmla="*/ 6774362 h 6774906"/>
              <a:gd name="connsiteX1-593" fmla="*/ 1303252 w 9657059"/>
              <a:gd name="connsiteY1-594" fmla="*/ 2098187 h 6774906"/>
              <a:gd name="connsiteX2-595" fmla="*/ 6669046 w 9657059"/>
              <a:gd name="connsiteY2-596" fmla="*/ 318119 h 6774906"/>
              <a:gd name="connsiteX3-597" fmla="*/ 8664751 w 9657059"/>
              <a:gd name="connsiteY3-598" fmla="*/ 68335 h 6774906"/>
              <a:gd name="connsiteX4-599" fmla="*/ 9278210 w 9657059"/>
              <a:gd name="connsiteY4-600" fmla="*/ 207234 h 6774906"/>
              <a:gd name="connsiteX5-601" fmla="*/ 1916711 w 9657059"/>
              <a:gd name="connsiteY5-602" fmla="*/ 2394848 h 6774906"/>
              <a:gd name="connsiteX6-603" fmla="*/ 31889 w 9657059"/>
              <a:gd name="connsiteY6-604" fmla="*/ 6774362 h 6774906"/>
              <a:gd name="connsiteX0-605" fmla="*/ 24729 w 9634716"/>
              <a:gd name="connsiteY0-606" fmla="*/ 6769388 h 6769932"/>
              <a:gd name="connsiteX1-607" fmla="*/ 1296092 w 9634716"/>
              <a:gd name="connsiteY1-608" fmla="*/ 2093213 h 6769932"/>
              <a:gd name="connsiteX2-609" fmla="*/ 7210526 w 9634716"/>
              <a:gd name="connsiteY2-610" fmla="*/ 194273 h 6769932"/>
              <a:gd name="connsiteX3-611" fmla="*/ 8657591 w 9634716"/>
              <a:gd name="connsiteY3-612" fmla="*/ 63361 h 6769932"/>
              <a:gd name="connsiteX4-613" fmla="*/ 9271050 w 9634716"/>
              <a:gd name="connsiteY4-614" fmla="*/ 202260 h 6769932"/>
              <a:gd name="connsiteX5-615" fmla="*/ 1909551 w 9634716"/>
              <a:gd name="connsiteY5-616" fmla="*/ 2389874 h 6769932"/>
              <a:gd name="connsiteX6-617" fmla="*/ 24729 w 9634716"/>
              <a:gd name="connsiteY6-618" fmla="*/ 6769388 h 6769932"/>
              <a:gd name="connsiteX0-619" fmla="*/ 24729 w 9634716"/>
              <a:gd name="connsiteY0-620" fmla="*/ 6767563 h 6768107"/>
              <a:gd name="connsiteX1-621" fmla="*/ 1296092 w 9634716"/>
              <a:gd name="connsiteY1-622" fmla="*/ 2091388 h 6768107"/>
              <a:gd name="connsiteX2-623" fmla="*/ 7210526 w 9634716"/>
              <a:gd name="connsiteY2-624" fmla="*/ 192448 h 6768107"/>
              <a:gd name="connsiteX3-625" fmla="*/ 8657591 w 9634716"/>
              <a:gd name="connsiteY3-626" fmla="*/ 61536 h 6768107"/>
              <a:gd name="connsiteX4-627" fmla="*/ 9271050 w 9634716"/>
              <a:gd name="connsiteY4-628" fmla="*/ 200435 h 6768107"/>
              <a:gd name="connsiteX5-629" fmla="*/ 1909551 w 9634716"/>
              <a:gd name="connsiteY5-630" fmla="*/ 2388049 h 6768107"/>
              <a:gd name="connsiteX6-631" fmla="*/ 24729 w 9634716"/>
              <a:gd name="connsiteY6-632" fmla="*/ 6767563 h 6768107"/>
              <a:gd name="connsiteX0-633" fmla="*/ 24729 w 9661212"/>
              <a:gd name="connsiteY0-634" fmla="*/ 6760615 h 6761159"/>
              <a:gd name="connsiteX1-635" fmla="*/ 1296092 w 9661212"/>
              <a:gd name="connsiteY1-636" fmla="*/ 2084440 h 6761159"/>
              <a:gd name="connsiteX2-637" fmla="*/ 7210526 w 9661212"/>
              <a:gd name="connsiteY2-638" fmla="*/ 185500 h 6761159"/>
              <a:gd name="connsiteX3-639" fmla="*/ 8794751 w 9661212"/>
              <a:gd name="connsiteY3-640" fmla="*/ 72876 h 6761159"/>
              <a:gd name="connsiteX4-641" fmla="*/ 9271050 w 9661212"/>
              <a:gd name="connsiteY4-642" fmla="*/ 193487 h 6761159"/>
              <a:gd name="connsiteX5-643" fmla="*/ 1909551 w 9661212"/>
              <a:gd name="connsiteY5-644" fmla="*/ 2381101 h 6761159"/>
              <a:gd name="connsiteX6-645" fmla="*/ 24729 w 9661212"/>
              <a:gd name="connsiteY6-646" fmla="*/ 6760615 h 6761159"/>
              <a:gd name="connsiteX0-647" fmla="*/ 24729 w 9670873"/>
              <a:gd name="connsiteY0-648" fmla="*/ 6778678 h 6779222"/>
              <a:gd name="connsiteX1-649" fmla="*/ 1296092 w 9670873"/>
              <a:gd name="connsiteY1-650" fmla="*/ 2102503 h 6779222"/>
              <a:gd name="connsiteX2-651" fmla="*/ 7210526 w 9670873"/>
              <a:gd name="connsiteY2-652" fmla="*/ 203563 h 6779222"/>
              <a:gd name="connsiteX3-653" fmla="*/ 8840471 w 9670873"/>
              <a:gd name="connsiteY3-654" fmla="*/ 54363 h 6779222"/>
              <a:gd name="connsiteX4-655" fmla="*/ 9271050 w 9670873"/>
              <a:gd name="connsiteY4-656" fmla="*/ 211550 h 6779222"/>
              <a:gd name="connsiteX5-657" fmla="*/ 1909551 w 9670873"/>
              <a:gd name="connsiteY5-658" fmla="*/ 2399164 h 6779222"/>
              <a:gd name="connsiteX6-659" fmla="*/ 24729 w 9670873"/>
              <a:gd name="connsiteY6-660" fmla="*/ 6778678 h 6779222"/>
              <a:gd name="connsiteX0-661" fmla="*/ 24729 w 9670873"/>
              <a:gd name="connsiteY0-662" fmla="*/ 6775745 h 6776289"/>
              <a:gd name="connsiteX1-663" fmla="*/ 1296092 w 9670873"/>
              <a:gd name="connsiteY1-664" fmla="*/ 2099570 h 6776289"/>
              <a:gd name="connsiteX2-665" fmla="*/ 7210526 w 9670873"/>
              <a:gd name="connsiteY2-666" fmla="*/ 200630 h 6776289"/>
              <a:gd name="connsiteX3-667" fmla="*/ 8840471 w 9670873"/>
              <a:gd name="connsiteY3-668" fmla="*/ 51430 h 6776289"/>
              <a:gd name="connsiteX4-669" fmla="*/ 9271050 w 9670873"/>
              <a:gd name="connsiteY4-670" fmla="*/ 208617 h 6776289"/>
              <a:gd name="connsiteX5-671" fmla="*/ 1909551 w 9670873"/>
              <a:gd name="connsiteY5-672" fmla="*/ 2396231 h 6776289"/>
              <a:gd name="connsiteX6-673" fmla="*/ 24729 w 9670873"/>
              <a:gd name="connsiteY6-674" fmla="*/ 6775745 h 6776289"/>
              <a:gd name="connsiteX0-675" fmla="*/ 40455 w 9686599"/>
              <a:gd name="connsiteY0-676" fmla="*/ 6775745 h 6776505"/>
              <a:gd name="connsiteX1-677" fmla="*/ 1202090 w 9686599"/>
              <a:gd name="connsiteY1-678" fmla="*/ 2044706 h 6776505"/>
              <a:gd name="connsiteX2-679" fmla="*/ 7226252 w 9686599"/>
              <a:gd name="connsiteY2-680" fmla="*/ 200630 h 6776505"/>
              <a:gd name="connsiteX3-681" fmla="*/ 8856197 w 9686599"/>
              <a:gd name="connsiteY3-682" fmla="*/ 51430 h 6776505"/>
              <a:gd name="connsiteX4-683" fmla="*/ 9286776 w 9686599"/>
              <a:gd name="connsiteY4-684" fmla="*/ 208617 h 6776505"/>
              <a:gd name="connsiteX5-685" fmla="*/ 1925277 w 9686599"/>
              <a:gd name="connsiteY5-686" fmla="*/ 2396231 h 6776505"/>
              <a:gd name="connsiteX6-687" fmla="*/ 40455 w 9686599"/>
              <a:gd name="connsiteY6-688" fmla="*/ 6775745 h 6776505"/>
              <a:gd name="connsiteX0-689" fmla="*/ 40757 w 9686325"/>
              <a:gd name="connsiteY0-690" fmla="*/ 6780584 h 6781344"/>
              <a:gd name="connsiteX1-691" fmla="*/ 1202392 w 9686325"/>
              <a:gd name="connsiteY1-692" fmla="*/ 2049545 h 6781344"/>
              <a:gd name="connsiteX2-693" fmla="*/ 7244842 w 9686325"/>
              <a:gd name="connsiteY2-694" fmla="*/ 196325 h 6781344"/>
              <a:gd name="connsiteX3-695" fmla="*/ 8856499 w 9686325"/>
              <a:gd name="connsiteY3-696" fmla="*/ 56269 h 6781344"/>
              <a:gd name="connsiteX4-697" fmla="*/ 9287078 w 9686325"/>
              <a:gd name="connsiteY4-698" fmla="*/ 213456 h 6781344"/>
              <a:gd name="connsiteX5-699" fmla="*/ 1925579 w 9686325"/>
              <a:gd name="connsiteY5-700" fmla="*/ 2401070 h 6781344"/>
              <a:gd name="connsiteX6-701" fmla="*/ 40757 w 9686325"/>
              <a:gd name="connsiteY6-702" fmla="*/ 6780584 h 6781344"/>
              <a:gd name="connsiteX0-703" fmla="*/ 40757 w 9686325"/>
              <a:gd name="connsiteY0-704" fmla="*/ 6775202 h 6775962"/>
              <a:gd name="connsiteX1-705" fmla="*/ 1202392 w 9686325"/>
              <a:gd name="connsiteY1-706" fmla="*/ 2044163 h 6775962"/>
              <a:gd name="connsiteX2-707" fmla="*/ 7244842 w 9686325"/>
              <a:gd name="connsiteY2-708" fmla="*/ 190943 h 6775962"/>
              <a:gd name="connsiteX3-709" fmla="*/ 8856499 w 9686325"/>
              <a:gd name="connsiteY3-710" fmla="*/ 50887 h 6775962"/>
              <a:gd name="connsiteX4-711" fmla="*/ 9287078 w 9686325"/>
              <a:gd name="connsiteY4-712" fmla="*/ 208074 h 6775962"/>
              <a:gd name="connsiteX5-713" fmla="*/ 1925579 w 9686325"/>
              <a:gd name="connsiteY5-714" fmla="*/ 2395688 h 6775962"/>
              <a:gd name="connsiteX6-715" fmla="*/ 40757 w 9686325"/>
              <a:gd name="connsiteY6-716" fmla="*/ 6775202 h 67759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9686325" h="6775962">
                <a:moveTo>
                  <a:pt x="40757" y="6775202"/>
                </a:moveTo>
                <a:cubicBezTo>
                  <a:pt x="-79774" y="6716614"/>
                  <a:pt x="1711" y="3141539"/>
                  <a:pt x="1202392" y="2044163"/>
                </a:cubicBezTo>
                <a:cubicBezTo>
                  <a:pt x="2403073" y="946787"/>
                  <a:pt x="5932582" y="477436"/>
                  <a:pt x="7244842" y="190943"/>
                </a:cubicBezTo>
                <a:cubicBezTo>
                  <a:pt x="8557102" y="-95550"/>
                  <a:pt x="8516126" y="48032"/>
                  <a:pt x="8856499" y="50887"/>
                </a:cubicBezTo>
                <a:cubicBezTo>
                  <a:pt x="9196872" y="53742"/>
                  <a:pt x="10257422" y="-139167"/>
                  <a:pt x="9287078" y="208074"/>
                </a:cubicBezTo>
                <a:cubicBezTo>
                  <a:pt x="8316734" y="555314"/>
                  <a:pt x="3466632" y="1301167"/>
                  <a:pt x="1925579" y="2395688"/>
                </a:cubicBezTo>
                <a:cubicBezTo>
                  <a:pt x="384526" y="3490209"/>
                  <a:pt x="161288" y="6833790"/>
                  <a:pt x="40757" y="6775202"/>
                </a:cubicBezTo>
                <a:close/>
              </a:path>
            </a:pathLst>
          </a:custGeom>
          <a:solidFill>
            <a:srgbClr val="0BA2B0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任意多边形: 形状 16"/>
          <p:cNvSpPr/>
          <p:nvPr/>
        </p:nvSpPr>
        <p:spPr>
          <a:xfrm flipH="1" flipV="1">
            <a:off x="2676224" y="216220"/>
            <a:ext cx="9686325" cy="6775962"/>
          </a:xfrm>
          <a:custGeom>
            <a:avLst/>
            <a:gdLst>
              <a:gd name="connsiteX0" fmla="*/ 88772 w 9361349"/>
              <a:gd name="connsiteY0" fmla="*/ 6435856 h 6441090"/>
              <a:gd name="connsiteX1" fmla="*/ 540185 w 9361349"/>
              <a:gd name="connsiteY1" fmla="*/ 3079197 h 6441090"/>
              <a:gd name="connsiteX2" fmla="*/ 1639780 w 9361349"/>
              <a:gd name="connsiteY2" fmla="*/ 1898580 h 6441090"/>
              <a:gd name="connsiteX3" fmla="*/ 7311375 w 9361349"/>
              <a:gd name="connsiteY3" fmla="*/ 289699 h 6441090"/>
              <a:gd name="connsiteX4" fmla="*/ 8086879 w 9361349"/>
              <a:gd name="connsiteY4" fmla="*/ 150802 h 6441090"/>
              <a:gd name="connsiteX5" fmla="*/ 9059152 w 9361349"/>
              <a:gd name="connsiteY5" fmla="*/ 162377 h 6441090"/>
              <a:gd name="connsiteX6" fmla="*/ 2264813 w 9361349"/>
              <a:gd name="connsiteY6" fmla="*/ 2234245 h 6441090"/>
              <a:gd name="connsiteX7" fmla="*/ 88772 w 9361349"/>
              <a:gd name="connsiteY7" fmla="*/ 6435856 h 6441090"/>
              <a:gd name="connsiteX0-1" fmla="*/ 86621 w 9359198"/>
              <a:gd name="connsiteY0-2" fmla="*/ 6435856 h 6442824"/>
              <a:gd name="connsiteX1-3" fmla="*/ 549608 w 9359198"/>
              <a:gd name="connsiteY1-4" fmla="*/ 3194943 h 6442824"/>
              <a:gd name="connsiteX2-5" fmla="*/ 1637629 w 9359198"/>
              <a:gd name="connsiteY2-6" fmla="*/ 1898580 h 6442824"/>
              <a:gd name="connsiteX3-7" fmla="*/ 7309224 w 9359198"/>
              <a:gd name="connsiteY3-8" fmla="*/ 289699 h 6442824"/>
              <a:gd name="connsiteX4-9" fmla="*/ 8084728 w 9359198"/>
              <a:gd name="connsiteY4-10" fmla="*/ 150802 h 6442824"/>
              <a:gd name="connsiteX5-11" fmla="*/ 9057001 w 9359198"/>
              <a:gd name="connsiteY5-12" fmla="*/ 162377 h 6442824"/>
              <a:gd name="connsiteX6-13" fmla="*/ 2262662 w 9359198"/>
              <a:gd name="connsiteY6-14" fmla="*/ 2234245 h 6442824"/>
              <a:gd name="connsiteX7-15" fmla="*/ 86621 w 9359198"/>
              <a:gd name="connsiteY7-16" fmla="*/ 6435856 h 6442824"/>
              <a:gd name="connsiteX0-17" fmla="*/ 74556 w 9347133"/>
              <a:gd name="connsiteY0-18" fmla="*/ 6435856 h 6443418"/>
              <a:gd name="connsiteX1-19" fmla="*/ 537543 w 9347133"/>
              <a:gd name="connsiteY1-20" fmla="*/ 3194943 h 6443418"/>
              <a:gd name="connsiteX2-21" fmla="*/ 1625564 w 9347133"/>
              <a:gd name="connsiteY2-22" fmla="*/ 1898580 h 6443418"/>
              <a:gd name="connsiteX3-23" fmla="*/ 7297159 w 9347133"/>
              <a:gd name="connsiteY3-24" fmla="*/ 289699 h 6443418"/>
              <a:gd name="connsiteX4-25" fmla="*/ 8072663 w 9347133"/>
              <a:gd name="connsiteY4-26" fmla="*/ 150802 h 6443418"/>
              <a:gd name="connsiteX5-27" fmla="*/ 9044936 w 9347133"/>
              <a:gd name="connsiteY5-28" fmla="*/ 162377 h 6443418"/>
              <a:gd name="connsiteX6-29" fmla="*/ 2250597 w 9347133"/>
              <a:gd name="connsiteY6-30" fmla="*/ 2234245 h 6443418"/>
              <a:gd name="connsiteX7-31" fmla="*/ 74556 w 9347133"/>
              <a:gd name="connsiteY7-32" fmla="*/ 6435856 h 6443418"/>
              <a:gd name="connsiteX0-33" fmla="*/ 104017 w 9376594"/>
              <a:gd name="connsiteY0-34" fmla="*/ 6435856 h 6443156"/>
              <a:gd name="connsiteX1-35" fmla="*/ 567004 w 9376594"/>
              <a:gd name="connsiteY1-36" fmla="*/ 3194943 h 6443156"/>
              <a:gd name="connsiteX2-37" fmla="*/ 1655025 w 9376594"/>
              <a:gd name="connsiteY2-38" fmla="*/ 1898580 h 6443156"/>
              <a:gd name="connsiteX3-39" fmla="*/ 7326620 w 9376594"/>
              <a:gd name="connsiteY3-40" fmla="*/ 289699 h 6443156"/>
              <a:gd name="connsiteX4-41" fmla="*/ 8102124 w 9376594"/>
              <a:gd name="connsiteY4-42" fmla="*/ 150802 h 6443156"/>
              <a:gd name="connsiteX5-43" fmla="*/ 9074397 w 9376594"/>
              <a:gd name="connsiteY5-44" fmla="*/ 162377 h 6443156"/>
              <a:gd name="connsiteX6-45" fmla="*/ 2280058 w 9376594"/>
              <a:gd name="connsiteY6-46" fmla="*/ 2234245 h 6443156"/>
              <a:gd name="connsiteX7-47" fmla="*/ 104017 w 9376594"/>
              <a:gd name="connsiteY7-48" fmla="*/ 6435856 h 6443156"/>
              <a:gd name="connsiteX0-49" fmla="*/ 98790 w 9371367"/>
              <a:gd name="connsiteY0-50" fmla="*/ 6435856 h 6438057"/>
              <a:gd name="connsiteX1-51" fmla="*/ 584926 w 9371367"/>
              <a:gd name="connsiteY1-52" fmla="*/ 2789829 h 6438057"/>
              <a:gd name="connsiteX2-53" fmla="*/ 1649798 w 9371367"/>
              <a:gd name="connsiteY2-54" fmla="*/ 1898580 h 6438057"/>
              <a:gd name="connsiteX3-55" fmla="*/ 7321393 w 9371367"/>
              <a:gd name="connsiteY3-56" fmla="*/ 289699 h 6438057"/>
              <a:gd name="connsiteX4-57" fmla="*/ 8096897 w 9371367"/>
              <a:gd name="connsiteY4-58" fmla="*/ 150802 h 6438057"/>
              <a:gd name="connsiteX5-59" fmla="*/ 9069170 w 9371367"/>
              <a:gd name="connsiteY5-60" fmla="*/ 162377 h 6438057"/>
              <a:gd name="connsiteX6-61" fmla="*/ 2274831 w 9371367"/>
              <a:gd name="connsiteY6-62" fmla="*/ 2234245 h 6438057"/>
              <a:gd name="connsiteX7-63" fmla="*/ 98790 w 9371367"/>
              <a:gd name="connsiteY7-64" fmla="*/ 6435856 h 6438057"/>
              <a:gd name="connsiteX0-65" fmla="*/ 118586 w 9391163"/>
              <a:gd name="connsiteY0-66" fmla="*/ 6435856 h 6438022"/>
              <a:gd name="connsiteX1-67" fmla="*/ 604722 w 9391163"/>
              <a:gd name="connsiteY1-68" fmla="*/ 2789829 h 6438022"/>
              <a:gd name="connsiteX2-69" fmla="*/ 1669594 w 9391163"/>
              <a:gd name="connsiteY2-70" fmla="*/ 1898580 h 6438022"/>
              <a:gd name="connsiteX3-71" fmla="*/ 7341189 w 9391163"/>
              <a:gd name="connsiteY3-72" fmla="*/ 289699 h 6438022"/>
              <a:gd name="connsiteX4-73" fmla="*/ 8116693 w 9391163"/>
              <a:gd name="connsiteY4-74" fmla="*/ 150802 h 6438022"/>
              <a:gd name="connsiteX5-75" fmla="*/ 9088966 w 9391163"/>
              <a:gd name="connsiteY5-76" fmla="*/ 162377 h 6438022"/>
              <a:gd name="connsiteX6-77" fmla="*/ 2294627 w 9391163"/>
              <a:gd name="connsiteY6-78" fmla="*/ 2234245 h 6438022"/>
              <a:gd name="connsiteX7-79" fmla="*/ 118586 w 9391163"/>
              <a:gd name="connsiteY7-80" fmla="*/ 6435856 h 6438022"/>
              <a:gd name="connsiteX0-81" fmla="*/ 118586 w 9391163"/>
              <a:gd name="connsiteY0-82" fmla="*/ 6435856 h 6438022"/>
              <a:gd name="connsiteX1-83" fmla="*/ 604722 w 9391163"/>
              <a:gd name="connsiteY1-84" fmla="*/ 2789829 h 6438022"/>
              <a:gd name="connsiteX2-85" fmla="*/ 1669594 w 9391163"/>
              <a:gd name="connsiteY2-86" fmla="*/ 1898580 h 6438022"/>
              <a:gd name="connsiteX3-87" fmla="*/ 7341189 w 9391163"/>
              <a:gd name="connsiteY3-88" fmla="*/ 289699 h 6438022"/>
              <a:gd name="connsiteX4-89" fmla="*/ 8116693 w 9391163"/>
              <a:gd name="connsiteY4-90" fmla="*/ 150802 h 6438022"/>
              <a:gd name="connsiteX5-91" fmla="*/ 9088966 w 9391163"/>
              <a:gd name="connsiteY5-92" fmla="*/ 162377 h 6438022"/>
              <a:gd name="connsiteX6-93" fmla="*/ 2294627 w 9391163"/>
              <a:gd name="connsiteY6-94" fmla="*/ 2234245 h 6438022"/>
              <a:gd name="connsiteX7-95" fmla="*/ 118586 w 9391163"/>
              <a:gd name="connsiteY7-96" fmla="*/ 6435856 h 6438022"/>
              <a:gd name="connsiteX0-97" fmla="*/ 118586 w 9391163"/>
              <a:gd name="connsiteY0-98" fmla="*/ 6435856 h 6438022"/>
              <a:gd name="connsiteX1-99" fmla="*/ 604722 w 9391163"/>
              <a:gd name="connsiteY1-100" fmla="*/ 2789829 h 6438022"/>
              <a:gd name="connsiteX2-101" fmla="*/ 1669594 w 9391163"/>
              <a:gd name="connsiteY2-102" fmla="*/ 1898580 h 6438022"/>
              <a:gd name="connsiteX3-103" fmla="*/ 7341189 w 9391163"/>
              <a:gd name="connsiteY3-104" fmla="*/ 289699 h 6438022"/>
              <a:gd name="connsiteX4-105" fmla="*/ 8116693 w 9391163"/>
              <a:gd name="connsiteY4-106" fmla="*/ 150802 h 6438022"/>
              <a:gd name="connsiteX5-107" fmla="*/ 9088966 w 9391163"/>
              <a:gd name="connsiteY5-108" fmla="*/ 162377 h 6438022"/>
              <a:gd name="connsiteX6-109" fmla="*/ 2294627 w 9391163"/>
              <a:gd name="connsiteY6-110" fmla="*/ 2234245 h 6438022"/>
              <a:gd name="connsiteX7-111" fmla="*/ 118586 w 9391163"/>
              <a:gd name="connsiteY7-112" fmla="*/ 6435856 h 6438022"/>
              <a:gd name="connsiteX0-113" fmla="*/ 314123 w 9586700"/>
              <a:gd name="connsiteY0-114" fmla="*/ 6435856 h 6438167"/>
              <a:gd name="connsiteX1-115" fmla="*/ 800259 w 9586700"/>
              <a:gd name="connsiteY1-116" fmla="*/ 2789829 h 6438167"/>
              <a:gd name="connsiteX2-117" fmla="*/ 7536726 w 9586700"/>
              <a:gd name="connsiteY2-118" fmla="*/ 289699 h 6438167"/>
              <a:gd name="connsiteX3-119" fmla="*/ 8312230 w 9586700"/>
              <a:gd name="connsiteY3-120" fmla="*/ 150802 h 6438167"/>
              <a:gd name="connsiteX4-121" fmla="*/ 9284503 w 9586700"/>
              <a:gd name="connsiteY4-122" fmla="*/ 162377 h 6438167"/>
              <a:gd name="connsiteX5-123" fmla="*/ 2490164 w 9586700"/>
              <a:gd name="connsiteY5-124" fmla="*/ 2234245 h 6438167"/>
              <a:gd name="connsiteX6-125" fmla="*/ 314123 w 9586700"/>
              <a:gd name="connsiteY6-126" fmla="*/ 6435856 h 6438167"/>
              <a:gd name="connsiteX0-127" fmla="*/ 14491 w 9287068"/>
              <a:gd name="connsiteY0-128" fmla="*/ 6435856 h 6436352"/>
              <a:gd name="connsiteX1-129" fmla="*/ 1565498 w 9287068"/>
              <a:gd name="connsiteY1-130" fmla="*/ 1956451 h 6436352"/>
              <a:gd name="connsiteX2-131" fmla="*/ 7237094 w 9287068"/>
              <a:gd name="connsiteY2-132" fmla="*/ 289699 h 6436352"/>
              <a:gd name="connsiteX3-133" fmla="*/ 8012598 w 9287068"/>
              <a:gd name="connsiteY3-134" fmla="*/ 150802 h 6436352"/>
              <a:gd name="connsiteX4-135" fmla="*/ 8984871 w 9287068"/>
              <a:gd name="connsiteY4-136" fmla="*/ 162377 h 6436352"/>
              <a:gd name="connsiteX5-137" fmla="*/ 2190532 w 9287068"/>
              <a:gd name="connsiteY5-138" fmla="*/ 2234245 h 6436352"/>
              <a:gd name="connsiteX6-139" fmla="*/ 14491 w 9287068"/>
              <a:gd name="connsiteY6-140" fmla="*/ 6435856 h 6436352"/>
              <a:gd name="connsiteX0-141" fmla="*/ 13766 w 9290178"/>
              <a:gd name="connsiteY0-142" fmla="*/ 6433561 h 6434057"/>
              <a:gd name="connsiteX1-143" fmla="*/ 1564773 w 9290178"/>
              <a:gd name="connsiteY1-144" fmla="*/ 1954156 h 6434057"/>
              <a:gd name="connsiteX2-145" fmla="*/ 7039600 w 9290178"/>
              <a:gd name="connsiteY2-146" fmla="*/ 229530 h 6434057"/>
              <a:gd name="connsiteX3-147" fmla="*/ 8011873 w 9290178"/>
              <a:gd name="connsiteY3-148" fmla="*/ 148507 h 6434057"/>
              <a:gd name="connsiteX4-149" fmla="*/ 8984146 w 9290178"/>
              <a:gd name="connsiteY4-150" fmla="*/ 160082 h 6434057"/>
              <a:gd name="connsiteX5-151" fmla="*/ 2189807 w 9290178"/>
              <a:gd name="connsiteY5-152" fmla="*/ 2231950 h 6434057"/>
              <a:gd name="connsiteX6-153" fmla="*/ 13766 w 9290178"/>
              <a:gd name="connsiteY6-154" fmla="*/ 6433561 h 6434057"/>
              <a:gd name="connsiteX0-155" fmla="*/ 13766 w 9293209"/>
              <a:gd name="connsiteY0-156" fmla="*/ 6468500 h 6468996"/>
              <a:gd name="connsiteX1-157" fmla="*/ 1564773 w 9293209"/>
              <a:gd name="connsiteY1-158" fmla="*/ 1989095 h 6468996"/>
              <a:gd name="connsiteX2-159" fmla="*/ 7039600 w 9293209"/>
              <a:gd name="connsiteY2-160" fmla="*/ 264469 h 6468996"/>
              <a:gd name="connsiteX3-161" fmla="*/ 8035022 w 9293209"/>
              <a:gd name="connsiteY3-162" fmla="*/ 79274 h 6468996"/>
              <a:gd name="connsiteX4-163" fmla="*/ 8984146 w 9293209"/>
              <a:gd name="connsiteY4-164" fmla="*/ 195021 h 6468996"/>
              <a:gd name="connsiteX5-165" fmla="*/ 2189807 w 9293209"/>
              <a:gd name="connsiteY5-166" fmla="*/ 2266889 h 6468996"/>
              <a:gd name="connsiteX6-167" fmla="*/ 13766 w 9293209"/>
              <a:gd name="connsiteY6-168" fmla="*/ 6468500 h 6468996"/>
              <a:gd name="connsiteX0-169" fmla="*/ 13330 w 9292773"/>
              <a:gd name="connsiteY0-170" fmla="*/ 6468500 h 6468996"/>
              <a:gd name="connsiteX1-171" fmla="*/ 1564337 w 9292773"/>
              <a:gd name="connsiteY1-172" fmla="*/ 1989095 h 6468996"/>
              <a:gd name="connsiteX2-173" fmla="*/ 6911840 w 9292773"/>
              <a:gd name="connsiteY2-174" fmla="*/ 148723 h 6468996"/>
              <a:gd name="connsiteX3-175" fmla="*/ 7039164 w 9292773"/>
              <a:gd name="connsiteY3-176" fmla="*/ 264469 h 6468996"/>
              <a:gd name="connsiteX4-177" fmla="*/ 8034586 w 9292773"/>
              <a:gd name="connsiteY4-178" fmla="*/ 79274 h 6468996"/>
              <a:gd name="connsiteX5-179" fmla="*/ 8983710 w 9292773"/>
              <a:gd name="connsiteY5-180" fmla="*/ 195021 h 6468996"/>
              <a:gd name="connsiteX6-181" fmla="*/ 2189371 w 9292773"/>
              <a:gd name="connsiteY6-182" fmla="*/ 2266889 h 6468996"/>
              <a:gd name="connsiteX7-183" fmla="*/ 13330 w 9292773"/>
              <a:gd name="connsiteY7-184" fmla="*/ 6468500 h 6468996"/>
              <a:gd name="connsiteX0-185" fmla="*/ 13765 w 9293208"/>
              <a:gd name="connsiteY0-186" fmla="*/ 6468500 h 6468996"/>
              <a:gd name="connsiteX1-187" fmla="*/ 1564772 w 9293208"/>
              <a:gd name="connsiteY1-188" fmla="*/ 1989095 h 6468996"/>
              <a:gd name="connsiteX2-189" fmla="*/ 7039599 w 9293208"/>
              <a:gd name="connsiteY2-190" fmla="*/ 264469 h 6468996"/>
              <a:gd name="connsiteX3-191" fmla="*/ 8035021 w 9293208"/>
              <a:gd name="connsiteY3-192" fmla="*/ 79274 h 6468996"/>
              <a:gd name="connsiteX4-193" fmla="*/ 8984145 w 9293208"/>
              <a:gd name="connsiteY4-194" fmla="*/ 195021 h 6468996"/>
              <a:gd name="connsiteX5-195" fmla="*/ 2189806 w 9293208"/>
              <a:gd name="connsiteY5-196" fmla="*/ 2266889 h 6468996"/>
              <a:gd name="connsiteX6-197" fmla="*/ 13765 w 9293208"/>
              <a:gd name="connsiteY6-198" fmla="*/ 6468500 h 6468996"/>
              <a:gd name="connsiteX0-199" fmla="*/ 13446 w 9294756"/>
              <a:gd name="connsiteY0-200" fmla="*/ 6467264 h 6467760"/>
              <a:gd name="connsiteX1-201" fmla="*/ 1564453 w 9294756"/>
              <a:gd name="connsiteY1-202" fmla="*/ 1987859 h 6467760"/>
              <a:gd name="connsiteX2-203" fmla="*/ 6946683 w 9294756"/>
              <a:gd name="connsiteY2-204" fmla="*/ 240084 h 6467760"/>
              <a:gd name="connsiteX3-205" fmla="*/ 8034702 w 9294756"/>
              <a:gd name="connsiteY3-206" fmla="*/ 78038 h 6467760"/>
              <a:gd name="connsiteX4-207" fmla="*/ 8983826 w 9294756"/>
              <a:gd name="connsiteY4-208" fmla="*/ 193785 h 6467760"/>
              <a:gd name="connsiteX5-209" fmla="*/ 2189487 w 9294756"/>
              <a:gd name="connsiteY5-210" fmla="*/ 2265653 h 6467760"/>
              <a:gd name="connsiteX6-211" fmla="*/ 13446 w 9294756"/>
              <a:gd name="connsiteY6-212" fmla="*/ 6467264 h 6467760"/>
              <a:gd name="connsiteX0-213" fmla="*/ 13446 w 9290181"/>
              <a:gd name="connsiteY0-214" fmla="*/ 6499444 h 6499940"/>
              <a:gd name="connsiteX1-215" fmla="*/ 1564453 w 9290181"/>
              <a:gd name="connsiteY1-216" fmla="*/ 2020039 h 6499940"/>
              <a:gd name="connsiteX2-217" fmla="*/ 6946683 w 9290181"/>
              <a:gd name="connsiteY2-218" fmla="*/ 272264 h 6499940"/>
              <a:gd name="connsiteX3-219" fmla="*/ 7999978 w 9290181"/>
              <a:gd name="connsiteY3-220" fmla="*/ 40769 h 6499940"/>
              <a:gd name="connsiteX4-221" fmla="*/ 8983826 w 9290181"/>
              <a:gd name="connsiteY4-222" fmla="*/ 225965 h 6499940"/>
              <a:gd name="connsiteX5-223" fmla="*/ 2189487 w 9290181"/>
              <a:gd name="connsiteY5-224" fmla="*/ 2297833 h 6499940"/>
              <a:gd name="connsiteX6-225" fmla="*/ 13446 w 9290181"/>
              <a:gd name="connsiteY6-226" fmla="*/ 6499444 h 6499940"/>
              <a:gd name="connsiteX0-227" fmla="*/ 15021 w 9210734"/>
              <a:gd name="connsiteY0-228" fmla="*/ 6638340 h 6638819"/>
              <a:gd name="connsiteX1-229" fmla="*/ 1485006 w 9210734"/>
              <a:gd name="connsiteY1-230" fmla="*/ 2020039 h 6638819"/>
              <a:gd name="connsiteX2-231" fmla="*/ 6867236 w 9210734"/>
              <a:gd name="connsiteY2-232" fmla="*/ 272264 h 6638819"/>
              <a:gd name="connsiteX3-233" fmla="*/ 7920531 w 9210734"/>
              <a:gd name="connsiteY3-234" fmla="*/ 40769 h 6638819"/>
              <a:gd name="connsiteX4-235" fmla="*/ 8904379 w 9210734"/>
              <a:gd name="connsiteY4-236" fmla="*/ 225965 h 6638819"/>
              <a:gd name="connsiteX5-237" fmla="*/ 2110040 w 9210734"/>
              <a:gd name="connsiteY5-238" fmla="*/ 2297833 h 6638819"/>
              <a:gd name="connsiteX6-239" fmla="*/ 15021 w 9210734"/>
              <a:gd name="connsiteY6-240" fmla="*/ 6638340 h 6638819"/>
              <a:gd name="connsiteX0-241" fmla="*/ 17965 w 9097931"/>
              <a:gd name="connsiteY0-242" fmla="*/ 6638340 h 6638819"/>
              <a:gd name="connsiteX1-243" fmla="*/ 1372203 w 9097931"/>
              <a:gd name="connsiteY1-244" fmla="*/ 2020039 h 6638819"/>
              <a:gd name="connsiteX2-245" fmla="*/ 6754433 w 9097931"/>
              <a:gd name="connsiteY2-246" fmla="*/ 272264 h 6638819"/>
              <a:gd name="connsiteX3-247" fmla="*/ 7807728 w 9097931"/>
              <a:gd name="connsiteY3-248" fmla="*/ 40769 h 6638819"/>
              <a:gd name="connsiteX4-249" fmla="*/ 8791576 w 9097931"/>
              <a:gd name="connsiteY4-250" fmla="*/ 225965 h 6638819"/>
              <a:gd name="connsiteX5-251" fmla="*/ 1997237 w 9097931"/>
              <a:gd name="connsiteY5-252" fmla="*/ 2297833 h 6638819"/>
              <a:gd name="connsiteX6-253" fmla="*/ 17965 w 9097931"/>
              <a:gd name="connsiteY6-254" fmla="*/ 6638340 h 6638819"/>
              <a:gd name="connsiteX0-255" fmla="*/ 19861 w 9041953"/>
              <a:gd name="connsiteY0-256" fmla="*/ 6649915 h 6650393"/>
              <a:gd name="connsiteX1-257" fmla="*/ 1316225 w 9041953"/>
              <a:gd name="connsiteY1-258" fmla="*/ 2020039 h 6650393"/>
              <a:gd name="connsiteX2-259" fmla="*/ 6698455 w 9041953"/>
              <a:gd name="connsiteY2-260" fmla="*/ 272264 h 6650393"/>
              <a:gd name="connsiteX3-261" fmla="*/ 7751750 w 9041953"/>
              <a:gd name="connsiteY3-262" fmla="*/ 40769 h 6650393"/>
              <a:gd name="connsiteX4-263" fmla="*/ 8735598 w 9041953"/>
              <a:gd name="connsiteY4-264" fmla="*/ 225965 h 6650393"/>
              <a:gd name="connsiteX5-265" fmla="*/ 1941259 w 9041953"/>
              <a:gd name="connsiteY5-266" fmla="*/ 2297833 h 6650393"/>
              <a:gd name="connsiteX6-267" fmla="*/ 19861 w 9041953"/>
              <a:gd name="connsiteY6-268" fmla="*/ 6649915 h 6650393"/>
              <a:gd name="connsiteX0-269" fmla="*/ 19861 w 9124680"/>
              <a:gd name="connsiteY0-270" fmla="*/ 6628826 h 6629301"/>
              <a:gd name="connsiteX1-271" fmla="*/ 1316225 w 9124680"/>
              <a:gd name="connsiteY1-272" fmla="*/ 1998950 h 6629301"/>
              <a:gd name="connsiteX2-273" fmla="*/ 6698455 w 9124680"/>
              <a:gd name="connsiteY2-274" fmla="*/ 251175 h 6629301"/>
              <a:gd name="connsiteX3-275" fmla="*/ 7751750 w 9124680"/>
              <a:gd name="connsiteY3-276" fmla="*/ 19680 h 6629301"/>
              <a:gd name="connsiteX4-277" fmla="*/ 8828196 w 9124680"/>
              <a:gd name="connsiteY4-278" fmla="*/ 332198 h 6629301"/>
              <a:gd name="connsiteX5-279" fmla="*/ 1941259 w 9124680"/>
              <a:gd name="connsiteY5-280" fmla="*/ 2276744 h 6629301"/>
              <a:gd name="connsiteX6-281" fmla="*/ 19861 w 9124680"/>
              <a:gd name="connsiteY6-282" fmla="*/ 6628826 h 6629301"/>
              <a:gd name="connsiteX0-283" fmla="*/ 18837 w 9123656"/>
              <a:gd name="connsiteY0-284" fmla="*/ 6626884 h 6627528"/>
              <a:gd name="connsiteX1-285" fmla="*/ 1326776 w 9123656"/>
              <a:gd name="connsiteY1-286" fmla="*/ 1950709 h 6627528"/>
              <a:gd name="connsiteX2-287" fmla="*/ 6697431 w 9123656"/>
              <a:gd name="connsiteY2-288" fmla="*/ 249233 h 6627528"/>
              <a:gd name="connsiteX3-289" fmla="*/ 7750726 w 9123656"/>
              <a:gd name="connsiteY3-290" fmla="*/ 17738 h 6627528"/>
              <a:gd name="connsiteX4-291" fmla="*/ 8827172 w 9123656"/>
              <a:gd name="connsiteY4-292" fmla="*/ 330256 h 6627528"/>
              <a:gd name="connsiteX5-293" fmla="*/ 1940235 w 9123656"/>
              <a:gd name="connsiteY5-294" fmla="*/ 2274802 h 6627528"/>
              <a:gd name="connsiteX6-295" fmla="*/ 18837 w 9123656"/>
              <a:gd name="connsiteY6-296" fmla="*/ 6626884 h 6627528"/>
              <a:gd name="connsiteX0-297" fmla="*/ 18837 w 9123656"/>
              <a:gd name="connsiteY0-298" fmla="*/ 6626884 h 6627528"/>
              <a:gd name="connsiteX1-299" fmla="*/ 1326776 w 9123656"/>
              <a:gd name="connsiteY1-300" fmla="*/ 1950709 h 6627528"/>
              <a:gd name="connsiteX2-301" fmla="*/ 6697431 w 9123656"/>
              <a:gd name="connsiteY2-302" fmla="*/ 249233 h 6627528"/>
              <a:gd name="connsiteX3-303" fmla="*/ 7750726 w 9123656"/>
              <a:gd name="connsiteY3-304" fmla="*/ 17738 h 6627528"/>
              <a:gd name="connsiteX4-305" fmla="*/ 8827172 w 9123656"/>
              <a:gd name="connsiteY4-306" fmla="*/ 330256 h 6627528"/>
              <a:gd name="connsiteX5-307" fmla="*/ 1940235 w 9123656"/>
              <a:gd name="connsiteY5-308" fmla="*/ 2274802 h 6627528"/>
              <a:gd name="connsiteX6-309" fmla="*/ 18837 w 9123656"/>
              <a:gd name="connsiteY6-310" fmla="*/ 6626884 h 6627528"/>
              <a:gd name="connsiteX0-311" fmla="*/ 18837 w 9141560"/>
              <a:gd name="connsiteY0-312" fmla="*/ 6555105 h 6555749"/>
              <a:gd name="connsiteX1-313" fmla="*/ 1326776 w 9141560"/>
              <a:gd name="connsiteY1-314" fmla="*/ 1878930 h 6555749"/>
              <a:gd name="connsiteX2-315" fmla="*/ 6697431 w 9141560"/>
              <a:gd name="connsiteY2-316" fmla="*/ 177454 h 6555749"/>
              <a:gd name="connsiteX3-317" fmla="*/ 7889622 w 9141560"/>
              <a:gd name="connsiteY3-318" fmla="*/ 61705 h 6555749"/>
              <a:gd name="connsiteX4-319" fmla="*/ 8827172 w 9141560"/>
              <a:gd name="connsiteY4-320" fmla="*/ 258477 h 6555749"/>
              <a:gd name="connsiteX5-321" fmla="*/ 1940235 w 9141560"/>
              <a:gd name="connsiteY5-322" fmla="*/ 2203023 h 6555749"/>
              <a:gd name="connsiteX6-323" fmla="*/ 18837 w 9141560"/>
              <a:gd name="connsiteY6-324" fmla="*/ 6555105 h 6555749"/>
              <a:gd name="connsiteX0-325" fmla="*/ 18837 w 9159912"/>
              <a:gd name="connsiteY0-326" fmla="*/ 6602279 h 6602923"/>
              <a:gd name="connsiteX1-327" fmla="*/ 1326776 w 9159912"/>
              <a:gd name="connsiteY1-328" fmla="*/ 1926104 h 6602923"/>
              <a:gd name="connsiteX2-329" fmla="*/ 6697431 w 9159912"/>
              <a:gd name="connsiteY2-330" fmla="*/ 224628 h 6602923"/>
              <a:gd name="connsiteX3-331" fmla="*/ 8016944 w 9159912"/>
              <a:gd name="connsiteY3-332" fmla="*/ 27856 h 6602923"/>
              <a:gd name="connsiteX4-333" fmla="*/ 8827172 w 9159912"/>
              <a:gd name="connsiteY4-334" fmla="*/ 305651 h 6602923"/>
              <a:gd name="connsiteX5-335" fmla="*/ 1940235 w 9159912"/>
              <a:gd name="connsiteY5-336" fmla="*/ 2250197 h 6602923"/>
              <a:gd name="connsiteX6-337" fmla="*/ 18837 w 9159912"/>
              <a:gd name="connsiteY6-338" fmla="*/ 6602279 h 6602923"/>
              <a:gd name="connsiteX0-339" fmla="*/ 18837 w 9303715"/>
              <a:gd name="connsiteY0-340" fmla="*/ 6684545 h 6685189"/>
              <a:gd name="connsiteX1-341" fmla="*/ 1326776 w 9303715"/>
              <a:gd name="connsiteY1-342" fmla="*/ 2008370 h 6685189"/>
              <a:gd name="connsiteX2-343" fmla="*/ 6697431 w 9303715"/>
              <a:gd name="connsiteY2-344" fmla="*/ 306894 h 6685189"/>
              <a:gd name="connsiteX3-345" fmla="*/ 8688275 w 9303715"/>
              <a:gd name="connsiteY3-346" fmla="*/ 5950 h 6685189"/>
              <a:gd name="connsiteX4-347" fmla="*/ 8827172 w 9303715"/>
              <a:gd name="connsiteY4-348" fmla="*/ 387917 h 6685189"/>
              <a:gd name="connsiteX5-349" fmla="*/ 1940235 w 9303715"/>
              <a:gd name="connsiteY5-350" fmla="*/ 2332463 h 6685189"/>
              <a:gd name="connsiteX6-351" fmla="*/ 18837 w 9303715"/>
              <a:gd name="connsiteY6-352" fmla="*/ 6684545 h 6685189"/>
              <a:gd name="connsiteX0-353" fmla="*/ 18837 w 9680444"/>
              <a:gd name="connsiteY0-354" fmla="*/ 6749925 h 6750577"/>
              <a:gd name="connsiteX1-355" fmla="*/ 1326776 w 9680444"/>
              <a:gd name="connsiteY1-356" fmla="*/ 2073750 h 6750577"/>
              <a:gd name="connsiteX2-357" fmla="*/ 6697431 w 9680444"/>
              <a:gd name="connsiteY2-358" fmla="*/ 372274 h 6750577"/>
              <a:gd name="connsiteX3-359" fmla="*/ 8688275 w 9680444"/>
              <a:gd name="connsiteY3-360" fmla="*/ 71330 h 6750577"/>
              <a:gd name="connsiteX4-361" fmla="*/ 9301734 w 9680444"/>
              <a:gd name="connsiteY4-362" fmla="*/ 210229 h 6750577"/>
              <a:gd name="connsiteX5-363" fmla="*/ 1940235 w 9680444"/>
              <a:gd name="connsiteY5-364" fmla="*/ 2397843 h 6750577"/>
              <a:gd name="connsiteX6-365" fmla="*/ 18837 w 9680444"/>
              <a:gd name="connsiteY6-366" fmla="*/ 6749925 h 6750577"/>
              <a:gd name="connsiteX0-367" fmla="*/ 18691 w 9680960"/>
              <a:gd name="connsiteY0-368" fmla="*/ 6745869 h 6746521"/>
              <a:gd name="connsiteX1-369" fmla="*/ 1326630 w 9680960"/>
              <a:gd name="connsiteY1-370" fmla="*/ 2069694 h 6746521"/>
              <a:gd name="connsiteX2-371" fmla="*/ 6674136 w 9680960"/>
              <a:gd name="connsiteY2-372" fmla="*/ 298770 h 6746521"/>
              <a:gd name="connsiteX3-373" fmla="*/ 8688129 w 9680960"/>
              <a:gd name="connsiteY3-374" fmla="*/ 67274 h 6746521"/>
              <a:gd name="connsiteX4-375" fmla="*/ 9301588 w 9680960"/>
              <a:gd name="connsiteY4-376" fmla="*/ 206173 h 6746521"/>
              <a:gd name="connsiteX5-377" fmla="*/ 1940089 w 9680960"/>
              <a:gd name="connsiteY5-378" fmla="*/ 2393787 h 6746521"/>
              <a:gd name="connsiteX6-379" fmla="*/ 18691 w 9680960"/>
              <a:gd name="connsiteY6-380" fmla="*/ 6745869 h 6746521"/>
              <a:gd name="connsiteX0-381" fmla="*/ 18691 w 9680960"/>
              <a:gd name="connsiteY0-382" fmla="*/ 6745869 h 6746521"/>
              <a:gd name="connsiteX1-383" fmla="*/ 1326630 w 9680960"/>
              <a:gd name="connsiteY1-384" fmla="*/ 2069694 h 6746521"/>
              <a:gd name="connsiteX2-385" fmla="*/ 6674136 w 9680960"/>
              <a:gd name="connsiteY2-386" fmla="*/ 298770 h 6746521"/>
              <a:gd name="connsiteX3-387" fmla="*/ 8688129 w 9680960"/>
              <a:gd name="connsiteY3-388" fmla="*/ 67274 h 6746521"/>
              <a:gd name="connsiteX4-389" fmla="*/ 9301588 w 9680960"/>
              <a:gd name="connsiteY4-390" fmla="*/ 206173 h 6746521"/>
              <a:gd name="connsiteX5-391" fmla="*/ 1940089 w 9680960"/>
              <a:gd name="connsiteY5-392" fmla="*/ 2393787 h 6746521"/>
              <a:gd name="connsiteX6-393" fmla="*/ 18691 w 9680960"/>
              <a:gd name="connsiteY6-394" fmla="*/ 6745869 h 6746521"/>
              <a:gd name="connsiteX0-395" fmla="*/ 18691 w 9680960"/>
              <a:gd name="connsiteY0-396" fmla="*/ 6745869 h 6746521"/>
              <a:gd name="connsiteX1-397" fmla="*/ 1326630 w 9680960"/>
              <a:gd name="connsiteY1-398" fmla="*/ 2069694 h 6746521"/>
              <a:gd name="connsiteX2-399" fmla="*/ 6674136 w 9680960"/>
              <a:gd name="connsiteY2-400" fmla="*/ 298770 h 6746521"/>
              <a:gd name="connsiteX3-401" fmla="*/ 8688129 w 9680960"/>
              <a:gd name="connsiteY3-402" fmla="*/ 67274 h 6746521"/>
              <a:gd name="connsiteX4-403" fmla="*/ 9301588 w 9680960"/>
              <a:gd name="connsiteY4-404" fmla="*/ 206173 h 6746521"/>
              <a:gd name="connsiteX5-405" fmla="*/ 1940089 w 9680960"/>
              <a:gd name="connsiteY5-406" fmla="*/ 2393787 h 6746521"/>
              <a:gd name="connsiteX6-407" fmla="*/ 18691 w 9680960"/>
              <a:gd name="connsiteY6-408" fmla="*/ 6745869 h 6746521"/>
              <a:gd name="connsiteX0-409" fmla="*/ 19136 w 9681405"/>
              <a:gd name="connsiteY0-410" fmla="*/ 6745869 h 6746521"/>
              <a:gd name="connsiteX1-411" fmla="*/ 1327075 w 9681405"/>
              <a:gd name="connsiteY1-412" fmla="*/ 2069694 h 6746521"/>
              <a:gd name="connsiteX2-413" fmla="*/ 6674581 w 9681405"/>
              <a:gd name="connsiteY2-414" fmla="*/ 298770 h 6746521"/>
              <a:gd name="connsiteX3-415" fmla="*/ 8688574 w 9681405"/>
              <a:gd name="connsiteY3-416" fmla="*/ 67274 h 6746521"/>
              <a:gd name="connsiteX4-417" fmla="*/ 9302033 w 9681405"/>
              <a:gd name="connsiteY4-418" fmla="*/ 206173 h 6746521"/>
              <a:gd name="connsiteX5-419" fmla="*/ 1940534 w 9681405"/>
              <a:gd name="connsiteY5-420" fmla="*/ 2393787 h 6746521"/>
              <a:gd name="connsiteX6-421" fmla="*/ 19136 w 9681405"/>
              <a:gd name="connsiteY6-422" fmla="*/ 6745869 h 6746521"/>
              <a:gd name="connsiteX0-423" fmla="*/ 19136 w 9681405"/>
              <a:gd name="connsiteY0-424" fmla="*/ 6745869 h 6746521"/>
              <a:gd name="connsiteX1-425" fmla="*/ 1327075 w 9681405"/>
              <a:gd name="connsiteY1-426" fmla="*/ 2069694 h 6746521"/>
              <a:gd name="connsiteX2-427" fmla="*/ 6674581 w 9681405"/>
              <a:gd name="connsiteY2-428" fmla="*/ 298770 h 6746521"/>
              <a:gd name="connsiteX3-429" fmla="*/ 8688574 w 9681405"/>
              <a:gd name="connsiteY3-430" fmla="*/ 67274 h 6746521"/>
              <a:gd name="connsiteX4-431" fmla="*/ 9302033 w 9681405"/>
              <a:gd name="connsiteY4-432" fmla="*/ 206173 h 6746521"/>
              <a:gd name="connsiteX5-433" fmla="*/ 1940534 w 9681405"/>
              <a:gd name="connsiteY5-434" fmla="*/ 2393787 h 6746521"/>
              <a:gd name="connsiteX6-435" fmla="*/ 19136 w 9681405"/>
              <a:gd name="connsiteY6-436" fmla="*/ 6745869 h 6746521"/>
              <a:gd name="connsiteX0-437" fmla="*/ 18923 w 9680147"/>
              <a:gd name="connsiteY0-438" fmla="*/ 6749067 h 6749719"/>
              <a:gd name="connsiteX1-439" fmla="*/ 1326862 w 9680147"/>
              <a:gd name="connsiteY1-440" fmla="*/ 2072892 h 6749719"/>
              <a:gd name="connsiteX2-441" fmla="*/ 6710944 w 9680147"/>
              <a:gd name="connsiteY2-442" fmla="*/ 356832 h 6749719"/>
              <a:gd name="connsiteX3-443" fmla="*/ 8688361 w 9680147"/>
              <a:gd name="connsiteY3-444" fmla="*/ 70472 h 6749719"/>
              <a:gd name="connsiteX4-445" fmla="*/ 9301820 w 9680147"/>
              <a:gd name="connsiteY4-446" fmla="*/ 209371 h 6749719"/>
              <a:gd name="connsiteX5-447" fmla="*/ 1940321 w 9680147"/>
              <a:gd name="connsiteY5-448" fmla="*/ 2396985 h 6749719"/>
              <a:gd name="connsiteX6-449" fmla="*/ 18923 w 9680147"/>
              <a:gd name="connsiteY6-450" fmla="*/ 6749067 h 6749719"/>
              <a:gd name="connsiteX0-451" fmla="*/ 18806 w 9680552"/>
              <a:gd name="connsiteY0-452" fmla="*/ 6746930 h 6747582"/>
              <a:gd name="connsiteX1-453" fmla="*/ 1326745 w 9680552"/>
              <a:gd name="connsiteY1-454" fmla="*/ 2070755 h 6747582"/>
              <a:gd name="connsiteX2-455" fmla="*/ 6692539 w 9680552"/>
              <a:gd name="connsiteY2-456" fmla="*/ 318119 h 6747582"/>
              <a:gd name="connsiteX3-457" fmla="*/ 8688244 w 9680552"/>
              <a:gd name="connsiteY3-458" fmla="*/ 68335 h 6747582"/>
              <a:gd name="connsiteX4-459" fmla="*/ 9301703 w 9680552"/>
              <a:gd name="connsiteY4-460" fmla="*/ 207234 h 6747582"/>
              <a:gd name="connsiteX5-461" fmla="*/ 1940204 w 9680552"/>
              <a:gd name="connsiteY5-462" fmla="*/ 2394848 h 6747582"/>
              <a:gd name="connsiteX6-463" fmla="*/ 18806 w 9680552"/>
              <a:gd name="connsiteY6-464" fmla="*/ 6746930 h 6747582"/>
              <a:gd name="connsiteX0-465" fmla="*/ 18806 w 9680552"/>
              <a:gd name="connsiteY0-466" fmla="*/ 6746930 h 6747582"/>
              <a:gd name="connsiteX1-467" fmla="*/ 1326745 w 9680552"/>
              <a:gd name="connsiteY1-468" fmla="*/ 2070755 h 6747582"/>
              <a:gd name="connsiteX2-469" fmla="*/ 6692539 w 9680552"/>
              <a:gd name="connsiteY2-470" fmla="*/ 318119 h 6747582"/>
              <a:gd name="connsiteX3-471" fmla="*/ 8688244 w 9680552"/>
              <a:gd name="connsiteY3-472" fmla="*/ 68335 h 6747582"/>
              <a:gd name="connsiteX4-473" fmla="*/ 9301703 w 9680552"/>
              <a:gd name="connsiteY4-474" fmla="*/ 207234 h 6747582"/>
              <a:gd name="connsiteX5-475" fmla="*/ 1940204 w 9680552"/>
              <a:gd name="connsiteY5-476" fmla="*/ 2394848 h 6747582"/>
              <a:gd name="connsiteX6-477" fmla="*/ 18806 w 9680552"/>
              <a:gd name="connsiteY6-478" fmla="*/ 6746930 h 6747582"/>
              <a:gd name="connsiteX0-479" fmla="*/ 22911 w 9684657"/>
              <a:gd name="connsiteY0-480" fmla="*/ 6746930 h 6747582"/>
              <a:gd name="connsiteX1-481" fmla="*/ 1330850 w 9684657"/>
              <a:gd name="connsiteY1-482" fmla="*/ 2070755 h 6747582"/>
              <a:gd name="connsiteX2-483" fmla="*/ 6696644 w 9684657"/>
              <a:gd name="connsiteY2-484" fmla="*/ 318119 h 6747582"/>
              <a:gd name="connsiteX3-485" fmla="*/ 8692349 w 9684657"/>
              <a:gd name="connsiteY3-486" fmla="*/ 68335 h 6747582"/>
              <a:gd name="connsiteX4-487" fmla="*/ 9305808 w 9684657"/>
              <a:gd name="connsiteY4-488" fmla="*/ 207234 h 6747582"/>
              <a:gd name="connsiteX5-489" fmla="*/ 1944309 w 9684657"/>
              <a:gd name="connsiteY5-490" fmla="*/ 2394848 h 6747582"/>
              <a:gd name="connsiteX6-491" fmla="*/ 22911 w 9684657"/>
              <a:gd name="connsiteY6-492" fmla="*/ 6746930 h 6747582"/>
              <a:gd name="connsiteX0-493" fmla="*/ 22440 w 9684186"/>
              <a:gd name="connsiteY0-494" fmla="*/ 6746930 h 6747582"/>
              <a:gd name="connsiteX1-495" fmla="*/ 1330379 w 9684186"/>
              <a:gd name="connsiteY1-496" fmla="*/ 2070755 h 6747582"/>
              <a:gd name="connsiteX2-497" fmla="*/ 6696173 w 9684186"/>
              <a:gd name="connsiteY2-498" fmla="*/ 318119 h 6747582"/>
              <a:gd name="connsiteX3-499" fmla="*/ 8691878 w 9684186"/>
              <a:gd name="connsiteY3-500" fmla="*/ 68335 h 6747582"/>
              <a:gd name="connsiteX4-501" fmla="*/ 9305337 w 9684186"/>
              <a:gd name="connsiteY4-502" fmla="*/ 207234 h 6747582"/>
              <a:gd name="connsiteX5-503" fmla="*/ 1943838 w 9684186"/>
              <a:gd name="connsiteY5-504" fmla="*/ 2394848 h 6747582"/>
              <a:gd name="connsiteX6-505" fmla="*/ 22440 w 9684186"/>
              <a:gd name="connsiteY6-506" fmla="*/ 6746930 h 6747582"/>
              <a:gd name="connsiteX0-507" fmla="*/ 20109 w 9645279"/>
              <a:gd name="connsiteY0-508" fmla="*/ 6774362 h 6775009"/>
              <a:gd name="connsiteX1-509" fmla="*/ 1291472 w 9645279"/>
              <a:gd name="connsiteY1-510" fmla="*/ 2070755 h 6775009"/>
              <a:gd name="connsiteX2-511" fmla="*/ 6657266 w 9645279"/>
              <a:gd name="connsiteY2-512" fmla="*/ 318119 h 6775009"/>
              <a:gd name="connsiteX3-513" fmla="*/ 8652971 w 9645279"/>
              <a:gd name="connsiteY3-514" fmla="*/ 68335 h 6775009"/>
              <a:gd name="connsiteX4-515" fmla="*/ 9266430 w 9645279"/>
              <a:gd name="connsiteY4-516" fmla="*/ 207234 h 6775009"/>
              <a:gd name="connsiteX5-517" fmla="*/ 1904931 w 9645279"/>
              <a:gd name="connsiteY5-518" fmla="*/ 2394848 h 6775009"/>
              <a:gd name="connsiteX6-519" fmla="*/ 20109 w 9645279"/>
              <a:gd name="connsiteY6-520" fmla="*/ 6774362 h 6775009"/>
              <a:gd name="connsiteX0-521" fmla="*/ 20505 w 9645675"/>
              <a:gd name="connsiteY0-522" fmla="*/ 6774362 h 6775009"/>
              <a:gd name="connsiteX1-523" fmla="*/ 1291868 w 9645675"/>
              <a:gd name="connsiteY1-524" fmla="*/ 2070755 h 6775009"/>
              <a:gd name="connsiteX2-525" fmla="*/ 6657662 w 9645675"/>
              <a:gd name="connsiteY2-526" fmla="*/ 318119 h 6775009"/>
              <a:gd name="connsiteX3-527" fmla="*/ 8653367 w 9645675"/>
              <a:gd name="connsiteY3-528" fmla="*/ 68335 h 6775009"/>
              <a:gd name="connsiteX4-529" fmla="*/ 9266826 w 9645675"/>
              <a:gd name="connsiteY4-530" fmla="*/ 207234 h 6775009"/>
              <a:gd name="connsiteX5-531" fmla="*/ 1905327 w 9645675"/>
              <a:gd name="connsiteY5-532" fmla="*/ 2394848 h 6775009"/>
              <a:gd name="connsiteX6-533" fmla="*/ 20505 w 9645675"/>
              <a:gd name="connsiteY6-534" fmla="*/ 6774362 h 6775009"/>
              <a:gd name="connsiteX0-535" fmla="*/ 20109 w 9645279"/>
              <a:gd name="connsiteY0-536" fmla="*/ 6774362 h 6775009"/>
              <a:gd name="connsiteX1-537" fmla="*/ 1291472 w 9645279"/>
              <a:gd name="connsiteY1-538" fmla="*/ 2070755 h 6775009"/>
              <a:gd name="connsiteX2-539" fmla="*/ 6657266 w 9645279"/>
              <a:gd name="connsiteY2-540" fmla="*/ 318119 h 6775009"/>
              <a:gd name="connsiteX3-541" fmla="*/ 8652971 w 9645279"/>
              <a:gd name="connsiteY3-542" fmla="*/ 68335 h 6775009"/>
              <a:gd name="connsiteX4-543" fmla="*/ 9266430 w 9645279"/>
              <a:gd name="connsiteY4-544" fmla="*/ 207234 h 6775009"/>
              <a:gd name="connsiteX5-545" fmla="*/ 1904931 w 9645279"/>
              <a:gd name="connsiteY5-546" fmla="*/ 2394848 h 6775009"/>
              <a:gd name="connsiteX6-547" fmla="*/ 20109 w 9645279"/>
              <a:gd name="connsiteY6-548" fmla="*/ 6774362 h 6775009"/>
              <a:gd name="connsiteX0-549" fmla="*/ 21340 w 9646510"/>
              <a:gd name="connsiteY0-550" fmla="*/ 6774362 h 6775009"/>
              <a:gd name="connsiteX1-551" fmla="*/ 1292703 w 9646510"/>
              <a:gd name="connsiteY1-552" fmla="*/ 2070755 h 6775009"/>
              <a:gd name="connsiteX2-553" fmla="*/ 6658497 w 9646510"/>
              <a:gd name="connsiteY2-554" fmla="*/ 318119 h 6775009"/>
              <a:gd name="connsiteX3-555" fmla="*/ 8654202 w 9646510"/>
              <a:gd name="connsiteY3-556" fmla="*/ 68335 h 6775009"/>
              <a:gd name="connsiteX4-557" fmla="*/ 9267661 w 9646510"/>
              <a:gd name="connsiteY4-558" fmla="*/ 207234 h 6775009"/>
              <a:gd name="connsiteX5-559" fmla="*/ 1906162 w 9646510"/>
              <a:gd name="connsiteY5-560" fmla="*/ 2394848 h 6775009"/>
              <a:gd name="connsiteX6-561" fmla="*/ 21340 w 9646510"/>
              <a:gd name="connsiteY6-562" fmla="*/ 6774362 h 6775009"/>
              <a:gd name="connsiteX0-563" fmla="*/ 20506 w 9645676"/>
              <a:gd name="connsiteY0-564" fmla="*/ 6774362 h 6775009"/>
              <a:gd name="connsiteX1-565" fmla="*/ 1291869 w 9645676"/>
              <a:gd name="connsiteY1-566" fmla="*/ 2070755 h 6775009"/>
              <a:gd name="connsiteX2-567" fmla="*/ 6657663 w 9645676"/>
              <a:gd name="connsiteY2-568" fmla="*/ 318119 h 6775009"/>
              <a:gd name="connsiteX3-569" fmla="*/ 8653368 w 9645676"/>
              <a:gd name="connsiteY3-570" fmla="*/ 68335 h 6775009"/>
              <a:gd name="connsiteX4-571" fmla="*/ 9266827 w 9645676"/>
              <a:gd name="connsiteY4-572" fmla="*/ 207234 h 6775009"/>
              <a:gd name="connsiteX5-573" fmla="*/ 1905328 w 9645676"/>
              <a:gd name="connsiteY5-574" fmla="*/ 2394848 h 6775009"/>
              <a:gd name="connsiteX6-575" fmla="*/ 20506 w 9645676"/>
              <a:gd name="connsiteY6-576" fmla="*/ 6774362 h 6775009"/>
              <a:gd name="connsiteX0-577" fmla="*/ 20506 w 9645676"/>
              <a:gd name="connsiteY0-578" fmla="*/ 6774362 h 6774906"/>
              <a:gd name="connsiteX1-579" fmla="*/ 1291869 w 9645676"/>
              <a:gd name="connsiteY1-580" fmla="*/ 2098187 h 6774906"/>
              <a:gd name="connsiteX2-581" fmla="*/ 6657663 w 9645676"/>
              <a:gd name="connsiteY2-582" fmla="*/ 318119 h 6774906"/>
              <a:gd name="connsiteX3-583" fmla="*/ 8653368 w 9645676"/>
              <a:gd name="connsiteY3-584" fmla="*/ 68335 h 6774906"/>
              <a:gd name="connsiteX4-585" fmla="*/ 9266827 w 9645676"/>
              <a:gd name="connsiteY4-586" fmla="*/ 207234 h 6774906"/>
              <a:gd name="connsiteX5-587" fmla="*/ 1905328 w 9645676"/>
              <a:gd name="connsiteY5-588" fmla="*/ 2394848 h 6774906"/>
              <a:gd name="connsiteX6-589" fmla="*/ 20506 w 9645676"/>
              <a:gd name="connsiteY6-590" fmla="*/ 6774362 h 6774906"/>
              <a:gd name="connsiteX0-591" fmla="*/ 31889 w 9657059"/>
              <a:gd name="connsiteY0-592" fmla="*/ 6774362 h 6774906"/>
              <a:gd name="connsiteX1-593" fmla="*/ 1303252 w 9657059"/>
              <a:gd name="connsiteY1-594" fmla="*/ 2098187 h 6774906"/>
              <a:gd name="connsiteX2-595" fmla="*/ 6669046 w 9657059"/>
              <a:gd name="connsiteY2-596" fmla="*/ 318119 h 6774906"/>
              <a:gd name="connsiteX3-597" fmla="*/ 8664751 w 9657059"/>
              <a:gd name="connsiteY3-598" fmla="*/ 68335 h 6774906"/>
              <a:gd name="connsiteX4-599" fmla="*/ 9278210 w 9657059"/>
              <a:gd name="connsiteY4-600" fmla="*/ 207234 h 6774906"/>
              <a:gd name="connsiteX5-601" fmla="*/ 1916711 w 9657059"/>
              <a:gd name="connsiteY5-602" fmla="*/ 2394848 h 6774906"/>
              <a:gd name="connsiteX6-603" fmla="*/ 31889 w 9657059"/>
              <a:gd name="connsiteY6-604" fmla="*/ 6774362 h 6774906"/>
              <a:gd name="connsiteX0-605" fmla="*/ 24729 w 9634716"/>
              <a:gd name="connsiteY0-606" fmla="*/ 6769388 h 6769932"/>
              <a:gd name="connsiteX1-607" fmla="*/ 1296092 w 9634716"/>
              <a:gd name="connsiteY1-608" fmla="*/ 2093213 h 6769932"/>
              <a:gd name="connsiteX2-609" fmla="*/ 7210526 w 9634716"/>
              <a:gd name="connsiteY2-610" fmla="*/ 194273 h 6769932"/>
              <a:gd name="connsiteX3-611" fmla="*/ 8657591 w 9634716"/>
              <a:gd name="connsiteY3-612" fmla="*/ 63361 h 6769932"/>
              <a:gd name="connsiteX4-613" fmla="*/ 9271050 w 9634716"/>
              <a:gd name="connsiteY4-614" fmla="*/ 202260 h 6769932"/>
              <a:gd name="connsiteX5-615" fmla="*/ 1909551 w 9634716"/>
              <a:gd name="connsiteY5-616" fmla="*/ 2389874 h 6769932"/>
              <a:gd name="connsiteX6-617" fmla="*/ 24729 w 9634716"/>
              <a:gd name="connsiteY6-618" fmla="*/ 6769388 h 6769932"/>
              <a:gd name="connsiteX0-619" fmla="*/ 24729 w 9634716"/>
              <a:gd name="connsiteY0-620" fmla="*/ 6767563 h 6768107"/>
              <a:gd name="connsiteX1-621" fmla="*/ 1296092 w 9634716"/>
              <a:gd name="connsiteY1-622" fmla="*/ 2091388 h 6768107"/>
              <a:gd name="connsiteX2-623" fmla="*/ 7210526 w 9634716"/>
              <a:gd name="connsiteY2-624" fmla="*/ 192448 h 6768107"/>
              <a:gd name="connsiteX3-625" fmla="*/ 8657591 w 9634716"/>
              <a:gd name="connsiteY3-626" fmla="*/ 61536 h 6768107"/>
              <a:gd name="connsiteX4-627" fmla="*/ 9271050 w 9634716"/>
              <a:gd name="connsiteY4-628" fmla="*/ 200435 h 6768107"/>
              <a:gd name="connsiteX5-629" fmla="*/ 1909551 w 9634716"/>
              <a:gd name="connsiteY5-630" fmla="*/ 2388049 h 6768107"/>
              <a:gd name="connsiteX6-631" fmla="*/ 24729 w 9634716"/>
              <a:gd name="connsiteY6-632" fmla="*/ 6767563 h 6768107"/>
              <a:gd name="connsiteX0-633" fmla="*/ 24729 w 9661212"/>
              <a:gd name="connsiteY0-634" fmla="*/ 6760615 h 6761159"/>
              <a:gd name="connsiteX1-635" fmla="*/ 1296092 w 9661212"/>
              <a:gd name="connsiteY1-636" fmla="*/ 2084440 h 6761159"/>
              <a:gd name="connsiteX2-637" fmla="*/ 7210526 w 9661212"/>
              <a:gd name="connsiteY2-638" fmla="*/ 185500 h 6761159"/>
              <a:gd name="connsiteX3-639" fmla="*/ 8794751 w 9661212"/>
              <a:gd name="connsiteY3-640" fmla="*/ 72876 h 6761159"/>
              <a:gd name="connsiteX4-641" fmla="*/ 9271050 w 9661212"/>
              <a:gd name="connsiteY4-642" fmla="*/ 193487 h 6761159"/>
              <a:gd name="connsiteX5-643" fmla="*/ 1909551 w 9661212"/>
              <a:gd name="connsiteY5-644" fmla="*/ 2381101 h 6761159"/>
              <a:gd name="connsiteX6-645" fmla="*/ 24729 w 9661212"/>
              <a:gd name="connsiteY6-646" fmla="*/ 6760615 h 6761159"/>
              <a:gd name="connsiteX0-647" fmla="*/ 24729 w 9670873"/>
              <a:gd name="connsiteY0-648" fmla="*/ 6778678 h 6779222"/>
              <a:gd name="connsiteX1-649" fmla="*/ 1296092 w 9670873"/>
              <a:gd name="connsiteY1-650" fmla="*/ 2102503 h 6779222"/>
              <a:gd name="connsiteX2-651" fmla="*/ 7210526 w 9670873"/>
              <a:gd name="connsiteY2-652" fmla="*/ 203563 h 6779222"/>
              <a:gd name="connsiteX3-653" fmla="*/ 8840471 w 9670873"/>
              <a:gd name="connsiteY3-654" fmla="*/ 54363 h 6779222"/>
              <a:gd name="connsiteX4-655" fmla="*/ 9271050 w 9670873"/>
              <a:gd name="connsiteY4-656" fmla="*/ 211550 h 6779222"/>
              <a:gd name="connsiteX5-657" fmla="*/ 1909551 w 9670873"/>
              <a:gd name="connsiteY5-658" fmla="*/ 2399164 h 6779222"/>
              <a:gd name="connsiteX6-659" fmla="*/ 24729 w 9670873"/>
              <a:gd name="connsiteY6-660" fmla="*/ 6778678 h 6779222"/>
              <a:gd name="connsiteX0-661" fmla="*/ 24729 w 9670873"/>
              <a:gd name="connsiteY0-662" fmla="*/ 6775745 h 6776289"/>
              <a:gd name="connsiteX1-663" fmla="*/ 1296092 w 9670873"/>
              <a:gd name="connsiteY1-664" fmla="*/ 2099570 h 6776289"/>
              <a:gd name="connsiteX2-665" fmla="*/ 7210526 w 9670873"/>
              <a:gd name="connsiteY2-666" fmla="*/ 200630 h 6776289"/>
              <a:gd name="connsiteX3-667" fmla="*/ 8840471 w 9670873"/>
              <a:gd name="connsiteY3-668" fmla="*/ 51430 h 6776289"/>
              <a:gd name="connsiteX4-669" fmla="*/ 9271050 w 9670873"/>
              <a:gd name="connsiteY4-670" fmla="*/ 208617 h 6776289"/>
              <a:gd name="connsiteX5-671" fmla="*/ 1909551 w 9670873"/>
              <a:gd name="connsiteY5-672" fmla="*/ 2396231 h 6776289"/>
              <a:gd name="connsiteX6-673" fmla="*/ 24729 w 9670873"/>
              <a:gd name="connsiteY6-674" fmla="*/ 6775745 h 6776289"/>
              <a:gd name="connsiteX0-675" fmla="*/ 40455 w 9686599"/>
              <a:gd name="connsiteY0-676" fmla="*/ 6775745 h 6776505"/>
              <a:gd name="connsiteX1-677" fmla="*/ 1202090 w 9686599"/>
              <a:gd name="connsiteY1-678" fmla="*/ 2044706 h 6776505"/>
              <a:gd name="connsiteX2-679" fmla="*/ 7226252 w 9686599"/>
              <a:gd name="connsiteY2-680" fmla="*/ 200630 h 6776505"/>
              <a:gd name="connsiteX3-681" fmla="*/ 8856197 w 9686599"/>
              <a:gd name="connsiteY3-682" fmla="*/ 51430 h 6776505"/>
              <a:gd name="connsiteX4-683" fmla="*/ 9286776 w 9686599"/>
              <a:gd name="connsiteY4-684" fmla="*/ 208617 h 6776505"/>
              <a:gd name="connsiteX5-685" fmla="*/ 1925277 w 9686599"/>
              <a:gd name="connsiteY5-686" fmla="*/ 2396231 h 6776505"/>
              <a:gd name="connsiteX6-687" fmla="*/ 40455 w 9686599"/>
              <a:gd name="connsiteY6-688" fmla="*/ 6775745 h 6776505"/>
              <a:gd name="connsiteX0-689" fmla="*/ 40757 w 9686325"/>
              <a:gd name="connsiteY0-690" fmla="*/ 6780584 h 6781344"/>
              <a:gd name="connsiteX1-691" fmla="*/ 1202392 w 9686325"/>
              <a:gd name="connsiteY1-692" fmla="*/ 2049545 h 6781344"/>
              <a:gd name="connsiteX2-693" fmla="*/ 7244842 w 9686325"/>
              <a:gd name="connsiteY2-694" fmla="*/ 196325 h 6781344"/>
              <a:gd name="connsiteX3-695" fmla="*/ 8856499 w 9686325"/>
              <a:gd name="connsiteY3-696" fmla="*/ 56269 h 6781344"/>
              <a:gd name="connsiteX4-697" fmla="*/ 9287078 w 9686325"/>
              <a:gd name="connsiteY4-698" fmla="*/ 213456 h 6781344"/>
              <a:gd name="connsiteX5-699" fmla="*/ 1925579 w 9686325"/>
              <a:gd name="connsiteY5-700" fmla="*/ 2401070 h 6781344"/>
              <a:gd name="connsiteX6-701" fmla="*/ 40757 w 9686325"/>
              <a:gd name="connsiteY6-702" fmla="*/ 6780584 h 6781344"/>
              <a:gd name="connsiteX0-703" fmla="*/ 40757 w 9686325"/>
              <a:gd name="connsiteY0-704" fmla="*/ 6775202 h 6775962"/>
              <a:gd name="connsiteX1-705" fmla="*/ 1202392 w 9686325"/>
              <a:gd name="connsiteY1-706" fmla="*/ 2044163 h 6775962"/>
              <a:gd name="connsiteX2-707" fmla="*/ 7244842 w 9686325"/>
              <a:gd name="connsiteY2-708" fmla="*/ 190943 h 6775962"/>
              <a:gd name="connsiteX3-709" fmla="*/ 8856499 w 9686325"/>
              <a:gd name="connsiteY3-710" fmla="*/ 50887 h 6775962"/>
              <a:gd name="connsiteX4-711" fmla="*/ 9287078 w 9686325"/>
              <a:gd name="connsiteY4-712" fmla="*/ 208074 h 6775962"/>
              <a:gd name="connsiteX5-713" fmla="*/ 1925579 w 9686325"/>
              <a:gd name="connsiteY5-714" fmla="*/ 2395688 h 6775962"/>
              <a:gd name="connsiteX6-715" fmla="*/ 40757 w 9686325"/>
              <a:gd name="connsiteY6-716" fmla="*/ 6775202 h 67759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9686325" h="6775962">
                <a:moveTo>
                  <a:pt x="40757" y="6775202"/>
                </a:moveTo>
                <a:cubicBezTo>
                  <a:pt x="-79774" y="6716614"/>
                  <a:pt x="1711" y="3141539"/>
                  <a:pt x="1202392" y="2044163"/>
                </a:cubicBezTo>
                <a:cubicBezTo>
                  <a:pt x="2403073" y="946787"/>
                  <a:pt x="5932582" y="477436"/>
                  <a:pt x="7244842" y="190943"/>
                </a:cubicBezTo>
                <a:cubicBezTo>
                  <a:pt x="8557102" y="-95550"/>
                  <a:pt x="8516126" y="48032"/>
                  <a:pt x="8856499" y="50887"/>
                </a:cubicBezTo>
                <a:cubicBezTo>
                  <a:pt x="9196872" y="53742"/>
                  <a:pt x="10257422" y="-139167"/>
                  <a:pt x="9287078" y="208074"/>
                </a:cubicBezTo>
                <a:cubicBezTo>
                  <a:pt x="8316734" y="555314"/>
                  <a:pt x="3466632" y="1301167"/>
                  <a:pt x="1925579" y="2395688"/>
                </a:cubicBezTo>
                <a:cubicBezTo>
                  <a:pt x="384526" y="3490209"/>
                  <a:pt x="161288" y="6833790"/>
                  <a:pt x="40757" y="6775202"/>
                </a:cubicBezTo>
                <a:close/>
              </a:path>
            </a:pathLst>
          </a:custGeom>
          <a:solidFill>
            <a:srgbClr val="529BD2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捕获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5745" y="1191895"/>
            <a:ext cx="4807585" cy="479933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515747" y="438934"/>
            <a:ext cx="20193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400" b="1"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</a:rPr>
              <a:t>获取所有走法</a:t>
            </a:r>
            <a:endParaRPr lang="zh-CN" altLang="en-US" sz="2400" b="1">
              <a:latin typeface="思源黑体 CN Light" panose="020B0300000000000000" pitchFamily="34" charset="-122"/>
              <a:ea typeface="思源黑体 CN Light" panose="020B0300000000000000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-283845" y="533730"/>
            <a:ext cx="1179835" cy="331765"/>
            <a:chOff x="-625477" y="398952"/>
            <a:chExt cx="1179835" cy="331765"/>
          </a:xfrm>
        </p:grpSpPr>
        <p:sp>
          <p:nvSpPr>
            <p:cNvPr id="4" name="矩形: 圆角 24"/>
            <p:cNvSpPr/>
            <p:nvPr/>
          </p:nvSpPr>
          <p:spPr>
            <a:xfrm>
              <a:off x="-472440" y="398952"/>
              <a:ext cx="873760" cy="331765"/>
            </a:xfrm>
            <a:prstGeom prst="roundRect">
              <a:avLst>
                <a:gd name="adj" fmla="val 50000"/>
              </a:avLst>
            </a:prstGeom>
            <a:solidFill>
              <a:srgbClr val="0BA2B0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en-US"/>
            </a:p>
          </p:txBody>
        </p:sp>
        <p:sp>
          <p:nvSpPr>
            <p:cNvPr id="5" name="矩形: 圆角 23"/>
            <p:cNvSpPr/>
            <p:nvPr/>
          </p:nvSpPr>
          <p:spPr>
            <a:xfrm>
              <a:off x="-319402" y="398952"/>
              <a:ext cx="873760" cy="331765"/>
            </a:xfrm>
            <a:prstGeom prst="roundRect">
              <a:avLst>
                <a:gd name="adj" fmla="val 50000"/>
              </a:avLst>
            </a:prstGeom>
            <a:solidFill>
              <a:srgbClr val="529BD2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en-US"/>
            </a:p>
          </p:txBody>
        </p:sp>
        <p:sp>
          <p:nvSpPr>
            <p:cNvPr id="6" name="矩形: 圆角 22"/>
            <p:cNvSpPr/>
            <p:nvPr/>
          </p:nvSpPr>
          <p:spPr>
            <a:xfrm>
              <a:off x="-625477" y="398952"/>
              <a:ext cx="873760" cy="331765"/>
            </a:xfrm>
            <a:prstGeom prst="roundRect">
              <a:avLst>
                <a:gd name="adj" fmla="val 50000"/>
              </a:avLst>
            </a:prstGeom>
            <a:solidFill>
              <a:srgbClr val="03BE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en-US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1125857" y="469414"/>
            <a:ext cx="14071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400" b="1"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</a:rPr>
              <a:t>估值函数</a:t>
            </a:r>
            <a:endParaRPr lang="zh-CN" altLang="en-US" sz="2400" b="1">
              <a:latin typeface="思源黑体 CN Light" panose="020B0300000000000000" pitchFamily="34" charset="-122"/>
              <a:ea typeface="思源黑体 CN Light" panose="020B0300000000000000" pitchFamily="34" charset="-122"/>
              <a:cs typeface="Arial" panose="020B0604020202020204" pitchFamily="34" charset="0"/>
            </a:endParaRPr>
          </a:p>
        </p:txBody>
      </p:sp>
      <p:pic>
        <p:nvPicPr>
          <p:cNvPr id="7" name="图片 6" descr="捕获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27215" y="599440"/>
            <a:ext cx="3891915" cy="3056255"/>
          </a:xfrm>
          <a:prstGeom prst="rect">
            <a:avLst/>
          </a:prstGeom>
        </p:spPr>
      </p:pic>
      <p:pic>
        <p:nvPicPr>
          <p:cNvPr id="8" name="图片 7" descr="捕获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850" y="3655695"/>
            <a:ext cx="3891280" cy="27051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125855" y="1424305"/>
            <a:ext cx="429704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 b="1"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</a:rPr>
              <a:t>1</a:t>
            </a:r>
            <a:r>
              <a:rPr lang="zh-CN" altLang="en-US" sz="2400" b="1"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</a:rPr>
              <a:t>、考虑棋子的个数</a:t>
            </a:r>
            <a:endParaRPr lang="zh-CN" altLang="en-US" sz="2400" b="1">
              <a:latin typeface="思源黑体 CN Light" panose="020B0300000000000000" pitchFamily="34" charset="-122"/>
              <a:ea typeface="思源黑体 CN Light" panose="020B0300000000000000" pitchFamily="34" charset="-122"/>
              <a:cs typeface="Arial" panose="020B0604020202020204" pitchFamily="34" charset="0"/>
            </a:endParaRPr>
          </a:p>
          <a:p>
            <a:pPr algn="ctr"/>
            <a:r>
              <a:rPr lang="zh-CN" altLang="en-US" sz="2400" b="1"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</a:rPr>
              <a:t>棋子越多越有优势，且王棋比普通棋更有优势</a:t>
            </a:r>
            <a:endParaRPr lang="zh-CN" altLang="en-US" sz="2400" b="1">
              <a:latin typeface="思源黑体 CN Light" panose="020B0300000000000000" pitchFamily="34" charset="-122"/>
              <a:ea typeface="思源黑体 CN Light" panose="020B0300000000000000" pitchFamily="34" charset="-122"/>
              <a:cs typeface="Arial" panose="020B0604020202020204" pitchFamily="34" charset="0"/>
            </a:endParaRPr>
          </a:p>
          <a:p>
            <a:pPr algn="ctr"/>
            <a:endParaRPr lang="zh-CN" altLang="en-US" sz="2400" b="1">
              <a:latin typeface="思源黑体 CN Light" panose="020B0300000000000000" pitchFamily="34" charset="-122"/>
              <a:ea typeface="思源黑体 CN Light" panose="020B0300000000000000" pitchFamily="34" charset="-122"/>
              <a:cs typeface="Arial" panose="020B0604020202020204" pitchFamily="34" charset="0"/>
            </a:endParaRPr>
          </a:p>
          <a:p>
            <a:pPr algn="ctr"/>
            <a:r>
              <a:rPr lang="en-US" altLang="zh-CN" sz="2400" b="1"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</a:rPr>
              <a:t>2</a:t>
            </a:r>
            <a:r>
              <a:rPr lang="zh-CN" altLang="en-US" sz="2400" b="1"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</a:rPr>
              <a:t>、考虑棋子的位置</a:t>
            </a:r>
            <a:endParaRPr lang="zh-CN" altLang="en-US" sz="2400" b="1">
              <a:latin typeface="思源黑体 CN Light" panose="020B0300000000000000" pitchFamily="34" charset="-122"/>
              <a:ea typeface="思源黑体 CN Light" panose="020B0300000000000000" pitchFamily="34" charset="-122"/>
              <a:cs typeface="Arial" panose="020B0604020202020204" pitchFamily="34" charset="0"/>
            </a:endParaRPr>
          </a:p>
          <a:p>
            <a:pPr algn="ctr"/>
            <a:r>
              <a:rPr lang="zh-CN" altLang="en-US" sz="2400" b="1"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</a:rPr>
              <a:t>中间区域（</a:t>
            </a:r>
            <a:r>
              <a:rPr lang="en-US" altLang="zh-CN" sz="2400" b="1"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</a:rPr>
              <a:t>2-2</a:t>
            </a:r>
            <a:r>
              <a:rPr lang="zh-CN" altLang="en-US" sz="2400" b="1"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</a:rPr>
              <a:t>到</a:t>
            </a:r>
            <a:r>
              <a:rPr lang="en-US" altLang="zh-CN" sz="2400" b="1"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</a:rPr>
              <a:t>5-5</a:t>
            </a:r>
            <a:r>
              <a:rPr lang="zh-CN" altLang="en-US" sz="2400" b="1"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</a:rPr>
              <a:t>组成的正方形）内的棋子赋予更多分值</a:t>
            </a:r>
            <a:endParaRPr lang="zh-CN" altLang="en-US" sz="2400" b="1">
              <a:latin typeface="思源黑体 CN Light" panose="020B0300000000000000" pitchFamily="34" charset="-122"/>
              <a:ea typeface="思源黑体 CN Light" panose="020B0300000000000000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572843" y="2123581"/>
            <a:ext cx="10463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 dirty="0">
                <a:solidFill>
                  <a:srgbClr val="03BE9F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</a:rPr>
              <a:t>03</a:t>
            </a:r>
            <a:endParaRPr lang="en-US" altLang="zh-CN" sz="5400" b="1" dirty="0">
              <a:solidFill>
                <a:srgbClr val="03BE9F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59681" y="3045641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4000"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</a:rPr>
              <a:t>最终排名</a:t>
            </a:r>
            <a:endParaRPr lang="zh-CN" altLang="en-US" sz="4000">
              <a:latin typeface="思源黑体 CN Light" panose="020B0300000000000000" pitchFamily="34" charset="-122"/>
              <a:ea typeface="思源黑体 CN Light" panose="020B0300000000000000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捕获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026160"/>
            <a:ext cx="10058400" cy="54165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55320" y="453707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93140" y="487045"/>
            <a:ext cx="4219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制作</a:t>
            </a:r>
            <a:r>
              <a:rPr lang="en-US" altLang="zh-CN"/>
              <a:t>PPT</a:t>
            </a:r>
            <a:r>
              <a:rPr lang="zh-CN" altLang="en-US"/>
              <a:t>时的排名</a:t>
            </a:r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-283845" y="523570"/>
            <a:ext cx="1179835" cy="331765"/>
            <a:chOff x="-625477" y="398952"/>
            <a:chExt cx="1179835" cy="331765"/>
          </a:xfrm>
        </p:grpSpPr>
        <p:sp>
          <p:nvSpPr>
            <p:cNvPr id="6" name="矩形: 圆角 24"/>
            <p:cNvSpPr/>
            <p:nvPr/>
          </p:nvSpPr>
          <p:spPr>
            <a:xfrm>
              <a:off x="-472440" y="398952"/>
              <a:ext cx="873760" cy="331765"/>
            </a:xfrm>
            <a:prstGeom prst="roundRect">
              <a:avLst>
                <a:gd name="adj" fmla="val 50000"/>
              </a:avLst>
            </a:prstGeom>
            <a:solidFill>
              <a:srgbClr val="0BA2B0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en-US"/>
            </a:p>
          </p:txBody>
        </p:sp>
        <p:sp>
          <p:nvSpPr>
            <p:cNvPr id="7" name="矩形: 圆角 23"/>
            <p:cNvSpPr/>
            <p:nvPr/>
          </p:nvSpPr>
          <p:spPr>
            <a:xfrm>
              <a:off x="-319402" y="398952"/>
              <a:ext cx="873760" cy="331765"/>
            </a:xfrm>
            <a:prstGeom prst="roundRect">
              <a:avLst>
                <a:gd name="adj" fmla="val 50000"/>
              </a:avLst>
            </a:prstGeom>
            <a:solidFill>
              <a:srgbClr val="529BD2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en-US"/>
            </a:p>
          </p:txBody>
        </p:sp>
        <p:sp>
          <p:nvSpPr>
            <p:cNvPr id="8" name="矩形: 圆角 22"/>
            <p:cNvSpPr/>
            <p:nvPr/>
          </p:nvSpPr>
          <p:spPr>
            <a:xfrm>
              <a:off x="-625477" y="398952"/>
              <a:ext cx="873760" cy="331765"/>
            </a:xfrm>
            <a:prstGeom prst="roundRect">
              <a:avLst>
                <a:gd name="adj" fmla="val 50000"/>
              </a:avLst>
            </a:prstGeom>
            <a:solidFill>
              <a:srgbClr val="03BE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572843" y="2123581"/>
            <a:ext cx="10463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 dirty="0">
                <a:solidFill>
                  <a:srgbClr val="03BE9F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</a:rPr>
              <a:t>04</a:t>
            </a:r>
            <a:endParaRPr lang="en-US" altLang="zh-CN" sz="5400" b="1" dirty="0">
              <a:solidFill>
                <a:srgbClr val="03BE9F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05681" y="3045641"/>
            <a:ext cx="2722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4000"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</a:rPr>
              <a:t>反思与不足</a:t>
            </a:r>
            <a:endParaRPr lang="zh-CN" altLang="en-US" sz="4000">
              <a:latin typeface="思源黑体 CN Light" panose="020B0300000000000000" pitchFamily="34" charset="-122"/>
              <a:ea typeface="思源黑体 CN Light" panose="020B0300000000000000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1155067" y="479574"/>
            <a:ext cx="17132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400" b="1"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</a:rPr>
              <a:t>存在的问题</a:t>
            </a:r>
            <a:endParaRPr lang="zh-CN" altLang="en-US" sz="2400" b="1">
              <a:latin typeface="思源黑体 CN Light" panose="020B0300000000000000" pitchFamily="34" charset="-122"/>
              <a:ea typeface="思源黑体 CN Light" panose="020B0300000000000000" pitchFamily="34" charset="-122"/>
              <a:cs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263525" y="533730"/>
            <a:ext cx="1179835" cy="331765"/>
            <a:chOff x="-625477" y="398952"/>
            <a:chExt cx="1179835" cy="331765"/>
          </a:xfrm>
        </p:grpSpPr>
        <p:sp>
          <p:nvSpPr>
            <p:cNvPr id="4" name="矩形: 圆角 24"/>
            <p:cNvSpPr/>
            <p:nvPr/>
          </p:nvSpPr>
          <p:spPr>
            <a:xfrm>
              <a:off x="-472440" y="398952"/>
              <a:ext cx="873760" cy="331765"/>
            </a:xfrm>
            <a:prstGeom prst="roundRect">
              <a:avLst>
                <a:gd name="adj" fmla="val 50000"/>
              </a:avLst>
            </a:prstGeom>
            <a:solidFill>
              <a:srgbClr val="0BA2B0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en-US"/>
            </a:p>
          </p:txBody>
        </p:sp>
        <p:sp>
          <p:nvSpPr>
            <p:cNvPr id="5" name="矩形: 圆角 23"/>
            <p:cNvSpPr/>
            <p:nvPr/>
          </p:nvSpPr>
          <p:spPr>
            <a:xfrm>
              <a:off x="-319402" y="398952"/>
              <a:ext cx="873760" cy="331765"/>
            </a:xfrm>
            <a:prstGeom prst="roundRect">
              <a:avLst>
                <a:gd name="adj" fmla="val 50000"/>
              </a:avLst>
            </a:prstGeom>
            <a:solidFill>
              <a:srgbClr val="529BD2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en-US"/>
            </a:p>
          </p:txBody>
        </p:sp>
        <p:sp>
          <p:nvSpPr>
            <p:cNvPr id="6" name="矩形: 圆角 22"/>
            <p:cNvSpPr/>
            <p:nvPr/>
          </p:nvSpPr>
          <p:spPr>
            <a:xfrm>
              <a:off x="-625477" y="398952"/>
              <a:ext cx="873760" cy="331765"/>
            </a:xfrm>
            <a:prstGeom prst="roundRect">
              <a:avLst>
                <a:gd name="adj" fmla="val 50000"/>
              </a:avLst>
            </a:prstGeom>
            <a:solidFill>
              <a:srgbClr val="03BE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73455" y="1298575"/>
            <a:ext cx="967613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并没有完全地穷举出所有局面情况，仅仅实现了不能跳的情况下所有的走法，但在能跳的情况下，也存在步数相同但是跳法不同的情况，在我的项目中并没有实现多种跳法的穷举，只是选择了其中一种跳的情况。虽然这种情况不是很常见，但不同的跳法还是能对局势产生不同的影响，希望我之后能解决这个问题。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、尽管搜索了很多层，但也没有到达分出胜负的地步，要提高效率</a:t>
            </a:r>
            <a:r>
              <a:rPr lang="zh-CN" altLang="en-US"/>
              <a:t>还有很多需要改进的地方。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、估值函数并不能完全准确地评估局面的价值，还需要考虑特定棋形的价值，以及各种棋的分数之间的</a:t>
            </a:r>
            <a:r>
              <a:rPr lang="zh-CN" altLang="en-US"/>
              <a:t>比例需要不断地测试来调整。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208780" y="2609215"/>
            <a:ext cx="4018915" cy="11068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6600">
                <a:ln w="10160">
                  <a:solidFill>
                    <a:schemeClr val="accent5"/>
                  </a:solidFill>
                  <a:prstDash val="solid"/>
                </a:ln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</a:rPr>
              <a:t>谢谢大家</a:t>
            </a:r>
            <a:endParaRPr lang="zh-CN" altLang="en-US" sz="6600">
              <a:ln w="10160">
                <a:solidFill>
                  <a:schemeClr val="accent5"/>
                </a:solidFill>
                <a:prstDash val="solid"/>
              </a:ln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思源黑体 CN Light" panose="020B0300000000000000" pitchFamily="34" charset="-122"/>
              <a:ea typeface="思源黑体 CN Light" panose="020B0300000000000000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960218" y="2946825"/>
            <a:ext cx="720000" cy="720000"/>
          </a:xfrm>
          <a:prstGeom prst="ellipse">
            <a:avLst/>
          </a:prstGeom>
          <a:solidFill>
            <a:srgbClr val="03BE9F"/>
          </a:solidFill>
          <a:ln>
            <a:noFill/>
          </a:ln>
          <a:effectLst>
            <a:outerShdw blurRad="139700" dist="38100" dir="8100000" algn="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31392" y="3122159"/>
            <a:ext cx="57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</a:rPr>
              <a:t>01</a:t>
            </a:r>
            <a:endParaRPr lang="en-US" altLang="zh-CN" b="1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58707" y="3122561"/>
            <a:ext cx="250973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</a:rPr>
              <a:t>项目</a:t>
            </a:r>
            <a:r>
              <a:rPr lang="zh-CN" altLang="en-US" b="1"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</a:rPr>
              <a:t>思路</a:t>
            </a:r>
            <a:endParaRPr lang="zh-CN" altLang="en-US" b="1">
              <a:latin typeface="思源黑体 CN Light" panose="020B0300000000000000" pitchFamily="34" charset="-122"/>
              <a:ea typeface="思源黑体 CN Light" panose="020B03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6830076" y="2946825"/>
            <a:ext cx="720000" cy="720000"/>
          </a:xfrm>
          <a:prstGeom prst="ellipse">
            <a:avLst/>
          </a:prstGeom>
          <a:solidFill>
            <a:srgbClr val="03BE9F"/>
          </a:solidFill>
          <a:ln>
            <a:noFill/>
          </a:ln>
          <a:effectLst>
            <a:outerShdw blurRad="139700" dist="38100" dir="8100000" algn="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901250" y="3122159"/>
            <a:ext cx="57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</a:rPr>
              <a:t>02</a:t>
            </a:r>
            <a:endParaRPr lang="en-US" altLang="zh-CN" b="1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621250" y="3121291"/>
            <a:ext cx="250973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</a:rPr>
              <a:t>代码实现</a:t>
            </a:r>
            <a:endParaRPr lang="zh-CN" altLang="en-US" b="1">
              <a:latin typeface="思源黑体 CN Light" panose="020B0300000000000000" pitchFamily="34" charset="-122"/>
              <a:ea typeface="思源黑体 CN Light" panose="020B03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960218" y="4427413"/>
            <a:ext cx="720000" cy="720000"/>
          </a:xfrm>
          <a:prstGeom prst="ellipse">
            <a:avLst/>
          </a:prstGeom>
          <a:solidFill>
            <a:srgbClr val="529BD2"/>
          </a:solidFill>
          <a:ln>
            <a:noFill/>
          </a:ln>
          <a:effectLst>
            <a:outerShdw blurRad="139700" dist="38100" dir="8100000" algn="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031392" y="4602747"/>
            <a:ext cx="57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</a:rPr>
              <a:t>03</a:t>
            </a:r>
            <a:endParaRPr lang="en-US" altLang="zh-CN" b="1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741867" y="4602514"/>
            <a:ext cx="250973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</a:rPr>
              <a:t>最终排名</a:t>
            </a:r>
            <a:endParaRPr lang="zh-CN" altLang="en-US" b="1" dirty="0">
              <a:latin typeface="思源黑体 CN Light" panose="020B0300000000000000" pitchFamily="34" charset="-122"/>
              <a:ea typeface="思源黑体 CN Light" panose="020B03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830076" y="4427413"/>
            <a:ext cx="720000" cy="720000"/>
          </a:xfrm>
          <a:prstGeom prst="ellipse">
            <a:avLst/>
          </a:prstGeom>
          <a:solidFill>
            <a:srgbClr val="0BA2B0"/>
          </a:solidFill>
          <a:ln>
            <a:noFill/>
          </a:ln>
          <a:effectLst>
            <a:outerShdw blurRad="139700" dist="38100" dir="8100000" algn="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901250" y="4602747"/>
            <a:ext cx="57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</a:rPr>
              <a:t>04</a:t>
            </a:r>
            <a:endParaRPr lang="en-US" altLang="zh-CN" b="1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693640" y="4602514"/>
            <a:ext cx="250973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</a:rPr>
              <a:t>反思与不足</a:t>
            </a:r>
            <a:endParaRPr lang="zh-CN" altLang="en-US" b="1">
              <a:latin typeface="思源黑体 CN Light" panose="020B0300000000000000" pitchFamily="34" charset="-122"/>
              <a:ea typeface="思源黑体 CN Light" panose="020B03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19" name="任意多边形: 形状 18"/>
          <p:cNvSpPr/>
          <p:nvPr/>
        </p:nvSpPr>
        <p:spPr>
          <a:xfrm flipV="1">
            <a:off x="-400593" y="4802872"/>
            <a:ext cx="3622563" cy="2244553"/>
          </a:xfrm>
          <a:custGeom>
            <a:avLst/>
            <a:gdLst>
              <a:gd name="connsiteX0" fmla="*/ 905809 w 8718019"/>
              <a:gd name="connsiteY0" fmla="*/ 4794393 h 5541790"/>
              <a:gd name="connsiteX1" fmla="*/ 1773911 w 8718019"/>
              <a:gd name="connsiteY1" fmla="*/ 2143790 h 5541790"/>
              <a:gd name="connsiteX2" fmla="*/ 7549678 w 8718019"/>
              <a:gd name="connsiteY2" fmla="*/ 500185 h 5541790"/>
              <a:gd name="connsiteX3" fmla="*/ 8128412 w 8718019"/>
              <a:gd name="connsiteY3" fmla="*/ 338139 h 5541790"/>
              <a:gd name="connsiteX4" fmla="*/ 813212 w 8718019"/>
              <a:gd name="connsiteY4" fmla="*/ 326565 h 5541790"/>
              <a:gd name="connsiteX5" fmla="*/ 107156 w 8718019"/>
              <a:gd name="connsiteY5" fmla="*/ 372863 h 5541790"/>
              <a:gd name="connsiteX6" fmla="*/ 153455 w 8718019"/>
              <a:gd name="connsiteY6" fmla="*/ 5211081 h 5541790"/>
              <a:gd name="connsiteX7" fmla="*/ 905809 w 8718019"/>
              <a:gd name="connsiteY7" fmla="*/ 4794393 h 5541790"/>
              <a:gd name="connsiteX0-1" fmla="*/ 905809 w 8705180"/>
              <a:gd name="connsiteY0-2" fmla="*/ 4794393 h 5543445"/>
              <a:gd name="connsiteX1-3" fmla="*/ 2074853 w 8705180"/>
              <a:gd name="connsiteY1-4" fmla="*/ 2097492 h 5543445"/>
              <a:gd name="connsiteX2-5" fmla="*/ 7549678 w 8705180"/>
              <a:gd name="connsiteY2-6" fmla="*/ 500185 h 5543445"/>
              <a:gd name="connsiteX3-7" fmla="*/ 8128412 w 8705180"/>
              <a:gd name="connsiteY3-8" fmla="*/ 338139 h 5543445"/>
              <a:gd name="connsiteX4-9" fmla="*/ 813212 w 8705180"/>
              <a:gd name="connsiteY4-10" fmla="*/ 326565 h 5543445"/>
              <a:gd name="connsiteX5-11" fmla="*/ 107156 w 8705180"/>
              <a:gd name="connsiteY5-12" fmla="*/ 372863 h 5543445"/>
              <a:gd name="connsiteX6-13" fmla="*/ 153455 w 8705180"/>
              <a:gd name="connsiteY6-14" fmla="*/ 5211081 h 5543445"/>
              <a:gd name="connsiteX7-15" fmla="*/ 905809 w 8705180"/>
              <a:gd name="connsiteY7-16" fmla="*/ 4794393 h 5543445"/>
              <a:gd name="connsiteX0-17" fmla="*/ 905809 w 8705180"/>
              <a:gd name="connsiteY0-18" fmla="*/ 4794393 h 5543445"/>
              <a:gd name="connsiteX1-19" fmla="*/ 2074853 w 8705180"/>
              <a:gd name="connsiteY1-20" fmla="*/ 2097492 h 5543445"/>
              <a:gd name="connsiteX2-21" fmla="*/ 7549678 w 8705180"/>
              <a:gd name="connsiteY2-22" fmla="*/ 500185 h 5543445"/>
              <a:gd name="connsiteX3-23" fmla="*/ 8128412 w 8705180"/>
              <a:gd name="connsiteY3-24" fmla="*/ 338139 h 5543445"/>
              <a:gd name="connsiteX4-25" fmla="*/ 813212 w 8705180"/>
              <a:gd name="connsiteY4-26" fmla="*/ 326565 h 5543445"/>
              <a:gd name="connsiteX5-27" fmla="*/ 107156 w 8705180"/>
              <a:gd name="connsiteY5-28" fmla="*/ 372863 h 5543445"/>
              <a:gd name="connsiteX6-29" fmla="*/ 153455 w 8705180"/>
              <a:gd name="connsiteY6-30" fmla="*/ 5211081 h 5543445"/>
              <a:gd name="connsiteX7-31" fmla="*/ 905809 w 8705180"/>
              <a:gd name="connsiteY7-32" fmla="*/ 4794393 h 5543445"/>
              <a:gd name="connsiteX0-33" fmla="*/ 743764 w 8705180"/>
              <a:gd name="connsiteY0-34" fmla="*/ 5211082 h 5713783"/>
              <a:gd name="connsiteX1-35" fmla="*/ 2074853 w 8705180"/>
              <a:gd name="connsiteY1-36" fmla="*/ 2097492 h 5713783"/>
              <a:gd name="connsiteX2-37" fmla="*/ 7549678 w 8705180"/>
              <a:gd name="connsiteY2-38" fmla="*/ 500185 h 5713783"/>
              <a:gd name="connsiteX3-39" fmla="*/ 8128412 w 8705180"/>
              <a:gd name="connsiteY3-40" fmla="*/ 338139 h 5713783"/>
              <a:gd name="connsiteX4-41" fmla="*/ 813212 w 8705180"/>
              <a:gd name="connsiteY4-42" fmla="*/ 326565 h 5713783"/>
              <a:gd name="connsiteX5-43" fmla="*/ 107156 w 8705180"/>
              <a:gd name="connsiteY5-44" fmla="*/ 372863 h 5713783"/>
              <a:gd name="connsiteX6-45" fmla="*/ 153455 w 8705180"/>
              <a:gd name="connsiteY6-46" fmla="*/ 5211081 h 5713783"/>
              <a:gd name="connsiteX7-47" fmla="*/ 743764 w 8705180"/>
              <a:gd name="connsiteY7-48" fmla="*/ 5211082 h 5713783"/>
              <a:gd name="connsiteX0-49" fmla="*/ 743764 w 8705180"/>
              <a:gd name="connsiteY0-50" fmla="*/ 5211082 h 5733295"/>
              <a:gd name="connsiteX1-51" fmla="*/ 2074853 w 8705180"/>
              <a:gd name="connsiteY1-52" fmla="*/ 2097492 h 5733295"/>
              <a:gd name="connsiteX2-53" fmla="*/ 7549678 w 8705180"/>
              <a:gd name="connsiteY2-54" fmla="*/ 500185 h 5733295"/>
              <a:gd name="connsiteX3-55" fmla="*/ 8128412 w 8705180"/>
              <a:gd name="connsiteY3-56" fmla="*/ 338139 h 5733295"/>
              <a:gd name="connsiteX4-57" fmla="*/ 813212 w 8705180"/>
              <a:gd name="connsiteY4-58" fmla="*/ 326565 h 5733295"/>
              <a:gd name="connsiteX5-59" fmla="*/ 107156 w 8705180"/>
              <a:gd name="connsiteY5-60" fmla="*/ 372863 h 5733295"/>
              <a:gd name="connsiteX6-61" fmla="*/ 153455 w 8705180"/>
              <a:gd name="connsiteY6-62" fmla="*/ 5211081 h 5733295"/>
              <a:gd name="connsiteX7-63" fmla="*/ 743764 w 8705180"/>
              <a:gd name="connsiteY7-64" fmla="*/ 5211082 h 5733295"/>
              <a:gd name="connsiteX0-65" fmla="*/ 833029 w 8794445"/>
              <a:gd name="connsiteY0-66" fmla="*/ 5176060 h 5695167"/>
              <a:gd name="connsiteX1-67" fmla="*/ 2164118 w 8794445"/>
              <a:gd name="connsiteY1-68" fmla="*/ 2062470 h 5695167"/>
              <a:gd name="connsiteX2-69" fmla="*/ 7638943 w 8794445"/>
              <a:gd name="connsiteY2-70" fmla="*/ 465163 h 5695167"/>
              <a:gd name="connsiteX3-71" fmla="*/ 8217677 w 8794445"/>
              <a:gd name="connsiteY3-72" fmla="*/ 303117 h 5695167"/>
              <a:gd name="connsiteX4-73" fmla="*/ 902477 w 8794445"/>
              <a:gd name="connsiteY4-74" fmla="*/ 291543 h 5695167"/>
              <a:gd name="connsiteX5-75" fmla="*/ 45950 w 8794445"/>
              <a:gd name="connsiteY5-76" fmla="*/ 384139 h 5695167"/>
              <a:gd name="connsiteX6-77" fmla="*/ 242720 w 8794445"/>
              <a:gd name="connsiteY6-78" fmla="*/ 5176059 h 5695167"/>
              <a:gd name="connsiteX7-79" fmla="*/ 833029 w 8794445"/>
              <a:gd name="connsiteY7-80" fmla="*/ 5176060 h 5695167"/>
              <a:gd name="connsiteX0-81" fmla="*/ 863699 w 8825115"/>
              <a:gd name="connsiteY0-82" fmla="*/ 5124905 h 5639364"/>
              <a:gd name="connsiteX1-83" fmla="*/ 2194788 w 8825115"/>
              <a:gd name="connsiteY1-84" fmla="*/ 2011315 h 5639364"/>
              <a:gd name="connsiteX2-85" fmla="*/ 7669613 w 8825115"/>
              <a:gd name="connsiteY2-86" fmla="*/ 414008 h 5639364"/>
              <a:gd name="connsiteX3-87" fmla="*/ 8248347 w 8825115"/>
              <a:gd name="connsiteY3-88" fmla="*/ 251962 h 5639364"/>
              <a:gd name="connsiteX4-89" fmla="*/ 933147 w 8825115"/>
              <a:gd name="connsiteY4-90" fmla="*/ 240388 h 5639364"/>
              <a:gd name="connsiteX5-91" fmla="*/ 30321 w 8825115"/>
              <a:gd name="connsiteY5-92" fmla="*/ 402432 h 5639364"/>
              <a:gd name="connsiteX6-93" fmla="*/ 273390 w 8825115"/>
              <a:gd name="connsiteY6-94" fmla="*/ 5124904 h 5639364"/>
              <a:gd name="connsiteX7-95" fmla="*/ 863699 w 8825115"/>
              <a:gd name="connsiteY7-96" fmla="*/ 5124905 h 5639364"/>
              <a:gd name="connsiteX0-97" fmla="*/ 863699 w 9427495"/>
              <a:gd name="connsiteY0-98" fmla="*/ 5124905 h 5639364"/>
              <a:gd name="connsiteX1-99" fmla="*/ 2194788 w 9427495"/>
              <a:gd name="connsiteY1-100" fmla="*/ 2011315 h 5639364"/>
              <a:gd name="connsiteX2-101" fmla="*/ 7669613 w 9427495"/>
              <a:gd name="connsiteY2-102" fmla="*/ 414008 h 5639364"/>
              <a:gd name="connsiteX3-103" fmla="*/ 9359518 w 9427495"/>
              <a:gd name="connsiteY3-104" fmla="*/ 147789 h 5639364"/>
              <a:gd name="connsiteX4-105" fmla="*/ 8248347 w 9427495"/>
              <a:gd name="connsiteY4-106" fmla="*/ 251962 h 5639364"/>
              <a:gd name="connsiteX5-107" fmla="*/ 933147 w 9427495"/>
              <a:gd name="connsiteY5-108" fmla="*/ 240388 h 5639364"/>
              <a:gd name="connsiteX6-109" fmla="*/ 30321 w 9427495"/>
              <a:gd name="connsiteY6-110" fmla="*/ 402432 h 5639364"/>
              <a:gd name="connsiteX7-111" fmla="*/ 273390 w 9427495"/>
              <a:gd name="connsiteY7-112" fmla="*/ 5124904 h 5639364"/>
              <a:gd name="connsiteX8" fmla="*/ 863699 w 9427495"/>
              <a:gd name="connsiteY8" fmla="*/ 5124905 h 5639364"/>
              <a:gd name="connsiteX0-113" fmla="*/ 863699 w 8825115"/>
              <a:gd name="connsiteY0-114" fmla="*/ 5124905 h 5639364"/>
              <a:gd name="connsiteX1-115" fmla="*/ 2194788 w 8825115"/>
              <a:gd name="connsiteY1-116" fmla="*/ 2011315 h 5639364"/>
              <a:gd name="connsiteX2-117" fmla="*/ 7669613 w 8825115"/>
              <a:gd name="connsiteY2-118" fmla="*/ 414008 h 5639364"/>
              <a:gd name="connsiteX3-119" fmla="*/ 8248347 w 8825115"/>
              <a:gd name="connsiteY3-120" fmla="*/ 251962 h 5639364"/>
              <a:gd name="connsiteX4-121" fmla="*/ 933147 w 8825115"/>
              <a:gd name="connsiteY4-122" fmla="*/ 240388 h 5639364"/>
              <a:gd name="connsiteX5-123" fmla="*/ 30321 w 8825115"/>
              <a:gd name="connsiteY5-124" fmla="*/ 402432 h 5639364"/>
              <a:gd name="connsiteX6-125" fmla="*/ 273390 w 8825115"/>
              <a:gd name="connsiteY6-126" fmla="*/ 5124904 h 5639364"/>
              <a:gd name="connsiteX7-127" fmla="*/ 863699 w 8825115"/>
              <a:gd name="connsiteY7-128" fmla="*/ 5124905 h 5639364"/>
              <a:gd name="connsiteX0-129" fmla="*/ 869217 w 8917698"/>
              <a:gd name="connsiteY0-130" fmla="*/ 5130094 h 5644553"/>
              <a:gd name="connsiteX1-131" fmla="*/ 2200306 w 8917698"/>
              <a:gd name="connsiteY1-132" fmla="*/ 2016504 h 5644553"/>
              <a:gd name="connsiteX2-133" fmla="*/ 7675131 w 8917698"/>
              <a:gd name="connsiteY2-134" fmla="*/ 419197 h 5644553"/>
              <a:gd name="connsiteX3-135" fmla="*/ 8369612 w 8917698"/>
              <a:gd name="connsiteY3-136" fmla="*/ 372898 h 5644553"/>
              <a:gd name="connsiteX4-137" fmla="*/ 938665 w 8917698"/>
              <a:gd name="connsiteY4-138" fmla="*/ 245577 h 5644553"/>
              <a:gd name="connsiteX5-139" fmla="*/ 35839 w 8917698"/>
              <a:gd name="connsiteY5-140" fmla="*/ 407621 h 5644553"/>
              <a:gd name="connsiteX6-141" fmla="*/ 278908 w 8917698"/>
              <a:gd name="connsiteY6-142" fmla="*/ 5130093 h 5644553"/>
              <a:gd name="connsiteX7-143" fmla="*/ 869217 w 8917698"/>
              <a:gd name="connsiteY7-144" fmla="*/ 5130094 h 5644553"/>
              <a:gd name="connsiteX0-145" fmla="*/ 874746 w 9003625"/>
              <a:gd name="connsiteY0-146" fmla="*/ 5119804 h 5634263"/>
              <a:gd name="connsiteX1-147" fmla="*/ 2205835 w 9003625"/>
              <a:gd name="connsiteY1-148" fmla="*/ 2006214 h 5634263"/>
              <a:gd name="connsiteX2-149" fmla="*/ 7680660 w 9003625"/>
              <a:gd name="connsiteY2-150" fmla="*/ 408907 h 5634263"/>
              <a:gd name="connsiteX3-151" fmla="*/ 8479313 w 9003625"/>
              <a:gd name="connsiteY3-152" fmla="*/ 131114 h 5634263"/>
              <a:gd name="connsiteX4-153" fmla="*/ 944194 w 9003625"/>
              <a:gd name="connsiteY4-154" fmla="*/ 235287 h 5634263"/>
              <a:gd name="connsiteX5-155" fmla="*/ 41368 w 9003625"/>
              <a:gd name="connsiteY5-156" fmla="*/ 397331 h 5634263"/>
              <a:gd name="connsiteX6-157" fmla="*/ 284437 w 9003625"/>
              <a:gd name="connsiteY6-158" fmla="*/ 5119803 h 5634263"/>
              <a:gd name="connsiteX7-159" fmla="*/ 874746 w 9003625"/>
              <a:gd name="connsiteY7-160" fmla="*/ 5119804 h 5634263"/>
              <a:gd name="connsiteX0-161" fmla="*/ 879735 w 9081557"/>
              <a:gd name="connsiteY0-162" fmla="*/ 5119299 h 5633758"/>
              <a:gd name="connsiteX1-163" fmla="*/ 2210824 w 9081557"/>
              <a:gd name="connsiteY1-164" fmla="*/ 2005709 h 5633758"/>
              <a:gd name="connsiteX2-165" fmla="*/ 7685649 w 9081557"/>
              <a:gd name="connsiteY2-166" fmla="*/ 408402 h 5633758"/>
              <a:gd name="connsiteX3-167" fmla="*/ 8576899 w 9081557"/>
              <a:gd name="connsiteY3-168" fmla="*/ 119035 h 5633758"/>
              <a:gd name="connsiteX4-169" fmla="*/ 949183 w 9081557"/>
              <a:gd name="connsiteY4-170" fmla="*/ 234782 h 5633758"/>
              <a:gd name="connsiteX5-171" fmla="*/ 46357 w 9081557"/>
              <a:gd name="connsiteY5-172" fmla="*/ 396826 h 5633758"/>
              <a:gd name="connsiteX6-173" fmla="*/ 289426 w 9081557"/>
              <a:gd name="connsiteY6-174" fmla="*/ 5119298 h 5633758"/>
              <a:gd name="connsiteX7-175" fmla="*/ 879735 w 9081557"/>
              <a:gd name="connsiteY7-176" fmla="*/ 5119299 h 5633758"/>
              <a:gd name="connsiteX0-177" fmla="*/ 879735 w 9081557"/>
              <a:gd name="connsiteY0-178" fmla="*/ 5119299 h 5633758"/>
              <a:gd name="connsiteX1-179" fmla="*/ 2210824 w 9081557"/>
              <a:gd name="connsiteY1-180" fmla="*/ 2005709 h 5633758"/>
              <a:gd name="connsiteX2-181" fmla="*/ 7685649 w 9081557"/>
              <a:gd name="connsiteY2-182" fmla="*/ 408402 h 5633758"/>
              <a:gd name="connsiteX3-183" fmla="*/ 8576899 w 9081557"/>
              <a:gd name="connsiteY3-184" fmla="*/ 119035 h 5633758"/>
              <a:gd name="connsiteX4-185" fmla="*/ 949183 w 9081557"/>
              <a:gd name="connsiteY4-186" fmla="*/ 234782 h 5633758"/>
              <a:gd name="connsiteX5-187" fmla="*/ 46357 w 9081557"/>
              <a:gd name="connsiteY5-188" fmla="*/ 396826 h 5633758"/>
              <a:gd name="connsiteX6-189" fmla="*/ 289426 w 9081557"/>
              <a:gd name="connsiteY6-190" fmla="*/ 5119298 h 5633758"/>
              <a:gd name="connsiteX7-191" fmla="*/ 879735 w 9081557"/>
              <a:gd name="connsiteY7-192" fmla="*/ 5119299 h 5633758"/>
              <a:gd name="connsiteX0-193" fmla="*/ 879735 w 9086693"/>
              <a:gd name="connsiteY0-194" fmla="*/ 5119299 h 5633758"/>
              <a:gd name="connsiteX1-195" fmla="*/ 2210824 w 9086693"/>
              <a:gd name="connsiteY1-196" fmla="*/ 2005709 h 5633758"/>
              <a:gd name="connsiteX2-197" fmla="*/ 7685649 w 9086693"/>
              <a:gd name="connsiteY2-198" fmla="*/ 408402 h 5633758"/>
              <a:gd name="connsiteX3-199" fmla="*/ 8576899 w 9086693"/>
              <a:gd name="connsiteY3-200" fmla="*/ 119035 h 5633758"/>
              <a:gd name="connsiteX4-201" fmla="*/ 949183 w 9086693"/>
              <a:gd name="connsiteY4-202" fmla="*/ 234782 h 5633758"/>
              <a:gd name="connsiteX5-203" fmla="*/ 46357 w 9086693"/>
              <a:gd name="connsiteY5-204" fmla="*/ 396826 h 5633758"/>
              <a:gd name="connsiteX6-205" fmla="*/ 289426 w 9086693"/>
              <a:gd name="connsiteY6-206" fmla="*/ 5119298 h 5633758"/>
              <a:gd name="connsiteX7-207" fmla="*/ 879735 w 9086693"/>
              <a:gd name="connsiteY7-208" fmla="*/ 5119299 h 5633758"/>
              <a:gd name="connsiteX0-209" fmla="*/ 879735 w 9092520"/>
              <a:gd name="connsiteY0-210" fmla="*/ 5119299 h 5633758"/>
              <a:gd name="connsiteX1-211" fmla="*/ 2210824 w 9092520"/>
              <a:gd name="connsiteY1-212" fmla="*/ 2005709 h 5633758"/>
              <a:gd name="connsiteX2-213" fmla="*/ 7685649 w 9092520"/>
              <a:gd name="connsiteY2-214" fmla="*/ 408402 h 5633758"/>
              <a:gd name="connsiteX3-215" fmla="*/ 8576899 w 9092520"/>
              <a:gd name="connsiteY3-216" fmla="*/ 119035 h 5633758"/>
              <a:gd name="connsiteX4-217" fmla="*/ 949183 w 9092520"/>
              <a:gd name="connsiteY4-218" fmla="*/ 234782 h 5633758"/>
              <a:gd name="connsiteX5-219" fmla="*/ 46357 w 9092520"/>
              <a:gd name="connsiteY5-220" fmla="*/ 396826 h 5633758"/>
              <a:gd name="connsiteX6-221" fmla="*/ 289426 w 9092520"/>
              <a:gd name="connsiteY6-222" fmla="*/ 5119298 h 5633758"/>
              <a:gd name="connsiteX7-223" fmla="*/ 879735 w 9092520"/>
              <a:gd name="connsiteY7-224" fmla="*/ 5119299 h 56337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9092520" h="5633758">
                <a:moveTo>
                  <a:pt x="879735" y="5119299"/>
                </a:moveTo>
                <a:cubicBezTo>
                  <a:pt x="1026348" y="4542495"/>
                  <a:pt x="1076505" y="2790858"/>
                  <a:pt x="2210824" y="2005709"/>
                </a:cubicBezTo>
                <a:cubicBezTo>
                  <a:pt x="3345143" y="1220560"/>
                  <a:pt x="6589913" y="607101"/>
                  <a:pt x="7685649" y="408402"/>
                </a:cubicBezTo>
                <a:cubicBezTo>
                  <a:pt x="8774519" y="210948"/>
                  <a:pt x="9711218" y="124823"/>
                  <a:pt x="8576899" y="119035"/>
                </a:cubicBezTo>
                <a:cubicBezTo>
                  <a:pt x="7442580" y="113247"/>
                  <a:pt x="3491755" y="196200"/>
                  <a:pt x="949183" y="234782"/>
                </a:cubicBezTo>
                <a:cubicBezTo>
                  <a:pt x="-472574" y="281080"/>
                  <a:pt x="156316" y="-417260"/>
                  <a:pt x="46357" y="396826"/>
                </a:cubicBezTo>
                <a:cubicBezTo>
                  <a:pt x="-63602" y="1210912"/>
                  <a:pt x="150530" y="4332219"/>
                  <a:pt x="289426" y="5119298"/>
                </a:cubicBezTo>
                <a:cubicBezTo>
                  <a:pt x="428322" y="5906377"/>
                  <a:pt x="733122" y="5696103"/>
                  <a:pt x="879735" y="5119299"/>
                </a:cubicBezTo>
                <a:close/>
              </a:path>
            </a:pathLst>
          </a:custGeom>
          <a:solidFill>
            <a:srgbClr val="03B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任意多边形: 形状 19"/>
          <p:cNvSpPr/>
          <p:nvPr/>
        </p:nvSpPr>
        <p:spPr>
          <a:xfrm flipV="1">
            <a:off x="-205244" y="4376221"/>
            <a:ext cx="3859141" cy="2699620"/>
          </a:xfrm>
          <a:custGeom>
            <a:avLst/>
            <a:gdLst>
              <a:gd name="connsiteX0" fmla="*/ 88772 w 9361349"/>
              <a:gd name="connsiteY0" fmla="*/ 6435856 h 6441090"/>
              <a:gd name="connsiteX1" fmla="*/ 540185 w 9361349"/>
              <a:gd name="connsiteY1" fmla="*/ 3079197 h 6441090"/>
              <a:gd name="connsiteX2" fmla="*/ 1639780 w 9361349"/>
              <a:gd name="connsiteY2" fmla="*/ 1898580 h 6441090"/>
              <a:gd name="connsiteX3" fmla="*/ 7311375 w 9361349"/>
              <a:gd name="connsiteY3" fmla="*/ 289699 h 6441090"/>
              <a:gd name="connsiteX4" fmla="*/ 8086879 w 9361349"/>
              <a:gd name="connsiteY4" fmla="*/ 150802 h 6441090"/>
              <a:gd name="connsiteX5" fmla="*/ 9059152 w 9361349"/>
              <a:gd name="connsiteY5" fmla="*/ 162377 h 6441090"/>
              <a:gd name="connsiteX6" fmla="*/ 2264813 w 9361349"/>
              <a:gd name="connsiteY6" fmla="*/ 2234245 h 6441090"/>
              <a:gd name="connsiteX7" fmla="*/ 88772 w 9361349"/>
              <a:gd name="connsiteY7" fmla="*/ 6435856 h 6441090"/>
              <a:gd name="connsiteX0-1" fmla="*/ 86621 w 9359198"/>
              <a:gd name="connsiteY0-2" fmla="*/ 6435856 h 6442824"/>
              <a:gd name="connsiteX1-3" fmla="*/ 549608 w 9359198"/>
              <a:gd name="connsiteY1-4" fmla="*/ 3194943 h 6442824"/>
              <a:gd name="connsiteX2-5" fmla="*/ 1637629 w 9359198"/>
              <a:gd name="connsiteY2-6" fmla="*/ 1898580 h 6442824"/>
              <a:gd name="connsiteX3-7" fmla="*/ 7309224 w 9359198"/>
              <a:gd name="connsiteY3-8" fmla="*/ 289699 h 6442824"/>
              <a:gd name="connsiteX4-9" fmla="*/ 8084728 w 9359198"/>
              <a:gd name="connsiteY4-10" fmla="*/ 150802 h 6442824"/>
              <a:gd name="connsiteX5-11" fmla="*/ 9057001 w 9359198"/>
              <a:gd name="connsiteY5-12" fmla="*/ 162377 h 6442824"/>
              <a:gd name="connsiteX6-13" fmla="*/ 2262662 w 9359198"/>
              <a:gd name="connsiteY6-14" fmla="*/ 2234245 h 6442824"/>
              <a:gd name="connsiteX7-15" fmla="*/ 86621 w 9359198"/>
              <a:gd name="connsiteY7-16" fmla="*/ 6435856 h 6442824"/>
              <a:gd name="connsiteX0-17" fmla="*/ 74556 w 9347133"/>
              <a:gd name="connsiteY0-18" fmla="*/ 6435856 h 6443418"/>
              <a:gd name="connsiteX1-19" fmla="*/ 537543 w 9347133"/>
              <a:gd name="connsiteY1-20" fmla="*/ 3194943 h 6443418"/>
              <a:gd name="connsiteX2-21" fmla="*/ 1625564 w 9347133"/>
              <a:gd name="connsiteY2-22" fmla="*/ 1898580 h 6443418"/>
              <a:gd name="connsiteX3-23" fmla="*/ 7297159 w 9347133"/>
              <a:gd name="connsiteY3-24" fmla="*/ 289699 h 6443418"/>
              <a:gd name="connsiteX4-25" fmla="*/ 8072663 w 9347133"/>
              <a:gd name="connsiteY4-26" fmla="*/ 150802 h 6443418"/>
              <a:gd name="connsiteX5-27" fmla="*/ 9044936 w 9347133"/>
              <a:gd name="connsiteY5-28" fmla="*/ 162377 h 6443418"/>
              <a:gd name="connsiteX6-29" fmla="*/ 2250597 w 9347133"/>
              <a:gd name="connsiteY6-30" fmla="*/ 2234245 h 6443418"/>
              <a:gd name="connsiteX7-31" fmla="*/ 74556 w 9347133"/>
              <a:gd name="connsiteY7-32" fmla="*/ 6435856 h 6443418"/>
              <a:gd name="connsiteX0-33" fmla="*/ 104017 w 9376594"/>
              <a:gd name="connsiteY0-34" fmla="*/ 6435856 h 6443156"/>
              <a:gd name="connsiteX1-35" fmla="*/ 567004 w 9376594"/>
              <a:gd name="connsiteY1-36" fmla="*/ 3194943 h 6443156"/>
              <a:gd name="connsiteX2-37" fmla="*/ 1655025 w 9376594"/>
              <a:gd name="connsiteY2-38" fmla="*/ 1898580 h 6443156"/>
              <a:gd name="connsiteX3-39" fmla="*/ 7326620 w 9376594"/>
              <a:gd name="connsiteY3-40" fmla="*/ 289699 h 6443156"/>
              <a:gd name="connsiteX4-41" fmla="*/ 8102124 w 9376594"/>
              <a:gd name="connsiteY4-42" fmla="*/ 150802 h 6443156"/>
              <a:gd name="connsiteX5-43" fmla="*/ 9074397 w 9376594"/>
              <a:gd name="connsiteY5-44" fmla="*/ 162377 h 6443156"/>
              <a:gd name="connsiteX6-45" fmla="*/ 2280058 w 9376594"/>
              <a:gd name="connsiteY6-46" fmla="*/ 2234245 h 6443156"/>
              <a:gd name="connsiteX7-47" fmla="*/ 104017 w 9376594"/>
              <a:gd name="connsiteY7-48" fmla="*/ 6435856 h 6443156"/>
              <a:gd name="connsiteX0-49" fmla="*/ 98790 w 9371367"/>
              <a:gd name="connsiteY0-50" fmla="*/ 6435856 h 6438057"/>
              <a:gd name="connsiteX1-51" fmla="*/ 584926 w 9371367"/>
              <a:gd name="connsiteY1-52" fmla="*/ 2789829 h 6438057"/>
              <a:gd name="connsiteX2-53" fmla="*/ 1649798 w 9371367"/>
              <a:gd name="connsiteY2-54" fmla="*/ 1898580 h 6438057"/>
              <a:gd name="connsiteX3-55" fmla="*/ 7321393 w 9371367"/>
              <a:gd name="connsiteY3-56" fmla="*/ 289699 h 6438057"/>
              <a:gd name="connsiteX4-57" fmla="*/ 8096897 w 9371367"/>
              <a:gd name="connsiteY4-58" fmla="*/ 150802 h 6438057"/>
              <a:gd name="connsiteX5-59" fmla="*/ 9069170 w 9371367"/>
              <a:gd name="connsiteY5-60" fmla="*/ 162377 h 6438057"/>
              <a:gd name="connsiteX6-61" fmla="*/ 2274831 w 9371367"/>
              <a:gd name="connsiteY6-62" fmla="*/ 2234245 h 6438057"/>
              <a:gd name="connsiteX7-63" fmla="*/ 98790 w 9371367"/>
              <a:gd name="connsiteY7-64" fmla="*/ 6435856 h 6438057"/>
              <a:gd name="connsiteX0-65" fmla="*/ 118586 w 9391163"/>
              <a:gd name="connsiteY0-66" fmla="*/ 6435856 h 6438022"/>
              <a:gd name="connsiteX1-67" fmla="*/ 604722 w 9391163"/>
              <a:gd name="connsiteY1-68" fmla="*/ 2789829 h 6438022"/>
              <a:gd name="connsiteX2-69" fmla="*/ 1669594 w 9391163"/>
              <a:gd name="connsiteY2-70" fmla="*/ 1898580 h 6438022"/>
              <a:gd name="connsiteX3-71" fmla="*/ 7341189 w 9391163"/>
              <a:gd name="connsiteY3-72" fmla="*/ 289699 h 6438022"/>
              <a:gd name="connsiteX4-73" fmla="*/ 8116693 w 9391163"/>
              <a:gd name="connsiteY4-74" fmla="*/ 150802 h 6438022"/>
              <a:gd name="connsiteX5-75" fmla="*/ 9088966 w 9391163"/>
              <a:gd name="connsiteY5-76" fmla="*/ 162377 h 6438022"/>
              <a:gd name="connsiteX6-77" fmla="*/ 2294627 w 9391163"/>
              <a:gd name="connsiteY6-78" fmla="*/ 2234245 h 6438022"/>
              <a:gd name="connsiteX7-79" fmla="*/ 118586 w 9391163"/>
              <a:gd name="connsiteY7-80" fmla="*/ 6435856 h 6438022"/>
              <a:gd name="connsiteX0-81" fmla="*/ 118586 w 9391163"/>
              <a:gd name="connsiteY0-82" fmla="*/ 6435856 h 6438022"/>
              <a:gd name="connsiteX1-83" fmla="*/ 604722 w 9391163"/>
              <a:gd name="connsiteY1-84" fmla="*/ 2789829 h 6438022"/>
              <a:gd name="connsiteX2-85" fmla="*/ 1669594 w 9391163"/>
              <a:gd name="connsiteY2-86" fmla="*/ 1898580 h 6438022"/>
              <a:gd name="connsiteX3-87" fmla="*/ 7341189 w 9391163"/>
              <a:gd name="connsiteY3-88" fmla="*/ 289699 h 6438022"/>
              <a:gd name="connsiteX4-89" fmla="*/ 8116693 w 9391163"/>
              <a:gd name="connsiteY4-90" fmla="*/ 150802 h 6438022"/>
              <a:gd name="connsiteX5-91" fmla="*/ 9088966 w 9391163"/>
              <a:gd name="connsiteY5-92" fmla="*/ 162377 h 6438022"/>
              <a:gd name="connsiteX6-93" fmla="*/ 2294627 w 9391163"/>
              <a:gd name="connsiteY6-94" fmla="*/ 2234245 h 6438022"/>
              <a:gd name="connsiteX7-95" fmla="*/ 118586 w 9391163"/>
              <a:gd name="connsiteY7-96" fmla="*/ 6435856 h 6438022"/>
              <a:gd name="connsiteX0-97" fmla="*/ 118586 w 9391163"/>
              <a:gd name="connsiteY0-98" fmla="*/ 6435856 h 6438022"/>
              <a:gd name="connsiteX1-99" fmla="*/ 604722 w 9391163"/>
              <a:gd name="connsiteY1-100" fmla="*/ 2789829 h 6438022"/>
              <a:gd name="connsiteX2-101" fmla="*/ 1669594 w 9391163"/>
              <a:gd name="connsiteY2-102" fmla="*/ 1898580 h 6438022"/>
              <a:gd name="connsiteX3-103" fmla="*/ 7341189 w 9391163"/>
              <a:gd name="connsiteY3-104" fmla="*/ 289699 h 6438022"/>
              <a:gd name="connsiteX4-105" fmla="*/ 8116693 w 9391163"/>
              <a:gd name="connsiteY4-106" fmla="*/ 150802 h 6438022"/>
              <a:gd name="connsiteX5-107" fmla="*/ 9088966 w 9391163"/>
              <a:gd name="connsiteY5-108" fmla="*/ 162377 h 6438022"/>
              <a:gd name="connsiteX6-109" fmla="*/ 2294627 w 9391163"/>
              <a:gd name="connsiteY6-110" fmla="*/ 2234245 h 6438022"/>
              <a:gd name="connsiteX7-111" fmla="*/ 118586 w 9391163"/>
              <a:gd name="connsiteY7-112" fmla="*/ 6435856 h 6438022"/>
              <a:gd name="connsiteX0-113" fmla="*/ 314123 w 9586700"/>
              <a:gd name="connsiteY0-114" fmla="*/ 6435856 h 6438167"/>
              <a:gd name="connsiteX1-115" fmla="*/ 800259 w 9586700"/>
              <a:gd name="connsiteY1-116" fmla="*/ 2789829 h 6438167"/>
              <a:gd name="connsiteX2-117" fmla="*/ 7536726 w 9586700"/>
              <a:gd name="connsiteY2-118" fmla="*/ 289699 h 6438167"/>
              <a:gd name="connsiteX3-119" fmla="*/ 8312230 w 9586700"/>
              <a:gd name="connsiteY3-120" fmla="*/ 150802 h 6438167"/>
              <a:gd name="connsiteX4-121" fmla="*/ 9284503 w 9586700"/>
              <a:gd name="connsiteY4-122" fmla="*/ 162377 h 6438167"/>
              <a:gd name="connsiteX5-123" fmla="*/ 2490164 w 9586700"/>
              <a:gd name="connsiteY5-124" fmla="*/ 2234245 h 6438167"/>
              <a:gd name="connsiteX6-125" fmla="*/ 314123 w 9586700"/>
              <a:gd name="connsiteY6-126" fmla="*/ 6435856 h 6438167"/>
              <a:gd name="connsiteX0-127" fmla="*/ 14491 w 9287068"/>
              <a:gd name="connsiteY0-128" fmla="*/ 6435856 h 6436352"/>
              <a:gd name="connsiteX1-129" fmla="*/ 1565498 w 9287068"/>
              <a:gd name="connsiteY1-130" fmla="*/ 1956451 h 6436352"/>
              <a:gd name="connsiteX2-131" fmla="*/ 7237094 w 9287068"/>
              <a:gd name="connsiteY2-132" fmla="*/ 289699 h 6436352"/>
              <a:gd name="connsiteX3-133" fmla="*/ 8012598 w 9287068"/>
              <a:gd name="connsiteY3-134" fmla="*/ 150802 h 6436352"/>
              <a:gd name="connsiteX4-135" fmla="*/ 8984871 w 9287068"/>
              <a:gd name="connsiteY4-136" fmla="*/ 162377 h 6436352"/>
              <a:gd name="connsiteX5-137" fmla="*/ 2190532 w 9287068"/>
              <a:gd name="connsiteY5-138" fmla="*/ 2234245 h 6436352"/>
              <a:gd name="connsiteX6-139" fmla="*/ 14491 w 9287068"/>
              <a:gd name="connsiteY6-140" fmla="*/ 6435856 h 6436352"/>
              <a:gd name="connsiteX0-141" fmla="*/ 13766 w 9290178"/>
              <a:gd name="connsiteY0-142" fmla="*/ 6433561 h 6434057"/>
              <a:gd name="connsiteX1-143" fmla="*/ 1564773 w 9290178"/>
              <a:gd name="connsiteY1-144" fmla="*/ 1954156 h 6434057"/>
              <a:gd name="connsiteX2-145" fmla="*/ 7039600 w 9290178"/>
              <a:gd name="connsiteY2-146" fmla="*/ 229530 h 6434057"/>
              <a:gd name="connsiteX3-147" fmla="*/ 8011873 w 9290178"/>
              <a:gd name="connsiteY3-148" fmla="*/ 148507 h 6434057"/>
              <a:gd name="connsiteX4-149" fmla="*/ 8984146 w 9290178"/>
              <a:gd name="connsiteY4-150" fmla="*/ 160082 h 6434057"/>
              <a:gd name="connsiteX5-151" fmla="*/ 2189807 w 9290178"/>
              <a:gd name="connsiteY5-152" fmla="*/ 2231950 h 6434057"/>
              <a:gd name="connsiteX6-153" fmla="*/ 13766 w 9290178"/>
              <a:gd name="connsiteY6-154" fmla="*/ 6433561 h 6434057"/>
              <a:gd name="connsiteX0-155" fmla="*/ 13766 w 9293209"/>
              <a:gd name="connsiteY0-156" fmla="*/ 6468500 h 6468996"/>
              <a:gd name="connsiteX1-157" fmla="*/ 1564773 w 9293209"/>
              <a:gd name="connsiteY1-158" fmla="*/ 1989095 h 6468996"/>
              <a:gd name="connsiteX2-159" fmla="*/ 7039600 w 9293209"/>
              <a:gd name="connsiteY2-160" fmla="*/ 264469 h 6468996"/>
              <a:gd name="connsiteX3-161" fmla="*/ 8035022 w 9293209"/>
              <a:gd name="connsiteY3-162" fmla="*/ 79274 h 6468996"/>
              <a:gd name="connsiteX4-163" fmla="*/ 8984146 w 9293209"/>
              <a:gd name="connsiteY4-164" fmla="*/ 195021 h 6468996"/>
              <a:gd name="connsiteX5-165" fmla="*/ 2189807 w 9293209"/>
              <a:gd name="connsiteY5-166" fmla="*/ 2266889 h 6468996"/>
              <a:gd name="connsiteX6-167" fmla="*/ 13766 w 9293209"/>
              <a:gd name="connsiteY6-168" fmla="*/ 6468500 h 6468996"/>
              <a:gd name="connsiteX0-169" fmla="*/ 13330 w 9292773"/>
              <a:gd name="connsiteY0-170" fmla="*/ 6468500 h 6468996"/>
              <a:gd name="connsiteX1-171" fmla="*/ 1564337 w 9292773"/>
              <a:gd name="connsiteY1-172" fmla="*/ 1989095 h 6468996"/>
              <a:gd name="connsiteX2-173" fmla="*/ 6911840 w 9292773"/>
              <a:gd name="connsiteY2-174" fmla="*/ 148723 h 6468996"/>
              <a:gd name="connsiteX3-175" fmla="*/ 7039164 w 9292773"/>
              <a:gd name="connsiteY3-176" fmla="*/ 264469 h 6468996"/>
              <a:gd name="connsiteX4-177" fmla="*/ 8034586 w 9292773"/>
              <a:gd name="connsiteY4-178" fmla="*/ 79274 h 6468996"/>
              <a:gd name="connsiteX5-179" fmla="*/ 8983710 w 9292773"/>
              <a:gd name="connsiteY5-180" fmla="*/ 195021 h 6468996"/>
              <a:gd name="connsiteX6-181" fmla="*/ 2189371 w 9292773"/>
              <a:gd name="connsiteY6-182" fmla="*/ 2266889 h 6468996"/>
              <a:gd name="connsiteX7-183" fmla="*/ 13330 w 9292773"/>
              <a:gd name="connsiteY7-184" fmla="*/ 6468500 h 6468996"/>
              <a:gd name="connsiteX0-185" fmla="*/ 13765 w 9293208"/>
              <a:gd name="connsiteY0-186" fmla="*/ 6468500 h 6468996"/>
              <a:gd name="connsiteX1-187" fmla="*/ 1564772 w 9293208"/>
              <a:gd name="connsiteY1-188" fmla="*/ 1989095 h 6468996"/>
              <a:gd name="connsiteX2-189" fmla="*/ 7039599 w 9293208"/>
              <a:gd name="connsiteY2-190" fmla="*/ 264469 h 6468996"/>
              <a:gd name="connsiteX3-191" fmla="*/ 8035021 w 9293208"/>
              <a:gd name="connsiteY3-192" fmla="*/ 79274 h 6468996"/>
              <a:gd name="connsiteX4-193" fmla="*/ 8984145 w 9293208"/>
              <a:gd name="connsiteY4-194" fmla="*/ 195021 h 6468996"/>
              <a:gd name="connsiteX5-195" fmla="*/ 2189806 w 9293208"/>
              <a:gd name="connsiteY5-196" fmla="*/ 2266889 h 6468996"/>
              <a:gd name="connsiteX6-197" fmla="*/ 13765 w 9293208"/>
              <a:gd name="connsiteY6-198" fmla="*/ 6468500 h 6468996"/>
              <a:gd name="connsiteX0-199" fmla="*/ 13446 w 9294756"/>
              <a:gd name="connsiteY0-200" fmla="*/ 6467264 h 6467760"/>
              <a:gd name="connsiteX1-201" fmla="*/ 1564453 w 9294756"/>
              <a:gd name="connsiteY1-202" fmla="*/ 1987859 h 6467760"/>
              <a:gd name="connsiteX2-203" fmla="*/ 6946683 w 9294756"/>
              <a:gd name="connsiteY2-204" fmla="*/ 240084 h 6467760"/>
              <a:gd name="connsiteX3-205" fmla="*/ 8034702 w 9294756"/>
              <a:gd name="connsiteY3-206" fmla="*/ 78038 h 6467760"/>
              <a:gd name="connsiteX4-207" fmla="*/ 8983826 w 9294756"/>
              <a:gd name="connsiteY4-208" fmla="*/ 193785 h 6467760"/>
              <a:gd name="connsiteX5-209" fmla="*/ 2189487 w 9294756"/>
              <a:gd name="connsiteY5-210" fmla="*/ 2265653 h 6467760"/>
              <a:gd name="connsiteX6-211" fmla="*/ 13446 w 9294756"/>
              <a:gd name="connsiteY6-212" fmla="*/ 6467264 h 6467760"/>
              <a:gd name="connsiteX0-213" fmla="*/ 13446 w 9290181"/>
              <a:gd name="connsiteY0-214" fmla="*/ 6499444 h 6499940"/>
              <a:gd name="connsiteX1-215" fmla="*/ 1564453 w 9290181"/>
              <a:gd name="connsiteY1-216" fmla="*/ 2020039 h 6499940"/>
              <a:gd name="connsiteX2-217" fmla="*/ 6946683 w 9290181"/>
              <a:gd name="connsiteY2-218" fmla="*/ 272264 h 6499940"/>
              <a:gd name="connsiteX3-219" fmla="*/ 7999978 w 9290181"/>
              <a:gd name="connsiteY3-220" fmla="*/ 40769 h 6499940"/>
              <a:gd name="connsiteX4-221" fmla="*/ 8983826 w 9290181"/>
              <a:gd name="connsiteY4-222" fmla="*/ 225965 h 6499940"/>
              <a:gd name="connsiteX5-223" fmla="*/ 2189487 w 9290181"/>
              <a:gd name="connsiteY5-224" fmla="*/ 2297833 h 6499940"/>
              <a:gd name="connsiteX6-225" fmla="*/ 13446 w 9290181"/>
              <a:gd name="connsiteY6-226" fmla="*/ 6499444 h 6499940"/>
              <a:gd name="connsiteX0-227" fmla="*/ 15021 w 9210734"/>
              <a:gd name="connsiteY0-228" fmla="*/ 6638340 h 6638819"/>
              <a:gd name="connsiteX1-229" fmla="*/ 1485006 w 9210734"/>
              <a:gd name="connsiteY1-230" fmla="*/ 2020039 h 6638819"/>
              <a:gd name="connsiteX2-231" fmla="*/ 6867236 w 9210734"/>
              <a:gd name="connsiteY2-232" fmla="*/ 272264 h 6638819"/>
              <a:gd name="connsiteX3-233" fmla="*/ 7920531 w 9210734"/>
              <a:gd name="connsiteY3-234" fmla="*/ 40769 h 6638819"/>
              <a:gd name="connsiteX4-235" fmla="*/ 8904379 w 9210734"/>
              <a:gd name="connsiteY4-236" fmla="*/ 225965 h 6638819"/>
              <a:gd name="connsiteX5-237" fmla="*/ 2110040 w 9210734"/>
              <a:gd name="connsiteY5-238" fmla="*/ 2297833 h 6638819"/>
              <a:gd name="connsiteX6-239" fmla="*/ 15021 w 9210734"/>
              <a:gd name="connsiteY6-240" fmla="*/ 6638340 h 6638819"/>
              <a:gd name="connsiteX0-241" fmla="*/ 17965 w 9097931"/>
              <a:gd name="connsiteY0-242" fmla="*/ 6638340 h 6638819"/>
              <a:gd name="connsiteX1-243" fmla="*/ 1372203 w 9097931"/>
              <a:gd name="connsiteY1-244" fmla="*/ 2020039 h 6638819"/>
              <a:gd name="connsiteX2-245" fmla="*/ 6754433 w 9097931"/>
              <a:gd name="connsiteY2-246" fmla="*/ 272264 h 6638819"/>
              <a:gd name="connsiteX3-247" fmla="*/ 7807728 w 9097931"/>
              <a:gd name="connsiteY3-248" fmla="*/ 40769 h 6638819"/>
              <a:gd name="connsiteX4-249" fmla="*/ 8791576 w 9097931"/>
              <a:gd name="connsiteY4-250" fmla="*/ 225965 h 6638819"/>
              <a:gd name="connsiteX5-251" fmla="*/ 1997237 w 9097931"/>
              <a:gd name="connsiteY5-252" fmla="*/ 2297833 h 6638819"/>
              <a:gd name="connsiteX6-253" fmla="*/ 17965 w 9097931"/>
              <a:gd name="connsiteY6-254" fmla="*/ 6638340 h 6638819"/>
              <a:gd name="connsiteX0-255" fmla="*/ 19861 w 9041953"/>
              <a:gd name="connsiteY0-256" fmla="*/ 6649915 h 6650393"/>
              <a:gd name="connsiteX1-257" fmla="*/ 1316225 w 9041953"/>
              <a:gd name="connsiteY1-258" fmla="*/ 2020039 h 6650393"/>
              <a:gd name="connsiteX2-259" fmla="*/ 6698455 w 9041953"/>
              <a:gd name="connsiteY2-260" fmla="*/ 272264 h 6650393"/>
              <a:gd name="connsiteX3-261" fmla="*/ 7751750 w 9041953"/>
              <a:gd name="connsiteY3-262" fmla="*/ 40769 h 6650393"/>
              <a:gd name="connsiteX4-263" fmla="*/ 8735598 w 9041953"/>
              <a:gd name="connsiteY4-264" fmla="*/ 225965 h 6650393"/>
              <a:gd name="connsiteX5-265" fmla="*/ 1941259 w 9041953"/>
              <a:gd name="connsiteY5-266" fmla="*/ 2297833 h 6650393"/>
              <a:gd name="connsiteX6-267" fmla="*/ 19861 w 9041953"/>
              <a:gd name="connsiteY6-268" fmla="*/ 6649915 h 6650393"/>
              <a:gd name="connsiteX0-269" fmla="*/ 19861 w 9124680"/>
              <a:gd name="connsiteY0-270" fmla="*/ 6628826 h 6629301"/>
              <a:gd name="connsiteX1-271" fmla="*/ 1316225 w 9124680"/>
              <a:gd name="connsiteY1-272" fmla="*/ 1998950 h 6629301"/>
              <a:gd name="connsiteX2-273" fmla="*/ 6698455 w 9124680"/>
              <a:gd name="connsiteY2-274" fmla="*/ 251175 h 6629301"/>
              <a:gd name="connsiteX3-275" fmla="*/ 7751750 w 9124680"/>
              <a:gd name="connsiteY3-276" fmla="*/ 19680 h 6629301"/>
              <a:gd name="connsiteX4-277" fmla="*/ 8828196 w 9124680"/>
              <a:gd name="connsiteY4-278" fmla="*/ 332198 h 6629301"/>
              <a:gd name="connsiteX5-279" fmla="*/ 1941259 w 9124680"/>
              <a:gd name="connsiteY5-280" fmla="*/ 2276744 h 6629301"/>
              <a:gd name="connsiteX6-281" fmla="*/ 19861 w 9124680"/>
              <a:gd name="connsiteY6-282" fmla="*/ 6628826 h 6629301"/>
              <a:gd name="connsiteX0-283" fmla="*/ 18837 w 9123656"/>
              <a:gd name="connsiteY0-284" fmla="*/ 6626884 h 6627528"/>
              <a:gd name="connsiteX1-285" fmla="*/ 1326776 w 9123656"/>
              <a:gd name="connsiteY1-286" fmla="*/ 1950709 h 6627528"/>
              <a:gd name="connsiteX2-287" fmla="*/ 6697431 w 9123656"/>
              <a:gd name="connsiteY2-288" fmla="*/ 249233 h 6627528"/>
              <a:gd name="connsiteX3-289" fmla="*/ 7750726 w 9123656"/>
              <a:gd name="connsiteY3-290" fmla="*/ 17738 h 6627528"/>
              <a:gd name="connsiteX4-291" fmla="*/ 8827172 w 9123656"/>
              <a:gd name="connsiteY4-292" fmla="*/ 330256 h 6627528"/>
              <a:gd name="connsiteX5-293" fmla="*/ 1940235 w 9123656"/>
              <a:gd name="connsiteY5-294" fmla="*/ 2274802 h 6627528"/>
              <a:gd name="connsiteX6-295" fmla="*/ 18837 w 9123656"/>
              <a:gd name="connsiteY6-296" fmla="*/ 6626884 h 6627528"/>
              <a:gd name="connsiteX0-297" fmla="*/ 18837 w 9123656"/>
              <a:gd name="connsiteY0-298" fmla="*/ 6626884 h 6627528"/>
              <a:gd name="connsiteX1-299" fmla="*/ 1326776 w 9123656"/>
              <a:gd name="connsiteY1-300" fmla="*/ 1950709 h 6627528"/>
              <a:gd name="connsiteX2-301" fmla="*/ 6697431 w 9123656"/>
              <a:gd name="connsiteY2-302" fmla="*/ 249233 h 6627528"/>
              <a:gd name="connsiteX3-303" fmla="*/ 7750726 w 9123656"/>
              <a:gd name="connsiteY3-304" fmla="*/ 17738 h 6627528"/>
              <a:gd name="connsiteX4-305" fmla="*/ 8827172 w 9123656"/>
              <a:gd name="connsiteY4-306" fmla="*/ 330256 h 6627528"/>
              <a:gd name="connsiteX5-307" fmla="*/ 1940235 w 9123656"/>
              <a:gd name="connsiteY5-308" fmla="*/ 2274802 h 6627528"/>
              <a:gd name="connsiteX6-309" fmla="*/ 18837 w 9123656"/>
              <a:gd name="connsiteY6-310" fmla="*/ 6626884 h 6627528"/>
              <a:gd name="connsiteX0-311" fmla="*/ 18837 w 9141560"/>
              <a:gd name="connsiteY0-312" fmla="*/ 6555105 h 6555749"/>
              <a:gd name="connsiteX1-313" fmla="*/ 1326776 w 9141560"/>
              <a:gd name="connsiteY1-314" fmla="*/ 1878930 h 6555749"/>
              <a:gd name="connsiteX2-315" fmla="*/ 6697431 w 9141560"/>
              <a:gd name="connsiteY2-316" fmla="*/ 177454 h 6555749"/>
              <a:gd name="connsiteX3-317" fmla="*/ 7889622 w 9141560"/>
              <a:gd name="connsiteY3-318" fmla="*/ 61705 h 6555749"/>
              <a:gd name="connsiteX4-319" fmla="*/ 8827172 w 9141560"/>
              <a:gd name="connsiteY4-320" fmla="*/ 258477 h 6555749"/>
              <a:gd name="connsiteX5-321" fmla="*/ 1940235 w 9141560"/>
              <a:gd name="connsiteY5-322" fmla="*/ 2203023 h 6555749"/>
              <a:gd name="connsiteX6-323" fmla="*/ 18837 w 9141560"/>
              <a:gd name="connsiteY6-324" fmla="*/ 6555105 h 6555749"/>
              <a:gd name="connsiteX0-325" fmla="*/ 18837 w 9159912"/>
              <a:gd name="connsiteY0-326" fmla="*/ 6602279 h 6602923"/>
              <a:gd name="connsiteX1-327" fmla="*/ 1326776 w 9159912"/>
              <a:gd name="connsiteY1-328" fmla="*/ 1926104 h 6602923"/>
              <a:gd name="connsiteX2-329" fmla="*/ 6697431 w 9159912"/>
              <a:gd name="connsiteY2-330" fmla="*/ 224628 h 6602923"/>
              <a:gd name="connsiteX3-331" fmla="*/ 8016944 w 9159912"/>
              <a:gd name="connsiteY3-332" fmla="*/ 27856 h 6602923"/>
              <a:gd name="connsiteX4-333" fmla="*/ 8827172 w 9159912"/>
              <a:gd name="connsiteY4-334" fmla="*/ 305651 h 6602923"/>
              <a:gd name="connsiteX5-335" fmla="*/ 1940235 w 9159912"/>
              <a:gd name="connsiteY5-336" fmla="*/ 2250197 h 6602923"/>
              <a:gd name="connsiteX6-337" fmla="*/ 18837 w 9159912"/>
              <a:gd name="connsiteY6-338" fmla="*/ 6602279 h 6602923"/>
              <a:gd name="connsiteX0-339" fmla="*/ 18837 w 9303715"/>
              <a:gd name="connsiteY0-340" fmla="*/ 6684545 h 6685189"/>
              <a:gd name="connsiteX1-341" fmla="*/ 1326776 w 9303715"/>
              <a:gd name="connsiteY1-342" fmla="*/ 2008370 h 6685189"/>
              <a:gd name="connsiteX2-343" fmla="*/ 6697431 w 9303715"/>
              <a:gd name="connsiteY2-344" fmla="*/ 306894 h 6685189"/>
              <a:gd name="connsiteX3-345" fmla="*/ 8688275 w 9303715"/>
              <a:gd name="connsiteY3-346" fmla="*/ 5950 h 6685189"/>
              <a:gd name="connsiteX4-347" fmla="*/ 8827172 w 9303715"/>
              <a:gd name="connsiteY4-348" fmla="*/ 387917 h 6685189"/>
              <a:gd name="connsiteX5-349" fmla="*/ 1940235 w 9303715"/>
              <a:gd name="connsiteY5-350" fmla="*/ 2332463 h 6685189"/>
              <a:gd name="connsiteX6-351" fmla="*/ 18837 w 9303715"/>
              <a:gd name="connsiteY6-352" fmla="*/ 6684545 h 6685189"/>
              <a:gd name="connsiteX0-353" fmla="*/ 18837 w 9680444"/>
              <a:gd name="connsiteY0-354" fmla="*/ 6749925 h 6750577"/>
              <a:gd name="connsiteX1-355" fmla="*/ 1326776 w 9680444"/>
              <a:gd name="connsiteY1-356" fmla="*/ 2073750 h 6750577"/>
              <a:gd name="connsiteX2-357" fmla="*/ 6697431 w 9680444"/>
              <a:gd name="connsiteY2-358" fmla="*/ 372274 h 6750577"/>
              <a:gd name="connsiteX3-359" fmla="*/ 8688275 w 9680444"/>
              <a:gd name="connsiteY3-360" fmla="*/ 71330 h 6750577"/>
              <a:gd name="connsiteX4-361" fmla="*/ 9301734 w 9680444"/>
              <a:gd name="connsiteY4-362" fmla="*/ 210229 h 6750577"/>
              <a:gd name="connsiteX5-363" fmla="*/ 1940235 w 9680444"/>
              <a:gd name="connsiteY5-364" fmla="*/ 2397843 h 6750577"/>
              <a:gd name="connsiteX6-365" fmla="*/ 18837 w 9680444"/>
              <a:gd name="connsiteY6-366" fmla="*/ 6749925 h 6750577"/>
              <a:gd name="connsiteX0-367" fmla="*/ 18691 w 9680960"/>
              <a:gd name="connsiteY0-368" fmla="*/ 6745869 h 6746521"/>
              <a:gd name="connsiteX1-369" fmla="*/ 1326630 w 9680960"/>
              <a:gd name="connsiteY1-370" fmla="*/ 2069694 h 6746521"/>
              <a:gd name="connsiteX2-371" fmla="*/ 6674136 w 9680960"/>
              <a:gd name="connsiteY2-372" fmla="*/ 298770 h 6746521"/>
              <a:gd name="connsiteX3-373" fmla="*/ 8688129 w 9680960"/>
              <a:gd name="connsiteY3-374" fmla="*/ 67274 h 6746521"/>
              <a:gd name="connsiteX4-375" fmla="*/ 9301588 w 9680960"/>
              <a:gd name="connsiteY4-376" fmla="*/ 206173 h 6746521"/>
              <a:gd name="connsiteX5-377" fmla="*/ 1940089 w 9680960"/>
              <a:gd name="connsiteY5-378" fmla="*/ 2393787 h 6746521"/>
              <a:gd name="connsiteX6-379" fmla="*/ 18691 w 9680960"/>
              <a:gd name="connsiteY6-380" fmla="*/ 6745869 h 6746521"/>
              <a:gd name="connsiteX0-381" fmla="*/ 18691 w 9680960"/>
              <a:gd name="connsiteY0-382" fmla="*/ 6745869 h 6746521"/>
              <a:gd name="connsiteX1-383" fmla="*/ 1326630 w 9680960"/>
              <a:gd name="connsiteY1-384" fmla="*/ 2069694 h 6746521"/>
              <a:gd name="connsiteX2-385" fmla="*/ 6674136 w 9680960"/>
              <a:gd name="connsiteY2-386" fmla="*/ 298770 h 6746521"/>
              <a:gd name="connsiteX3-387" fmla="*/ 8688129 w 9680960"/>
              <a:gd name="connsiteY3-388" fmla="*/ 67274 h 6746521"/>
              <a:gd name="connsiteX4-389" fmla="*/ 9301588 w 9680960"/>
              <a:gd name="connsiteY4-390" fmla="*/ 206173 h 6746521"/>
              <a:gd name="connsiteX5-391" fmla="*/ 1940089 w 9680960"/>
              <a:gd name="connsiteY5-392" fmla="*/ 2393787 h 6746521"/>
              <a:gd name="connsiteX6-393" fmla="*/ 18691 w 9680960"/>
              <a:gd name="connsiteY6-394" fmla="*/ 6745869 h 6746521"/>
              <a:gd name="connsiteX0-395" fmla="*/ 18691 w 9680960"/>
              <a:gd name="connsiteY0-396" fmla="*/ 6745869 h 6746521"/>
              <a:gd name="connsiteX1-397" fmla="*/ 1326630 w 9680960"/>
              <a:gd name="connsiteY1-398" fmla="*/ 2069694 h 6746521"/>
              <a:gd name="connsiteX2-399" fmla="*/ 6674136 w 9680960"/>
              <a:gd name="connsiteY2-400" fmla="*/ 298770 h 6746521"/>
              <a:gd name="connsiteX3-401" fmla="*/ 8688129 w 9680960"/>
              <a:gd name="connsiteY3-402" fmla="*/ 67274 h 6746521"/>
              <a:gd name="connsiteX4-403" fmla="*/ 9301588 w 9680960"/>
              <a:gd name="connsiteY4-404" fmla="*/ 206173 h 6746521"/>
              <a:gd name="connsiteX5-405" fmla="*/ 1940089 w 9680960"/>
              <a:gd name="connsiteY5-406" fmla="*/ 2393787 h 6746521"/>
              <a:gd name="connsiteX6-407" fmla="*/ 18691 w 9680960"/>
              <a:gd name="connsiteY6-408" fmla="*/ 6745869 h 6746521"/>
              <a:gd name="connsiteX0-409" fmla="*/ 19136 w 9681405"/>
              <a:gd name="connsiteY0-410" fmla="*/ 6745869 h 6746521"/>
              <a:gd name="connsiteX1-411" fmla="*/ 1327075 w 9681405"/>
              <a:gd name="connsiteY1-412" fmla="*/ 2069694 h 6746521"/>
              <a:gd name="connsiteX2-413" fmla="*/ 6674581 w 9681405"/>
              <a:gd name="connsiteY2-414" fmla="*/ 298770 h 6746521"/>
              <a:gd name="connsiteX3-415" fmla="*/ 8688574 w 9681405"/>
              <a:gd name="connsiteY3-416" fmla="*/ 67274 h 6746521"/>
              <a:gd name="connsiteX4-417" fmla="*/ 9302033 w 9681405"/>
              <a:gd name="connsiteY4-418" fmla="*/ 206173 h 6746521"/>
              <a:gd name="connsiteX5-419" fmla="*/ 1940534 w 9681405"/>
              <a:gd name="connsiteY5-420" fmla="*/ 2393787 h 6746521"/>
              <a:gd name="connsiteX6-421" fmla="*/ 19136 w 9681405"/>
              <a:gd name="connsiteY6-422" fmla="*/ 6745869 h 6746521"/>
              <a:gd name="connsiteX0-423" fmla="*/ 19136 w 9681405"/>
              <a:gd name="connsiteY0-424" fmla="*/ 6745869 h 6746521"/>
              <a:gd name="connsiteX1-425" fmla="*/ 1327075 w 9681405"/>
              <a:gd name="connsiteY1-426" fmla="*/ 2069694 h 6746521"/>
              <a:gd name="connsiteX2-427" fmla="*/ 6674581 w 9681405"/>
              <a:gd name="connsiteY2-428" fmla="*/ 298770 h 6746521"/>
              <a:gd name="connsiteX3-429" fmla="*/ 8688574 w 9681405"/>
              <a:gd name="connsiteY3-430" fmla="*/ 67274 h 6746521"/>
              <a:gd name="connsiteX4-431" fmla="*/ 9302033 w 9681405"/>
              <a:gd name="connsiteY4-432" fmla="*/ 206173 h 6746521"/>
              <a:gd name="connsiteX5-433" fmla="*/ 1940534 w 9681405"/>
              <a:gd name="connsiteY5-434" fmla="*/ 2393787 h 6746521"/>
              <a:gd name="connsiteX6-435" fmla="*/ 19136 w 9681405"/>
              <a:gd name="connsiteY6-436" fmla="*/ 6745869 h 6746521"/>
              <a:gd name="connsiteX0-437" fmla="*/ 18923 w 9680147"/>
              <a:gd name="connsiteY0-438" fmla="*/ 6749067 h 6749719"/>
              <a:gd name="connsiteX1-439" fmla="*/ 1326862 w 9680147"/>
              <a:gd name="connsiteY1-440" fmla="*/ 2072892 h 6749719"/>
              <a:gd name="connsiteX2-441" fmla="*/ 6710944 w 9680147"/>
              <a:gd name="connsiteY2-442" fmla="*/ 356832 h 6749719"/>
              <a:gd name="connsiteX3-443" fmla="*/ 8688361 w 9680147"/>
              <a:gd name="connsiteY3-444" fmla="*/ 70472 h 6749719"/>
              <a:gd name="connsiteX4-445" fmla="*/ 9301820 w 9680147"/>
              <a:gd name="connsiteY4-446" fmla="*/ 209371 h 6749719"/>
              <a:gd name="connsiteX5-447" fmla="*/ 1940321 w 9680147"/>
              <a:gd name="connsiteY5-448" fmla="*/ 2396985 h 6749719"/>
              <a:gd name="connsiteX6-449" fmla="*/ 18923 w 9680147"/>
              <a:gd name="connsiteY6-450" fmla="*/ 6749067 h 6749719"/>
              <a:gd name="connsiteX0-451" fmla="*/ 18806 w 9680552"/>
              <a:gd name="connsiteY0-452" fmla="*/ 6746930 h 6747582"/>
              <a:gd name="connsiteX1-453" fmla="*/ 1326745 w 9680552"/>
              <a:gd name="connsiteY1-454" fmla="*/ 2070755 h 6747582"/>
              <a:gd name="connsiteX2-455" fmla="*/ 6692539 w 9680552"/>
              <a:gd name="connsiteY2-456" fmla="*/ 318119 h 6747582"/>
              <a:gd name="connsiteX3-457" fmla="*/ 8688244 w 9680552"/>
              <a:gd name="connsiteY3-458" fmla="*/ 68335 h 6747582"/>
              <a:gd name="connsiteX4-459" fmla="*/ 9301703 w 9680552"/>
              <a:gd name="connsiteY4-460" fmla="*/ 207234 h 6747582"/>
              <a:gd name="connsiteX5-461" fmla="*/ 1940204 w 9680552"/>
              <a:gd name="connsiteY5-462" fmla="*/ 2394848 h 6747582"/>
              <a:gd name="connsiteX6-463" fmla="*/ 18806 w 9680552"/>
              <a:gd name="connsiteY6-464" fmla="*/ 6746930 h 6747582"/>
              <a:gd name="connsiteX0-465" fmla="*/ 18806 w 9680552"/>
              <a:gd name="connsiteY0-466" fmla="*/ 6746930 h 6747582"/>
              <a:gd name="connsiteX1-467" fmla="*/ 1326745 w 9680552"/>
              <a:gd name="connsiteY1-468" fmla="*/ 2070755 h 6747582"/>
              <a:gd name="connsiteX2-469" fmla="*/ 6692539 w 9680552"/>
              <a:gd name="connsiteY2-470" fmla="*/ 318119 h 6747582"/>
              <a:gd name="connsiteX3-471" fmla="*/ 8688244 w 9680552"/>
              <a:gd name="connsiteY3-472" fmla="*/ 68335 h 6747582"/>
              <a:gd name="connsiteX4-473" fmla="*/ 9301703 w 9680552"/>
              <a:gd name="connsiteY4-474" fmla="*/ 207234 h 6747582"/>
              <a:gd name="connsiteX5-475" fmla="*/ 1940204 w 9680552"/>
              <a:gd name="connsiteY5-476" fmla="*/ 2394848 h 6747582"/>
              <a:gd name="connsiteX6-477" fmla="*/ 18806 w 9680552"/>
              <a:gd name="connsiteY6-478" fmla="*/ 6746930 h 6747582"/>
              <a:gd name="connsiteX0-479" fmla="*/ 22911 w 9684657"/>
              <a:gd name="connsiteY0-480" fmla="*/ 6746930 h 6747582"/>
              <a:gd name="connsiteX1-481" fmla="*/ 1330850 w 9684657"/>
              <a:gd name="connsiteY1-482" fmla="*/ 2070755 h 6747582"/>
              <a:gd name="connsiteX2-483" fmla="*/ 6696644 w 9684657"/>
              <a:gd name="connsiteY2-484" fmla="*/ 318119 h 6747582"/>
              <a:gd name="connsiteX3-485" fmla="*/ 8692349 w 9684657"/>
              <a:gd name="connsiteY3-486" fmla="*/ 68335 h 6747582"/>
              <a:gd name="connsiteX4-487" fmla="*/ 9305808 w 9684657"/>
              <a:gd name="connsiteY4-488" fmla="*/ 207234 h 6747582"/>
              <a:gd name="connsiteX5-489" fmla="*/ 1944309 w 9684657"/>
              <a:gd name="connsiteY5-490" fmla="*/ 2394848 h 6747582"/>
              <a:gd name="connsiteX6-491" fmla="*/ 22911 w 9684657"/>
              <a:gd name="connsiteY6-492" fmla="*/ 6746930 h 6747582"/>
              <a:gd name="connsiteX0-493" fmla="*/ 22440 w 9684186"/>
              <a:gd name="connsiteY0-494" fmla="*/ 6746930 h 6747582"/>
              <a:gd name="connsiteX1-495" fmla="*/ 1330379 w 9684186"/>
              <a:gd name="connsiteY1-496" fmla="*/ 2070755 h 6747582"/>
              <a:gd name="connsiteX2-497" fmla="*/ 6696173 w 9684186"/>
              <a:gd name="connsiteY2-498" fmla="*/ 318119 h 6747582"/>
              <a:gd name="connsiteX3-499" fmla="*/ 8691878 w 9684186"/>
              <a:gd name="connsiteY3-500" fmla="*/ 68335 h 6747582"/>
              <a:gd name="connsiteX4-501" fmla="*/ 9305337 w 9684186"/>
              <a:gd name="connsiteY4-502" fmla="*/ 207234 h 6747582"/>
              <a:gd name="connsiteX5-503" fmla="*/ 1943838 w 9684186"/>
              <a:gd name="connsiteY5-504" fmla="*/ 2394848 h 6747582"/>
              <a:gd name="connsiteX6-505" fmla="*/ 22440 w 9684186"/>
              <a:gd name="connsiteY6-506" fmla="*/ 6746930 h 6747582"/>
              <a:gd name="connsiteX0-507" fmla="*/ 20109 w 9645279"/>
              <a:gd name="connsiteY0-508" fmla="*/ 6774362 h 6775009"/>
              <a:gd name="connsiteX1-509" fmla="*/ 1291472 w 9645279"/>
              <a:gd name="connsiteY1-510" fmla="*/ 2070755 h 6775009"/>
              <a:gd name="connsiteX2-511" fmla="*/ 6657266 w 9645279"/>
              <a:gd name="connsiteY2-512" fmla="*/ 318119 h 6775009"/>
              <a:gd name="connsiteX3-513" fmla="*/ 8652971 w 9645279"/>
              <a:gd name="connsiteY3-514" fmla="*/ 68335 h 6775009"/>
              <a:gd name="connsiteX4-515" fmla="*/ 9266430 w 9645279"/>
              <a:gd name="connsiteY4-516" fmla="*/ 207234 h 6775009"/>
              <a:gd name="connsiteX5-517" fmla="*/ 1904931 w 9645279"/>
              <a:gd name="connsiteY5-518" fmla="*/ 2394848 h 6775009"/>
              <a:gd name="connsiteX6-519" fmla="*/ 20109 w 9645279"/>
              <a:gd name="connsiteY6-520" fmla="*/ 6774362 h 6775009"/>
              <a:gd name="connsiteX0-521" fmla="*/ 20505 w 9645675"/>
              <a:gd name="connsiteY0-522" fmla="*/ 6774362 h 6775009"/>
              <a:gd name="connsiteX1-523" fmla="*/ 1291868 w 9645675"/>
              <a:gd name="connsiteY1-524" fmla="*/ 2070755 h 6775009"/>
              <a:gd name="connsiteX2-525" fmla="*/ 6657662 w 9645675"/>
              <a:gd name="connsiteY2-526" fmla="*/ 318119 h 6775009"/>
              <a:gd name="connsiteX3-527" fmla="*/ 8653367 w 9645675"/>
              <a:gd name="connsiteY3-528" fmla="*/ 68335 h 6775009"/>
              <a:gd name="connsiteX4-529" fmla="*/ 9266826 w 9645675"/>
              <a:gd name="connsiteY4-530" fmla="*/ 207234 h 6775009"/>
              <a:gd name="connsiteX5-531" fmla="*/ 1905327 w 9645675"/>
              <a:gd name="connsiteY5-532" fmla="*/ 2394848 h 6775009"/>
              <a:gd name="connsiteX6-533" fmla="*/ 20505 w 9645675"/>
              <a:gd name="connsiteY6-534" fmla="*/ 6774362 h 6775009"/>
              <a:gd name="connsiteX0-535" fmla="*/ 20109 w 9645279"/>
              <a:gd name="connsiteY0-536" fmla="*/ 6774362 h 6775009"/>
              <a:gd name="connsiteX1-537" fmla="*/ 1291472 w 9645279"/>
              <a:gd name="connsiteY1-538" fmla="*/ 2070755 h 6775009"/>
              <a:gd name="connsiteX2-539" fmla="*/ 6657266 w 9645279"/>
              <a:gd name="connsiteY2-540" fmla="*/ 318119 h 6775009"/>
              <a:gd name="connsiteX3-541" fmla="*/ 8652971 w 9645279"/>
              <a:gd name="connsiteY3-542" fmla="*/ 68335 h 6775009"/>
              <a:gd name="connsiteX4-543" fmla="*/ 9266430 w 9645279"/>
              <a:gd name="connsiteY4-544" fmla="*/ 207234 h 6775009"/>
              <a:gd name="connsiteX5-545" fmla="*/ 1904931 w 9645279"/>
              <a:gd name="connsiteY5-546" fmla="*/ 2394848 h 6775009"/>
              <a:gd name="connsiteX6-547" fmla="*/ 20109 w 9645279"/>
              <a:gd name="connsiteY6-548" fmla="*/ 6774362 h 6775009"/>
              <a:gd name="connsiteX0-549" fmla="*/ 21340 w 9646510"/>
              <a:gd name="connsiteY0-550" fmla="*/ 6774362 h 6775009"/>
              <a:gd name="connsiteX1-551" fmla="*/ 1292703 w 9646510"/>
              <a:gd name="connsiteY1-552" fmla="*/ 2070755 h 6775009"/>
              <a:gd name="connsiteX2-553" fmla="*/ 6658497 w 9646510"/>
              <a:gd name="connsiteY2-554" fmla="*/ 318119 h 6775009"/>
              <a:gd name="connsiteX3-555" fmla="*/ 8654202 w 9646510"/>
              <a:gd name="connsiteY3-556" fmla="*/ 68335 h 6775009"/>
              <a:gd name="connsiteX4-557" fmla="*/ 9267661 w 9646510"/>
              <a:gd name="connsiteY4-558" fmla="*/ 207234 h 6775009"/>
              <a:gd name="connsiteX5-559" fmla="*/ 1906162 w 9646510"/>
              <a:gd name="connsiteY5-560" fmla="*/ 2394848 h 6775009"/>
              <a:gd name="connsiteX6-561" fmla="*/ 21340 w 9646510"/>
              <a:gd name="connsiteY6-562" fmla="*/ 6774362 h 6775009"/>
              <a:gd name="connsiteX0-563" fmla="*/ 20506 w 9645676"/>
              <a:gd name="connsiteY0-564" fmla="*/ 6774362 h 6775009"/>
              <a:gd name="connsiteX1-565" fmla="*/ 1291869 w 9645676"/>
              <a:gd name="connsiteY1-566" fmla="*/ 2070755 h 6775009"/>
              <a:gd name="connsiteX2-567" fmla="*/ 6657663 w 9645676"/>
              <a:gd name="connsiteY2-568" fmla="*/ 318119 h 6775009"/>
              <a:gd name="connsiteX3-569" fmla="*/ 8653368 w 9645676"/>
              <a:gd name="connsiteY3-570" fmla="*/ 68335 h 6775009"/>
              <a:gd name="connsiteX4-571" fmla="*/ 9266827 w 9645676"/>
              <a:gd name="connsiteY4-572" fmla="*/ 207234 h 6775009"/>
              <a:gd name="connsiteX5-573" fmla="*/ 1905328 w 9645676"/>
              <a:gd name="connsiteY5-574" fmla="*/ 2394848 h 6775009"/>
              <a:gd name="connsiteX6-575" fmla="*/ 20506 w 9645676"/>
              <a:gd name="connsiteY6-576" fmla="*/ 6774362 h 6775009"/>
              <a:gd name="connsiteX0-577" fmla="*/ 20506 w 9645676"/>
              <a:gd name="connsiteY0-578" fmla="*/ 6774362 h 6774906"/>
              <a:gd name="connsiteX1-579" fmla="*/ 1291869 w 9645676"/>
              <a:gd name="connsiteY1-580" fmla="*/ 2098187 h 6774906"/>
              <a:gd name="connsiteX2-581" fmla="*/ 6657663 w 9645676"/>
              <a:gd name="connsiteY2-582" fmla="*/ 318119 h 6774906"/>
              <a:gd name="connsiteX3-583" fmla="*/ 8653368 w 9645676"/>
              <a:gd name="connsiteY3-584" fmla="*/ 68335 h 6774906"/>
              <a:gd name="connsiteX4-585" fmla="*/ 9266827 w 9645676"/>
              <a:gd name="connsiteY4-586" fmla="*/ 207234 h 6774906"/>
              <a:gd name="connsiteX5-587" fmla="*/ 1905328 w 9645676"/>
              <a:gd name="connsiteY5-588" fmla="*/ 2394848 h 6774906"/>
              <a:gd name="connsiteX6-589" fmla="*/ 20506 w 9645676"/>
              <a:gd name="connsiteY6-590" fmla="*/ 6774362 h 6774906"/>
              <a:gd name="connsiteX0-591" fmla="*/ 31889 w 9657059"/>
              <a:gd name="connsiteY0-592" fmla="*/ 6774362 h 6774906"/>
              <a:gd name="connsiteX1-593" fmla="*/ 1303252 w 9657059"/>
              <a:gd name="connsiteY1-594" fmla="*/ 2098187 h 6774906"/>
              <a:gd name="connsiteX2-595" fmla="*/ 6669046 w 9657059"/>
              <a:gd name="connsiteY2-596" fmla="*/ 318119 h 6774906"/>
              <a:gd name="connsiteX3-597" fmla="*/ 8664751 w 9657059"/>
              <a:gd name="connsiteY3-598" fmla="*/ 68335 h 6774906"/>
              <a:gd name="connsiteX4-599" fmla="*/ 9278210 w 9657059"/>
              <a:gd name="connsiteY4-600" fmla="*/ 207234 h 6774906"/>
              <a:gd name="connsiteX5-601" fmla="*/ 1916711 w 9657059"/>
              <a:gd name="connsiteY5-602" fmla="*/ 2394848 h 6774906"/>
              <a:gd name="connsiteX6-603" fmla="*/ 31889 w 9657059"/>
              <a:gd name="connsiteY6-604" fmla="*/ 6774362 h 6774906"/>
              <a:gd name="connsiteX0-605" fmla="*/ 24729 w 9634716"/>
              <a:gd name="connsiteY0-606" fmla="*/ 6769388 h 6769932"/>
              <a:gd name="connsiteX1-607" fmla="*/ 1296092 w 9634716"/>
              <a:gd name="connsiteY1-608" fmla="*/ 2093213 h 6769932"/>
              <a:gd name="connsiteX2-609" fmla="*/ 7210526 w 9634716"/>
              <a:gd name="connsiteY2-610" fmla="*/ 194273 h 6769932"/>
              <a:gd name="connsiteX3-611" fmla="*/ 8657591 w 9634716"/>
              <a:gd name="connsiteY3-612" fmla="*/ 63361 h 6769932"/>
              <a:gd name="connsiteX4-613" fmla="*/ 9271050 w 9634716"/>
              <a:gd name="connsiteY4-614" fmla="*/ 202260 h 6769932"/>
              <a:gd name="connsiteX5-615" fmla="*/ 1909551 w 9634716"/>
              <a:gd name="connsiteY5-616" fmla="*/ 2389874 h 6769932"/>
              <a:gd name="connsiteX6-617" fmla="*/ 24729 w 9634716"/>
              <a:gd name="connsiteY6-618" fmla="*/ 6769388 h 6769932"/>
              <a:gd name="connsiteX0-619" fmla="*/ 24729 w 9634716"/>
              <a:gd name="connsiteY0-620" fmla="*/ 6767563 h 6768107"/>
              <a:gd name="connsiteX1-621" fmla="*/ 1296092 w 9634716"/>
              <a:gd name="connsiteY1-622" fmla="*/ 2091388 h 6768107"/>
              <a:gd name="connsiteX2-623" fmla="*/ 7210526 w 9634716"/>
              <a:gd name="connsiteY2-624" fmla="*/ 192448 h 6768107"/>
              <a:gd name="connsiteX3-625" fmla="*/ 8657591 w 9634716"/>
              <a:gd name="connsiteY3-626" fmla="*/ 61536 h 6768107"/>
              <a:gd name="connsiteX4-627" fmla="*/ 9271050 w 9634716"/>
              <a:gd name="connsiteY4-628" fmla="*/ 200435 h 6768107"/>
              <a:gd name="connsiteX5-629" fmla="*/ 1909551 w 9634716"/>
              <a:gd name="connsiteY5-630" fmla="*/ 2388049 h 6768107"/>
              <a:gd name="connsiteX6-631" fmla="*/ 24729 w 9634716"/>
              <a:gd name="connsiteY6-632" fmla="*/ 6767563 h 6768107"/>
              <a:gd name="connsiteX0-633" fmla="*/ 24729 w 9661212"/>
              <a:gd name="connsiteY0-634" fmla="*/ 6760615 h 6761159"/>
              <a:gd name="connsiteX1-635" fmla="*/ 1296092 w 9661212"/>
              <a:gd name="connsiteY1-636" fmla="*/ 2084440 h 6761159"/>
              <a:gd name="connsiteX2-637" fmla="*/ 7210526 w 9661212"/>
              <a:gd name="connsiteY2-638" fmla="*/ 185500 h 6761159"/>
              <a:gd name="connsiteX3-639" fmla="*/ 8794751 w 9661212"/>
              <a:gd name="connsiteY3-640" fmla="*/ 72876 h 6761159"/>
              <a:gd name="connsiteX4-641" fmla="*/ 9271050 w 9661212"/>
              <a:gd name="connsiteY4-642" fmla="*/ 193487 h 6761159"/>
              <a:gd name="connsiteX5-643" fmla="*/ 1909551 w 9661212"/>
              <a:gd name="connsiteY5-644" fmla="*/ 2381101 h 6761159"/>
              <a:gd name="connsiteX6-645" fmla="*/ 24729 w 9661212"/>
              <a:gd name="connsiteY6-646" fmla="*/ 6760615 h 6761159"/>
              <a:gd name="connsiteX0-647" fmla="*/ 24729 w 9670873"/>
              <a:gd name="connsiteY0-648" fmla="*/ 6778678 h 6779222"/>
              <a:gd name="connsiteX1-649" fmla="*/ 1296092 w 9670873"/>
              <a:gd name="connsiteY1-650" fmla="*/ 2102503 h 6779222"/>
              <a:gd name="connsiteX2-651" fmla="*/ 7210526 w 9670873"/>
              <a:gd name="connsiteY2-652" fmla="*/ 203563 h 6779222"/>
              <a:gd name="connsiteX3-653" fmla="*/ 8840471 w 9670873"/>
              <a:gd name="connsiteY3-654" fmla="*/ 54363 h 6779222"/>
              <a:gd name="connsiteX4-655" fmla="*/ 9271050 w 9670873"/>
              <a:gd name="connsiteY4-656" fmla="*/ 211550 h 6779222"/>
              <a:gd name="connsiteX5-657" fmla="*/ 1909551 w 9670873"/>
              <a:gd name="connsiteY5-658" fmla="*/ 2399164 h 6779222"/>
              <a:gd name="connsiteX6-659" fmla="*/ 24729 w 9670873"/>
              <a:gd name="connsiteY6-660" fmla="*/ 6778678 h 6779222"/>
              <a:gd name="connsiteX0-661" fmla="*/ 24729 w 9670873"/>
              <a:gd name="connsiteY0-662" fmla="*/ 6775745 h 6776289"/>
              <a:gd name="connsiteX1-663" fmla="*/ 1296092 w 9670873"/>
              <a:gd name="connsiteY1-664" fmla="*/ 2099570 h 6776289"/>
              <a:gd name="connsiteX2-665" fmla="*/ 7210526 w 9670873"/>
              <a:gd name="connsiteY2-666" fmla="*/ 200630 h 6776289"/>
              <a:gd name="connsiteX3-667" fmla="*/ 8840471 w 9670873"/>
              <a:gd name="connsiteY3-668" fmla="*/ 51430 h 6776289"/>
              <a:gd name="connsiteX4-669" fmla="*/ 9271050 w 9670873"/>
              <a:gd name="connsiteY4-670" fmla="*/ 208617 h 6776289"/>
              <a:gd name="connsiteX5-671" fmla="*/ 1909551 w 9670873"/>
              <a:gd name="connsiteY5-672" fmla="*/ 2396231 h 6776289"/>
              <a:gd name="connsiteX6-673" fmla="*/ 24729 w 9670873"/>
              <a:gd name="connsiteY6-674" fmla="*/ 6775745 h 6776289"/>
              <a:gd name="connsiteX0-675" fmla="*/ 40455 w 9686599"/>
              <a:gd name="connsiteY0-676" fmla="*/ 6775745 h 6776505"/>
              <a:gd name="connsiteX1-677" fmla="*/ 1202090 w 9686599"/>
              <a:gd name="connsiteY1-678" fmla="*/ 2044706 h 6776505"/>
              <a:gd name="connsiteX2-679" fmla="*/ 7226252 w 9686599"/>
              <a:gd name="connsiteY2-680" fmla="*/ 200630 h 6776505"/>
              <a:gd name="connsiteX3-681" fmla="*/ 8856197 w 9686599"/>
              <a:gd name="connsiteY3-682" fmla="*/ 51430 h 6776505"/>
              <a:gd name="connsiteX4-683" fmla="*/ 9286776 w 9686599"/>
              <a:gd name="connsiteY4-684" fmla="*/ 208617 h 6776505"/>
              <a:gd name="connsiteX5-685" fmla="*/ 1925277 w 9686599"/>
              <a:gd name="connsiteY5-686" fmla="*/ 2396231 h 6776505"/>
              <a:gd name="connsiteX6-687" fmla="*/ 40455 w 9686599"/>
              <a:gd name="connsiteY6-688" fmla="*/ 6775745 h 6776505"/>
              <a:gd name="connsiteX0-689" fmla="*/ 40757 w 9686325"/>
              <a:gd name="connsiteY0-690" fmla="*/ 6780584 h 6781344"/>
              <a:gd name="connsiteX1-691" fmla="*/ 1202392 w 9686325"/>
              <a:gd name="connsiteY1-692" fmla="*/ 2049545 h 6781344"/>
              <a:gd name="connsiteX2-693" fmla="*/ 7244842 w 9686325"/>
              <a:gd name="connsiteY2-694" fmla="*/ 196325 h 6781344"/>
              <a:gd name="connsiteX3-695" fmla="*/ 8856499 w 9686325"/>
              <a:gd name="connsiteY3-696" fmla="*/ 56269 h 6781344"/>
              <a:gd name="connsiteX4-697" fmla="*/ 9287078 w 9686325"/>
              <a:gd name="connsiteY4-698" fmla="*/ 213456 h 6781344"/>
              <a:gd name="connsiteX5-699" fmla="*/ 1925579 w 9686325"/>
              <a:gd name="connsiteY5-700" fmla="*/ 2401070 h 6781344"/>
              <a:gd name="connsiteX6-701" fmla="*/ 40757 w 9686325"/>
              <a:gd name="connsiteY6-702" fmla="*/ 6780584 h 6781344"/>
              <a:gd name="connsiteX0-703" fmla="*/ 40757 w 9686325"/>
              <a:gd name="connsiteY0-704" fmla="*/ 6775202 h 6775962"/>
              <a:gd name="connsiteX1-705" fmla="*/ 1202392 w 9686325"/>
              <a:gd name="connsiteY1-706" fmla="*/ 2044163 h 6775962"/>
              <a:gd name="connsiteX2-707" fmla="*/ 7244842 w 9686325"/>
              <a:gd name="connsiteY2-708" fmla="*/ 190943 h 6775962"/>
              <a:gd name="connsiteX3-709" fmla="*/ 8856499 w 9686325"/>
              <a:gd name="connsiteY3-710" fmla="*/ 50887 h 6775962"/>
              <a:gd name="connsiteX4-711" fmla="*/ 9287078 w 9686325"/>
              <a:gd name="connsiteY4-712" fmla="*/ 208074 h 6775962"/>
              <a:gd name="connsiteX5-713" fmla="*/ 1925579 w 9686325"/>
              <a:gd name="connsiteY5-714" fmla="*/ 2395688 h 6775962"/>
              <a:gd name="connsiteX6-715" fmla="*/ 40757 w 9686325"/>
              <a:gd name="connsiteY6-716" fmla="*/ 6775202 h 67759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9686325" h="6775962">
                <a:moveTo>
                  <a:pt x="40757" y="6775202"/>
                </a:moveTo>
                <a:cubicBezTo>
                  <a:pt x="-79774" y="6716614"/>
                  <a:pt x="1711" y="3141539"/>
                  <a:pt x="1202392" y="2044163"/>
                </a:cubicBezTo>
                <a:cubicBezTo>
                  <a:pt x="2403073" y="946787"/>
                  <a:pt x="5932582" y="477436"/>
                  <a:pt x="7244842" y="190943"/>
                </a:cubicBezTo>
                <a:cubicBezTo>
                  <a:pt x="8557102" y="-95550"/>
                  <a:pt x="8516126" y="48032"/>
                  <a:pt x="8856499" y="50887"/>
                </a:cubicBezTo>
                <a:cubicBezTo>
                  <a:pt x="9196872" y="53742"/>
                  <a:pt x="10257422" y="-139167"/>
                  <a:pt x="9287078" y="208074"/>
                </a:cubicBezTo>
                <a:cubicBezTo>
                  <a:pt x="8316734" y="555314"/>
                  <a:pt x="3466632" y="1301167"/>
                  <a:pt x="1925579" y="2395688"/>
                </a:cubicBezTo>
                <a:cubicBezTo>
                  <a:pt x="384526" y="3490209"/>
                  <a:pt x="161288" y="6833790"/>
                  <a:pt x="40757" y="6775202"/>
                </a:cubicBezTo>
                <a:close/>
              </a:path>
            </a:pathLst>
          </a:custGeom>
          <a:solidFill>
            <a:srgbClr val="0BA2B0">
              <a:alpha val="7568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任意多边形: 形状 20"/>
          <p:cNvSpPr/>
          <p:nvPr/>
        </p:nvSpPr>
        <p:spPr>
          <a:xfrm flipV="1">
            <a:off x="-111858" y="4286359"/>
            <a:ext cx="3859141" cy="2699620"/>
          </a:xfrm>
          <a:custGeom>
            <a:avLst/>
            <a:gdLst>
              <a:gd name="connsiteX0" fmla="*/ 88772 w 9361349"/>
              <a:gd name="connsiteY0" fmla="*/ 6435856 h 6441090"/>
              <a:gd name="connsiteX1" fmla="*/ 540185 w 9361349"/>
              <a:gd name="connsiteY1" fmla="*/ 3079197 h 6441090"/>
              <a:gd name="connsiteX2" fmla="*/ 1639780 w 9361349"/>
              <a:gd name="connsiteY2" fmla="*/ 1898580 h 6441090"/>
              <a:gd name="connsiteX3" fmla="*/ 7311375 w 9361349"/>
              <a:gd name="connsiteY3" fmla="*/ 289699 h 6441090"/>
              <a:gd name="connsiteX4" fmla="*/ 8086879 w 9361349"/>
              <a:gd name="connsiteY4" fmla="*/ 150802 h 6441090"/>
              <a:gd name="connsiteX5" fmla="*/ 9059152 w 9361349"/>
              <a:gd name="connsiteY5" fmla="*/ 162377 h 6441090"/>
              <a:gd name="connsiteX6" fmla="*/ 2264813 w 9361349"/>
              <a:gd name="connsiteY6" fmla="*/ 2234245 h 6441090"/>
              <a:gd name="connsiteX7" fmla="*/ 88772 w 9361349"/>
              <a:gd name="connsiteY7" fmla="*/ 6435856 h 6441090"/>
              <a:gd name="connsiteX0-1" fmla="*/ 86621 w 9359198"/>
              <a:gd name="connsiteY0-2" fmla="*/ 6435856 h 6442824"/>
              <a:gd name="connsiteX1-3" fmla="*/ 549608 w 9359198"/>
              <a:gd name="connsiteY1-4" fmla="*/ 3194943 h 6442824"/>
              <a:gd name="connsiteX2-5" fmla="*/ 1637629 w 9359198"/>
              <a:gd name="connsiteY2-6" fmla="*/ 1898580 h 6442824"/>
              <a:gd name="connsiteX3-7" fmla="*/ 7309224 w 9359198"/>
              <a:gd name="connsiteY3-8" fmla="*/ 289699 h 6442824"/>
              <a:gd name="connsiteX4-9" fmla="*/ 8084728 w 9359198"/>
              <a:gd name="connsiteY4-10" fmla="*/ 150802 h 6442824"/>
              <a:gd name="connsiteX5-11" fmla="*/ 9057001 w 9359198"/>
              <a:gd name="connsiteY5-12" fmla="*/ 162377 h 6442824"/>
              <a:gd name="connsiteX6-13" fmla="*/ 2262662 w 9359198"/>
              <a:gd name="connsiteY6-14" fmla="*/ 2234245 h 6442824"/>
              <a:gd name="connsiteX7-15" fmla="*/ 86621 w 9359198"/>
              <a:gd name="connsiteY7-16" fmla="*/ 6435856 h 6442824"/>
              <a:gd name="connsiteX0-17" fmla="*/ 74556 w 9347133"/>
              <a:gd name="connsiteY0-18" fmla="*/ 6435856 h 6443418"/>
              <a:gd name="connsiteX1-19" fmla="*/ 537543 w 9347133"/>
              <a:gd name="connsiteY1-20" fmla="*/ 3194943 h 6443418"/>
              <a:gd name="connsiteX2-21" fmla="*/ 1625564 w 9347133"/>
              <a:gd name="connsiteY2-22" fmla="*/ 1898580 h 6443418"/>
              <a:gd name="connsiteX3-23" fmla="*/ 7297159 w 9347133"/>
              <a:gd name="connsiteY3-24" fmla="*/ 289699 h 6443418"/>
              <a:gd name="connsiteX4-25" fmla="*/ 8072663 w 9347133"/>
              <a:gd name="connsiteY4-26" fmla="*/ 150802 h 6443418"/>
              <a:gd name="connsiteX5-27" fmla="*/ 9044936 w 9347133"/>
              <a:gd name="connsiteY5-28" fmla="*/ 162377 h 6443418"/>
              <a:gd name="connsiteX6-29" fmla="*/ 2250597 w 9347133"/>
              <a:gd name="connsiteY6-30" fmla="*/ 2234245 h 6443418"/>
              <a:gd name="connsiteX7-31" fmla="*/ 74556 w 9347133"/>
              <a:gd name="connsiteY7-32" fmla="*/ 6435856 h 6443418"/>
              <a:gd name="connsiteX0-33" fmla="*/ 104017 w 9376594"/>
              <a:gd name="connsiteY0-34" fmla="*/ 6435856 h 6443156"/>
              <a:gd name="connsiteX1-35" fmla="*/ 567004 w 9376594"/>
              <a:gd name="connsiteY1-36" fmla="*/ 3194943 h 6443156"/>
              <a:gd name="connsiteX2-37" fmla="*/ 1655025 w 9376594"/>
              <a:gd name="connsiteY2-38" fmla="*/ 1898580 h 6443156"/>
              <a:gd name="connsiteX3-39" fmla="*/ 7326620 w 9376594"/>
              <a:gd name="connsiteY3-40" fmla="*/ 289699 h 6443156"/>
              <a:gd name="connsiteX4-41" fmla="*/ 8102124 w 9376594"/>
              <a:gd name="connsiteY4-42" fmla="*/ 150802 h 6443156"/>
              <a:gd name="connsiteX5-43" fmla="*/ 9074397 w 9376594"/>
              <a:gd name="connsiteY5-44" fmla="*/ 162377 h 6443156"/>
              <a:gd name="connsiteX6-45" fmla="*/ 2280058 w 9376594"/>
              <a:gd name="connsiteY6-46" fmla="*/ 2234245 h 6443156"/>
              <a:gd name="connsiteX7-47" fmla="*/ 104017 w 9376594"/>
              <a:gd name="connsiteY7-48" fmla="*/ 6435856 h 6443156"/>
              <a:gd name="connsiteX0-49" fmla="*/ 98790 w 9371367"/>
              <a:gd name="connsiteY0-50" fmla="*/ 6435856 h 6438057"/>
              <a:gd name="connsiteX1-51" fmla="*/ 584926 w 9371367"/>
              <a:gd name="connsiteY1-52" fmla="*/ 2789829 h 6438057"/>
              <a:gd name="connsiteX2-53" fmla="*/ 1649798 w 9371367"/>
              <a:gd name="connsiteY2-54" fmla="*/ 1898580 h 6438057"/>
              <a:gd name="connsiteX3-55" fmla="*/ 7321393 w 9371367"/>
              <a:gd name="connsiteY3-56" fmla="*/ 289699 h 6438057"/>
              <a:gd name="connsiteX4-57" fmla="*/ 8096897 w 9371367"/>
              <a:gd name="connsiteY4-58" fmla="*/ 150802 h 6438057"/>
              <a:gd name="connsiteX5-59" fmla="*/ 9069170 w 9371367"/>
              <a:gd name="connsiteY5-60" fmla="*/ 162377 h 6438057"/>
              <a:gd name="connsiteX6-61" fmla="*/ 2274831 w 9371367"/>
              <a:gd name="connsiteY6-62" fmla="*/ 2234245 h 6438057"/>
              <a:gd name="connsiteX7-63" fmla="*/ 98790 w 9371367"/>
              <a:gd name="connsiteY7-64" fmla="*/ 6435856 h 6438057"/>
              <a:gd name="connsiteX0-65" fmla="*/ 118586 w 9391163"/>
              <a:gd name="connsiteY0-66" fmla="*/ 6435856 h 6438022"/>
              <a:gd name="connsiteX1-67" fmla="*/ 604722 w 9391163"/>
              <a:gd name="connsiteY1-68" fmla="*/ 2789829 h 6438022"/>
              <a:gd name="connsiteX2-69" fmla="*/ 1669594 w 9391163"/>
              <a:gd name="connsiteY2-70" fmla="*/ 1898580 h 6438022"/>
              <a:gd name="connsiteX3-71" fmla="*/ 7341189 w 9391163"/>
              <a:gd name="connsiteY3-72" fmla="*/ 289699 h 6438022"/>
              <a:gd name="connsiteX4-73" fmla="*/ 8116693 w 9391163"/>
              <a:gd name="connsiteY4-74" fmla="*/ 150802 h 6438022"/>
              <a:gd name="connsiteX5-75" fmla="*/ 9088966 w 9391163"/>
              <a:gd name="connsiteY5-76" fmla="*/ 162377 h 6438022"/>
              <a:gd name="connsiteX6-77" fmla="*/ 2294627 w 9391163"/>
              <a:gd name="connsiteY6-78" fmla="*/ 2234245 h 6438022"/>
              <a:gd name="connsiteX7-79" fmla="*/ 118586 w 9391163"/>
              <a:gd name="connsiteY7-80" fmla="*/ 6435856 h 6438022"/>
              <a:gd name="connsiteX0-81" fmla="*/ 118586 w 9391163"/>
              <a:gd name="connsiteY0-82" fmla="*/ 6435856 h 6438022"/>
              <a:gd name="connsiteX1-83" fmla="*/ 604722 w 9391163"/>
              <a:gd name="connsiteY1-84" fmla="*/ 2789829 h 6438022"/>
              <a:gd name="connsiteX2-85" fmla="*/ 1669594 w 9391163"/>
              <a:gd name="connsiteY2-86" fmla="*/ 1898580 h 6438022"/>
              <a:gd name="connsiteX3-87" fmla="*/ 7341189 w 9391163"/>
              <a:gd name="connsiteY3-88" fmla="*/ 289699 h 6438022"/>
              <a:gd name="connsiteX4-89" fmla="*/ 8116693 w 9391163"/>
              <a:gd name="connsiteY4-90" fmla="*/ 150802 h 6438022"/>
              <a:gd name="connsiteX5-91" fmla="*/ 9088966 w 9391163"/>
              <a:gd name="connsiteY5-92" fmla="*/ 162377 h 6438022"/>
              <a:gd name="connsiteX6-93" fmla="*/ 2294627 w 9391163"/>
              <a:gd name="connsiteY6-94" fmla="*/ 2234245 h 6438022"/>
              <a:gd name="connsiteX7-95" fmla="*/ 118586 w 9391163"/>
              <a:gd name="connsiteY7-96" fmla="*/ 6435856 h 6438022"/>
              <a:gd name="connsiteX0-97" fmla="*/ 118586 w 9391163"/>
              <a:gd name="connsiteY0-98" fmla="*/ 6435856 h 6438022"/>
              <a:gd name="connsiteX1-99" fmla="*/ 604722 w 9391163"/>
              <a:gd name="connsiteY1-100" fmla="*/ 2789829 h 6438022"/>
              <a:gd name="connsiteX2-101" fmla="*/ 1669594 w 9391163"/>
              <a:gd name="connsiteY2-102" fmla="*/ 1898580 h 6438022"/>
              <a:gd name="connsiteX3-103" fmla="*/ 7341189 w 9391163"/>
              <a:gd name="connsiteY3-104" fmla="*/ 289699 h 6438022"/>
              <a:gd name="connsiteX4-105" fmla="*/ 8116693 w 9391163"/>
              <a:gd name="connsiteY4-106" fmla="*/ 150802 h 6438022"/>
              <a:gd name="connsiteX5-107" fmla="*/ 9088966 w 9391163"/>
              <a:gd name="connsiteY5-108" fmla="*/ 162377 h 6438022"/>
              <a:gd name="connsiteX6-109" fmla="*/ 2294627 w 9391163"/>
              <a:gd name="connsiteY6-110" fmla="*/ 2234245 h 6438022"/>
              <a:gd name="connsiteX7-111" fmla="*/ 118586 w 9391163"/>
              <a:gd name="connsiteY7-112" fmla="*/ 6435856 h 6438022"/>
              <a:gd name="connsiteX0-113" fmla="*/ 314123 w 9586700"/>
              <a:gd name="connsiteY0-114" fmla="*/ 6435856 h 6438167"/>
              <a:gd name="connsiteX1-115" fmla="*/ 800259 w 9586700"/>
              <a:gd name="connsiteY1-116" fmla="*/ 2789829 h 6438167"/>
              <a:gd name="connsiteX2-117" fmla="*/ 7536726 w 9586700"/>
              <a:gd name="connsiteY2-118" fmla="*/ 289699 h 6438167"/>
              <a:gd name="connsiteX3-119" fmla="*/ 8312230 w 9586700"/>
              <a:gd name="connsiteY3-120" fmla="*/ 150802 h 6438167"/>
              <a:gd name="connsiteX4-121" fmla="*/ 9284503 w 9586700"/>
              <a:gd name="connsiteY4-122" fmla="*/ 162377 h 6438167"/>
              <a:gd name="connsiteX5-123" fmla="*/ 2490164 w 9586700"/>
              <a:gd name="connsiteY5-124" fmla="*/ 2234245 h 6438167"/>
              <a:gd name="connsiteX6-125" fmla="*/ 314123 w 9586700"/>
              <a:gd name="connsiteY6-126" fmla="*/ 6435856 h 6438167"/>
              <a:gd name="connsiteX0-127" fmla="*/ 14491 w 9287068"/>
              <a:gd name="connsiteY0-128" fmla="*/ 6435856 h 6436352"/>
              <a:gd name="connsiteX1-129" fmla="*/ 1565498 w 9287068"/>
              <a:gd name="connsiteY1-130" fmla="*/ 1956451 h 6436352"/>
              <a:gd name="connsiteX2-131" fmla="*/ 7237094 w 9287068"/>
              <a:gd name="connsiteY2-132" fmla="*/ 289699 h 6436352"/>
              <a:gd name="connsiteX3-133" fmla="*/ 8012598 w 9287068"/>
              <a:gd name="connsiteY3-134" fmla="*/ 150802 h 6436352"/>
              <a:gd name="connsiteX4-135" fmla="*/ 8984871 w 9287068"/>
              <a:gd name="connsiteY4-136" fmla="*/ 162377 h 6436352"/>
              <a:gd name="connsiteX5-137" fmla="*/ 2190532 w 9287068"/>
              <a:gd name="connsiteY5-138" fmla="*/ 2234245 h 6436352"/>
              <a:gd name="connsiteX6-139" fmla="*/ 14491 w 9287068"/>
              <a:gd name="connsiteY6-140" fmla="*/ 6435856 h 6436352"/>
              <a:gd name="connsiteX0-141" fmla="*/ 13766 w 9290178"/>
              <a:gd name="connsiteY0-142" fmla="*/ 6433561 h 6434057"/>
              <a:gd name="connsiteX1-143" fmla="*/ 1564773 w 9290178"/>
              <a:gd name="connsiteY1-144" fmla="*/ 1954156 h 6434057"/>
              <a:gd name="connsiteX2-145" fmla="*/ 7039600 w 9290178"/>
              <a:gd name="connsiteY2-146" fmla="*/ 229530 h 6434057"/>
              <a:gd name="connsiteX3-147" fmla="*/ 8011873 w 9290178"/>
              <a:gd name="connsiteY3-148" fmla="*/ 148507 h 6434057"/>
              <a:gd name="connsiteX4-149" fmla="*/ 8984146 w 9290178"/>
              <a:gd name="connsiteY4-150" fmla="*/ 160082 h 6434057"/>
              <a:gd name="connsiteX5-151" fmla="*/ 2189807 w 9290178"/>
              <a:gd name="connsiteY5-152" fmla="*/ 2231950 h 6434057"/>
              <a:gd name="connsiteX6-153" fmla="*/ 13766 w 9290178"/>
              <a:gd name="connsiteY6-154" fmla="*/ 6433561 h 6434057"/>
              <a:gd name="connsiteX0-155" fmla="*/ 13766 w 9293209"/>
              <a:gd name="connsiteY0-156" fmla="*/ 6468500 h 6468996"/>
              <a:gd name="connsiteX1-157" fmla="*/ 1564773 w 9293209"/>
              <a:gd name="connsiteY1-158" fmla="*/ 1989095 h 6468996"/>
              <a:gd name="connsiteX2-159" fmla="*/ 7039600 w 9293209"/>
              <a:gd name="connsiteY2-160" fmla="*/ 264469 h 6468996"/>
              <a:gd name="connsiteX3-161" fmla="*/ 8035022 w 9293209"/>
              <a:gd name="connsiteY3-162" fmla="*/ 79274 h 6468996"/>
              <a:gd name="connsiteX4-163" fmla="*/ 8984146 w 9293209"/>
              <a:gd name="connsiteY4-164" fmla="*/ 195021 h 6468996"/>
              <a:gd name="connsiteX5-165" fmla="*/ 2189807 w 9293209"/>
              <a:gd name="connsiteY5-166" fmla="*/ 2266889 h 6468996"/>
              <a:gd name="connsiteX6-167" fmla="*/ 13766 w 9293209"/>
              <a:gd name="connsiteY6-168" fmla="*/ 6468500 h 6468996"/>
              <a:gd name="connsiteX0-169" fmla="*/ 13330 w 9292773"/>
              <a:gd name="connsiteY0-170" fmla="*/ 6468500 h 6468996"/>
              <a:gd name="connsiteX1-171" fmla="*/ 1564337 w 9292773"/>
              <a:gd name="connsiteY1-172" fmla="*/ 1989095 h 6468996"/>
              <a:gd name="connsiteX2-173" fmla="*/ 6911840 w 9292773"/>
              <a:gd name="connsiteY2-174" fmla="*/ 148723 h 6468996"/>
              <a:gd name="connsiteX3-175" fmla="*/ 7039164 w 9292773"/>
              <a:gd name="connsiteY3-176" fmla="*/ 264469 h 6468996"/>
              <a:gd name="connsiteX4-177" fmla="*/ 8034586 w 9292773"/>
              <a:gd name="connsiteY4-178" fmla="*/ 79274 h 6468996"/>
              <a:gd name="connsiteX5-179" fmla="*/ 8983710 w 9292773"/>
              <a:gd name="connsiteY5-180" fmla="*/ 195021 h 6468996"/>
              <a:gd name="connsiteX6-181" fmla="*/ 2189371 w 9292773"/>
              <a:gd name="connsiteY6-182" fmla="*/ 2266889 h 6468996"/>
              <a:gd name="connsiteX7-183" fmla="*/ 13330 w 9292773"/>
              <a:gd name="connsiteY7-184" fmla="*/ 6468500 h 6468996"/>
              <a:gd name="connsiteX0-185" fmla="*/ 13765 w 9293208"/>
              <a:gd name="connsiteY0-186" fmla="*/ 6468500 h 6468996"/>
              <a:gd name="connsiteX1-187" fmla="*/ 1564772 w 9293208"/>
              <a:gd name="connsiteY1-188" fmla="*/ 1989095 h 6468996"/>
              <a:gd name="connsiteX2-189" fmla="*/ 7039599 w 9293208"/>
              <a:gd name="connsiteY2-190" fmla="*/ 264469 h 6468996"/>
              <a:gd name="connsiteX3-191" fmla="*/ 8035021 w 9293208"/>
              <a:gd name="connsiteY3-192" fmla="*/ 79274 h 6468996"/>
              <a:gd name="connsiteX4-193" fmla="*/ 8984145 w 9293208"/>
              <a:gd name="connsiteY4-194" fmla="*/ 195021 h 6468996"/>
              <a:gd name="connsiteX5-195" fmla="*/ 2189806 w 9293208"/>
              <a:gd name="connsiteY5-196" fmla="*/ 2266889 h 6468996"/>
              <a:gd name="connsiteX6-197" fmla="*/ 13765 w 9293208"/>
              <a:gd name="connsiteY6-198" fmla="*/ 6468500 h 6468996"/>
              <a:gd name="connsiteX0-199" fmla="*/ 13446 w 9294756"/>
              <a:gd name="connsiteY0-200" fmla="*/ 6467264 h 6467760"/>
              <a:gd name="connsiteX1-201" fmla="*/ 1564453 w 9294756"/>
              <a:gd name="connsiteY1-202" fmla="*/ 1987859 h 6467760"/>
              <a:gd name="connsiteX2-203" fmla="*/ 6946683 w 9294756"/>
              <a:gd name="connsiteY2-204" fmla="*/ 240084 h 6467760"/>
              <a:gd name="connsiteX3-205" fmla="*/ 8034702 w 9294756"/>
              <a:gd name="connsiteY3-206" fmla="*/ 78038 h 6467760"/>
              <a:gd name="connsiteX4-207" fmla="*/ 8983826 w 9294756"/>
              <a:gd name="connsiteY4-208" fmla="*/ 193785 h 6467760"/>
              <a:gd name="connsiteX5-209" fmla="*/ 2189487 w 9294756"/>
              <a:gd name="connsiteY5-210" fmla="*/ 2265653 h 6467760"/>
              <a:gd name="connsiteX6-211" fmla="*/ 13446 w 9294756"/>
              <a:gd name="connsiteY6-212" fmla="*/ 6467264 h 6467760"/>
              <a:gd name="connsiteX0-213" fmla="*/ 13446 w 9290181"/>
              <a:gd name="connsiteY0-214" fmla="*/ 6499444 h 6499940"/>
              <a:gd name="connsiteX1-215" fmla="*/ 1564453 w 9290181"/>
              <a:gd name="connsiteY1-216" fmla="*/ 2020039 h 6499940"/>
              <a:gd name="connsiteX2-217" fmla="*/ 6946683 w 9290181"/>
              <a:gd name="connsiteY2-218" fmla="*/ 272264 h 6499940"/>
              <a:gd name="connsiteX3-219" fmla="*/ 7999978 w 9290181"/>
              <a:gd name="connsiteY3-220" fmla="*/ 40769 h 6499940"/>
              <a:gd name="connsiteX4-221" fmla="*/ 8983826 w 9290181"/>
              <a:gd name="connsiteY4-222" fmla="*/ 225965 h 6499940"/>
              <a:gd name="connsiteX5-223" fmla="*/ 2189487 w 9290181"/>
              <a:gd name="connsiteY5-224" fmla="*/ 2297833 h 6499940"/>
              <a:gd name="connsiteX6-225" fmla="*/ 13446 w 9290181"/>
              <a:gd name="connsiteY6-226" fmla="*/ 6499444 h 6499940"/>
              <a:gd name="connsiteX0-227" fmla="*/ 15021 w 9210734"/>
              <a:gd name="connsiteY0-228" fmla="*/ 6638340 h 6638819"/>
              <a:gd name="connsiteX1-229" fmla="*/ 1485006 w 9210734"/>
              <a:gd name="connsiteY1-230" fmla="*/ 2020039 h 6638819"/>
              <a:gd name="connsiteX2-231" fmla="*/ 6867236 w 9210734"/>
              <a:gd name="connsiteY2-232" fmla="*/ 272264 h 6638819"/>
              <a:gd name="connsiteX3-233" fmla="*/ 7920531 w 9210734"/>
              <a:gd name="connsiteY3-234" fmla="*/ 40769 h 6638819"/>
              <a:gd name="connsiteX4-235" fmla="*/ 8904379 w 9210734"/>
              <a:gd name="connsiteY4-236" fmla="*/ 225965 h 6638819"/>
              <a:gd name="connsiteX5-237" fmla="*/ 2110040 w 9210734"/>
              <a:gd name="connsiteY5-238" fmla="*/ 2297833 h 6638819"/>
              <a:gd name="connsiteX6-239" fmla="*/ 15021 w 9210734"/>
              <a:gd name="connsiteY6-240" fmla="*/ 6638340 h 6638819"/>
              <a:gd name="connsiteX0-241" fmla="*/ 17965 w 9097931"/>
              <a:gd name="connsiteY0-242" fmla="*/ 6638340 h 6638819"/>
              <a:gd name="connsiteX1-243" fmla="*/ 1372203 w 9097931"/>
              <a:gd name="connsiteY1-244" fmla="*/ 2020039 h 6638819"/>
              <a:gd name="connsiteX2-245" fmla="*/ 6754433 w 9097931"/>
              <a:gd name="connsiteY2-246" fmla="*/ 272264 h 6638819"/>
              <a:gd name="connsiteX3-247" fmla="*/ 7807728 w 9097931"/>
              <a:gd name="connsiteY3-248" fmla="*/ 40769 h 6638819"/>
              <a:gd name="connsiteX4-249" fmla="*/ 8791576 w 9097931"/>
              <a:gd name="connsiteY4-250" fmla="*/ 225965 h 6638819"/>
              <a:gd name="connsiteX5-251" fmla="*/ 1997237 w 9097931"/>
              <a:gd name="connsiteY5-252" fmla="*/ 2297833 h 6638819"/>
              <a:gd name="connsiteX6-253" fmla="*/ 17965 w 9097931"/>
              <a:gd name="connsiteY6-254" fmla="*/ 6638340 h 6638819"/>
              <a:gd name="connsiteX0-255" fmla="*/ 19861 w 9041953"/>
              <a:gd name="connsiteY0-256" fmla="*/ 6649915 h 6650393"/>
              <a:gd name="connsiteX1-257" fmla="*/ 1316225 w 9041953"/>
              <a:gd name="connsiteY1-258" fmla="*/ 2020039 h 6650393"/>
              <a:gd name="connsiteX2-259" fmla="*/ 6698455 w 9041953"/>
              <a:gd name="connsiteY2-260" fmla="*/ 272264 h 6650393"/>
              <a:gd name="connsiteX3-261" fmla="*/ 7751750 w 9041953"/>
              <a:gd name="connsiteY3-262" fmla="*/ 40769 h 6650393"/>
              <a:gd name="connsiteX4-263" fmla="*/ 8735598 w 9041953"/>
              <a:gd name="connsiteY4-264" fmla="*/ 225965 h 6650393"/>
              <a:gd name="connsiteX5-265" fmla="*/ 1941259 w 9041953"/>
              <a:gd name="connsiteY5-266" fmla="*/ 2297833 h 6650393"/>
              <a:gd name="connsiteX6-267" fmla="*/ 19861 w 9041953"/>
              <a:gd name="connsiteY6-268" fmla="*/ 6649915 h 6650393"/>
              <a:gd name="connsiteX0-269" fmla="*/ 19861 w 9124680"/>
              <a:gd name="connsiteY0-270" fmla="*/ 6628826 h 6629301"/>
              <a:gd name="connsiteX1-271" fmla="*/ 1316225 w 9124680"/>
              <a:gd name="connsiteY1-272" fmla="*/ 1998950 h 6629301"/>
              <a:gd name="connsiteX2-273" fmla="*/ 6698455 w 9124680"/>
              <a:gd name="connsiteY2-274" fmla="*/ 251175 h 6629301"/>
              <a:gd name="connsiteX3-275" fmla="*/ 7751750 w 9124680"/>
              <a:gd name="connsiteY3-276" fmla="*/ 19680 h 6629301"/>
              <a:gd name="connsiteX4-277" fmla="*/ 8828196 w 9124680"/>
              <a:gd name="connsiteY4-278" fmla="*/ 332198 h 6629301"/>
              <a:gd name="connsiteX5-279" fmla="*/ 1941259 w 9124680"/>
              <a:gd name="connsiteY5-280" fmla="*/ 2276744 h 6629301"/>
              <a:gd name="connsiteX6-281" fmla="*/ 19861 w 9124680"/>
              <a:gd name="connsiteY6-282" fmla="*/ 6628826 h 6629301"/>
              <a:gd name="connsiteX0-283" fmla="*/ 18837 w 9123656"/>
              <a:gd name="connsiteY0-284" fmla="*/ 6626884 h 6627528"/>
              <a:gd name="connsiteX1-285" fmla="*/ 1326776 w 9123656"/>
              <a:gd name="connsiteY1-286" fmla="*/ 1950709 h 6627528"/>
              <a:gd name="connsiteX2-287" fmla="*/ 6697431 w 9123656"/>
              <a:gd name="connsiteY2-288" fmla="*/ 249233 h 6627528"/>
              <a:gd name="connsiteX3-289" fmla="*/ 7750726 w 9123656"/>
              <a:gd name="connsiteY3-290" fmla="*/ 17738 h 6627528"/>
              <a:gd name="connsiteX4-291" fmla="*/ 8827172 w 9123656"/>
              <a:gd name="connsiteY4-292" fmla="*/ 330256 h 6627528"/>
              <a:gd name="connsiteX5-293" fmla="*/ 1940235 w 9123656"/>
              <a:gd name="connsiteY5-294" fmla="*/ 2274802 h 6627528"/>
              <a:gd name="connsiteX6-295" fmla="*/ 18837 w 9123656"/>
              <a:gd name="connsiteY6-296" fmla="*/ 6626884 h 6627528"/>
              <a:gd name="connsiteX0-297" fmla="*/ 18837 w 9123656"/>
              <a:gd name="connsiteY0-298" fmla="*/ 6626884 h 6627528"/>
              <a:gd name="connsiteX1-299" fmla="*/ 1326776 w 9123656"/>
              <a:gd name="connsiteY1-300" fmla="*/ 1950709 h 6627528"/>
              <a:gd name="connsiteX2-301" fmla="*/ 6697431 w 9123656"/>
              <a:gd name="connsiteY2-302" fmla="*/ 249233 h 6627528"/>
              <a:gd name="connsiteX3-303" fmla="*/ 7750726 w 9123656"/>
              <a:gd name="connsiteY3-304" fmla="*/ 17738 h 6627528"/>
              <a:gd name="connsiteX4-305" fmla="*/ 8827172 w 9123656"/>
              <a:gd name="connsiteY4-306" fmla="*/ 330256 h 6627528"/>
              <a:gd name="connsiteX5-307" fmla="*/ 1940235 w 9123656"/>
              <a:gd name="connsiteY5-308" fmla="*/ 2274802 h 6627528"/>
              <a:gd name="connsiteX6-309" fmla="*/ 18837 w 9123656"/>
              <a:gd name="connsiteY6-310" fmla="*/ 6626884 h 6627528"/>
              <a:gd name="connsiteX0-311" fmla="*/ 18837 w 9141560"/>
              <a:gd name="connsiteY0-312" fmla="*/ 6555105 h 6555749"/>
              <a:gd name="connsiteX1-313" fmla="*/ 1326776 w 9141560"/>
              <a:gd name="connsiteY1-314" fmla="*/ 1878930 h 6555749"/>
              <a:gd name="connsiteX2-315" fmla="*/ 6697431 w 9141560"/>
              <a:gd name="connsiteY2-316" fmla="*/ 177454 h 6555749"/>
              <a:gd name="connsiteX3-317" fmla="*/ 7889622 w 9141560"/>
              <a:gd name="connsiteY3-318" fmla="*/ 61705 h 6555749"/>
              <a:gd name="connsiteX4-319" fmla="*/ 8827172 w 9141560"/>
              <a:gd name="connsiteY4-320" fmla="*/ 258477 h 6555749"/>
              <a:gd name="connsiteX5-321" fmla="*/ 1940235 w 9141560"/>
              <a:gd name="connsiteY5-322" fmla="*/ 2203023 h 6555749"/>
              <a:gd name="connsiteX6-323" fmla="*/ 18837 w 9141560"/>
              <a:gd name="connsiteY6-324" fmla="*/ 6555105 h 6555749"/>
              <a:gd name="connsiteX0-325" fmla="*/ 18837 w 9159912"/>
              <a:gd name="connsiteY0-326" fmla="*/ 6602279 h 6602923"/>
              <a:gd name="connsiteX1-327" fmla="*/ 1326776 w 9159912"/>
              <a:gd name="connsiteY1-328" fmla="*/ 1926104 h 6602923"/>
              <a:gd name="connsiteX2-329" fmla="*/ 6697431 w 9159912"/>
              <a:gd name="connsiteY2-330" fmla="*/ 224628 h 6602923"/>
              <a:gd name="connsiteX3-331" fmla="*/ 8016944 w 9159912"/>
              <a:gd name="connsiteY3-332" fmla="*/ 27856 h 6602923"/>
              <a:gd name="connsiteX4-333" fmla="*/ 8827172 w 9159912"/>
              <a:gd name="connsiteY4-334" fmla="*/ 305651 h 6602923"/>
              <a:gd name="connsiteX5-335" fmla="*/ 1940235 w 9159912"/>
              <a:gd name="connsiteY5-336" fmla="*/ 2250197 h 6602923"/>
              <a:gd name="connsiteX6-337" fmla="*/ 18837 w 9159912"/>
              <a:gd name="connsiteY6-338" fmla="*/ 6602279 h 6602923"/>
              <a:gd name="connsiteX0-339" fmla="*/ 18837 w 9303715"/>
              <a:gd name="connsiteY0-340" fmla="*/ 6684545 h 6685189"/>
              <a:gd name="connsiteX1-341" fmla="*/ 1326776 w 9303715"/>
              <a:gd name="connsiteY1-342" fmla="*/ 2008370 h 6685189"/>
              <a:gd name="connsiteX2-343" fmla="*/ 6697431 w 9303715"/>
              <a:gd name="connsiteY2-344" fmla="*/ 306894 h 6685189"/>
              <a:gd name="connsiteX3-345" fmla="*/ 8688275 w 9303715"/>
              <a:gd name="connsiteY3-346" fmla="*/ 5950 h 6685189"/>
              <a:gd name="connsiteX4-347" fmla="*/ 8827172 w 9303715"/>
              <a:gd name="connsiteY4-348" fmla="*/ 387917 h 6685189"/>
              <a:gd name="connsiteX5-349" fmla="*/ 1940235 w 9303715"/>
              <a:gd name="connsiteY5-350" fmla="*/ 2332463 h 6685189"/>
              <a:gd name="connsiteX6-351" fmla="*/ 18837 w 9303715"/>
              <a:gd name="connsiteY6-352" fmla="*/ 6684545 h 6685189"/>
              <a:gd name="connsiteX0-353" fmla="*/ 18837 w 9680444"/>
              <a:gd name="connsiteY0-354" fmla="*/ 6749925 h 6750577"/>
              <a:gd name="connsiteX1-355" fmla="*/ 1326776 w 9680444"/>
              <a:gd name="connsiteY1-356" fmla="*/ 2073750 h 6750577"/>
              <a:gd name="connsiteX2-357" fmla="*/ 6697431 w 9680444"/>
              <a:gd name="connsiteY2-358" fmla="*/ 372274 h 6750577"/>
              <a:gd name="connsiteX3-359" fmla="*/ 8688275 w 9680444"/>
              <a:gd name="connsiteY3-360" fmla="*/ 71330 h 6750577"/>
              <a:gd name="connsiteX4-361" fmla="*/ 9301734 w 9680444"/>
              <a:gd name="connsiteY4-362" fmla="*/ 210229 h 6750577"/>
              <a:gd name="connsiteX5-363" fmla="*/ 1940235 w 9680444"/>
              <a:gd name="connsiteY5-364" fmla="*/ 2397843 h 6750577"/>
              <a:gd name="connsiteX6-365" fmla="*/ 18837 w 9680444"/>
              <a:gd name="connsiteY6-366" fmla="*/ 6749925 h 6750577"/>
              <a:gd name="connsiteX0-367" fmla="*/ 18691 w 9680960"/>
              <a:gd name="connsiteY0-368" fmla="*/ 6745869 h 6746521"/>
              <a:gd name="connsiteX1-369" fmla="*/ 1326630 w 9680960"/>
              <a:gd name="connsiteY1-370" fmla="*/ 2069694 h 6746521"/>
              <a:gd name="connsiteX2-371" fmla="*/ 6674136 w 9680960"/>
              <a:gd name="connsiteY2-372" fmla="*/ 298770 h 6746521"/>
              <a:gd name="connsiteX3-373" fmla="*/ 8688129 w 9680960"/>
              <a:gd name="connsiteY3-374" fmla="*/ 67274 h 6746521"/>
              <a:gd name="connsiteX4-375" fmla="*/ 9301588 w 9680960"/>
              <a:gd name="connsiteY4-376" fmla="*/ 206173 h 6746521"/>
              <a:gd name="connsiteX5-377" fmla="*/ 1940089 w 9680960"/>
              <a:gd name="connsiteY5-378" fmla="*/ 2393787 h 6746521"/>
              <a:gd name="connsiteX6-379" fmla="*/ 18691 w 9680960"/>
              <a:gd name="connsiteY6-380" fmla="*/ 6745869 h 6746521"/>
              <a:gd name="connsiteX0-381" fmla="*/ 18691 w 9680960"/>
              <a:gd name="connsiteY0-382" fmla="*/ 6745869 h 6746521"/>
              <a:gd name="connsiteX1-383" fmla="*/ 1326630 w 9680960"/>
              <a:gd name="connsiteY1-384" fmla="*/ 2069694 h 6746521"/>
              <a:gd name="connsiteX2-385" fmla="*/ 6674136 w 9680960"/>
              <a:gd name="connsiteY2-386" fmla="*/ 298770 h 6746521"/>
              <a:gd name="connsiteX3-387" fmla="*/ 8688129 w 9680960"/>
              <a:gd name="connsiteY3-388" fmla="*/ 67274 h 6746521"/>
              <a:gd name="connsiteX4-389" fmla="*/ 9301588 w 9680960"/>
              <a:gd name="connsiteY4-390" fmla="*/ 206173 h 6746521"/>
              <a:gd name="connsiteX5-391" fmla="*/ 1940089 w 9680960"/>
              <a:gd name="connsiteY5-392" fmla="*/ 2393787 h 6746521"/>
              <a:gd name="connsiteX6-393" fmla="*/ 18691 w 9680960"/>
              <a:gd name="connsiteY6-394" fmla="*/ 6745869 h 6746521"/>
              <a:gd name="connsiteX0-395" fmla="*/ 18691 w 9680960"/>
              <a:gd name="connsiteY0-396" fmla="*/ 6745869 h 6746521"/>
              <a:gd name="connsiteX1-397" fmla="*/ 1326630 w 9680960"/>
              <a:gd name="connsiteY1-398" fmla="*/ 2069694 h 6746521"/>
              <a:gd name="connsiteX2-399" fmla="*/ 6674136 w 9680960"/>
              <a:gd name="connsiteY2-400" fmla="*/ 298770 h 6746521"/>
              <a:gd name="connsiteX3-401" fmla="*/ 8688129 w 9680960"/>
              <a:gd name="connsiteY3-402" fmla="*/ 67274 h 6746521"/>
              <a:gd name="connsiteX4-403" fmla="*/ 9301588 w 9680960"/>
              <a:gd name="connsiteY4-404" fmla="*/ 206173 h 6746521"/>
              <a:gd name="connsiteX5-405" fmla="*/ 1940089 w 9680960"/>
              <a:gd name="connsiteY5-406" fmla="*/ 2393787 h 6746521"/>
              <a:gd name="connsiteX6-407" fmla="*/ 18691 w 9680960"/>
              <a:gd name="connsiteY6-408" fmla="*/ 6745869 h 6746521"/>
              <a:gd name="connsiteX0-409" fmla="*/ 19136 w 9681405"/>
              <a:gd name="connsiteY0-410" fmla="*/ 6745869 h 6746521"/>
              <a:gd name="connsiteX1-411" fmla="*/ 1327075 w 9681405"/>
              <a:gd name="connsiteY1-412" fmla="*/ 2069694 h 6746521"/>
              <a:gd name="connsiteX2-413" fmla="*/ 6674581 w 9681405"/>
              <a:gd name="connsiteY2-414" fmla="*/ 298770 h 6746521"/>
              <a:gd name="connsiteX3-415" fmla="*/ 8688574 w 9681405"/>
              <a:gd name="connsiteY3-416" fmla="*/ 67274 h 6746521"/>
              <a:gd name="connsiteX4-417" fmla="*/ 9302033 w 9681405"/>
              <a:gd name="connsiteY4-418" fmla="*/ 206173 h 6746521"/>
              <a:gd name="connsiteX5-419" fmla="*/ 1940534 w 9681405"/>
              <a:gd name="connsiteY5-420" fmla="*/ 2393787 h 6746521"/>
              <a:gd name="connsiteX6-421" fmla="*/ 19136 w 9681405"/>
              <a:gd name="connsiteY6-422" fmla="*/ 6745869 h 6746521"/>
              <a:gd name="connsiteX0-423" fmla="*/ 19136 w 9681405"/>
              <a:gd name="connsiteY0-424" fmla="*/ 6745869 h 6746521"/>
              <a:gd name="connsiteX1-425" fmla="*/ 1327075 w 9681405"/>
              <a:gd name="connsiteY1-426" fmla="*/ 2069694 h 6746521"/>
              <a:gd name="connsiteX2-427" fmla="*/ 6674581 w 9681405"/>
              <a:gd name="connsiteY2-428" fmla="*/ 298770 h 6746521"/>
              <a:gd name="connsiteX3-429" fmla="*/ 8688574 w 9681405"/>
              <a:gd name="connsiteY3-430" fmla="*/ 67274 h 6746521"/>
              <a:gd name="connsiteX4-431" fmla="*/ 9302033 w 9681405"/>
              <a:gd name="connsiteY4-432" fmla="*/ 206173 h 6746521"/>
              <a:gd name="connsiteX5-433" fmla="*/ 1940534 w 9681405"/>
              <a:gd name="connsiteY5-434" fmla="*/ 2393787 h 6746521"/>
              <a:gd name="connsiteX6-435" fmla="*/ 19136 w 9681405"/>
              <a:gd name="connsiteY6-436" fmla="*/ 6745869 h 6746521"/>
              <a:gd name="connsiteX0-437" fmla="*/ 18923 w 9680147"/>
              <a:gd name="connsiteY0-438" fmla="*/ 6749067 h 6749719"/>
              <a:gd name="connsiteX1-439" fmla="*/ 1326862 w 9680147"/>
              <a:gd name="connsiteY1-440" fmla="*/ 2072892 h 6749719"/>
              <a:gd name="connsiteX2-441" fmla="*/ 6710944 w 9680147"/>
              <a:gd name="connsiteY2-442" fmla="*/ 356832 h 6749719"/>
              <a:gd name="connsiteX3-443" fmla="*/ 8688361 w 9680147"/>
              <a:gd name="connsiteY3-444" fmla="*/ 70472 h 6749719"/>
              <a:gd name="connsiteX4-445" fmla="*/ 9301820 w 9680147"/>
              <a:gd name="connsiteY4-446" fmla="*/ 209371 h 6749719"/>
              <a:gd name="connsiteX5-447" fmla="*/ 1940321 w 9680147"/>
              <a:gd name="connsiteY5-448" fmla="*/ 2396985 h 6749719"/>
              <a:gd name="connsiteX6-449" fmla="*/ 18923 w 9680147"/>
              <a:gd name="connsiteY6-450" fmla="*/ 6749067 h 6749719"/>
              <a:gd name="connsiteX0-451" fmla="*/ 18806 w 9680552"/>
              <a:gd name="connsiteY0-452" fmla="*/ 6746930 h 6747582"/>
              <a:gd name="connsiteX1-453" fmla="*/ 1326745 w 9680552"/>
              <a:gd name="connsiteY1-454" fmla="*/ 2070755 h 6747582"/>
              <a:gd name="connsiteX2-455" fmla="*/ 6692539 w 9680552"/>
              <a:gd name="connsiteY2-456" fmla="*/ 318119 h 6747582"/>
              <a:gd name="connsiteX3-457" fmla="*/ 8688244 w 9680552"/>
              <a:gd name="connsiteY3-458" fmla="*/ 68335 h 6747582"/>
              <a:gd name="connsiteX4-459" fmla="*/ 9301703 w 9680552"/>
              <a:gd name="connsiteY4-460" fmla="*/ 207234 h 6747582"/>
              <a:gd name="connsiteX5-461" fmla="*/ 1940204 w 9680552"/>
              <a:gd name="connsiteY5-462" fmla="*/ 2394848 h 6747582"/>
              <a:gd name="connsiteX6-463" fmla="*/ 18806 w 9680552"/>
              <a:gd name="connsiteY6-464" fmla="*/ 6746930 h 6747582"/>
              <a:gd name="connsiteX0-465" fmla="*/ 18806 w 9680552"/>
              <a:gd name="connsiteY0-466" fmla="*/ 6746930 h 6747582"/>
              <a:gd name="connsiteX1-467" fmla="*/ 1326745 w 9680552"/>
              <a:gd name="connsiteY1-468" fmla="*/ 2070755 h 6747582"/>
              <a:gd name="connsiteX2-469" fmla="*/ 6692539 w 9680552"/>
              <a:gd name="connsiteY2-470" fmla="*/ 318119 h 6747582"/>
              <a:gd name="connsiteX3-471" fmla="*/ 8688244 w 9680552"/>
              <a:gd name="connsiteY3-472" fmla="*/ 68335 h 6747582"/>
              <a:gd name="connsiteX4-473" fmla="*/ 9301703 w 9680552"/>
              <a:gd name="connsiteY4-474" fmla="*/ 207234 h 6747582"/>
              <a:gd name="connsiteX5-475" fmla="*/ 1940204 w 9680552"/>
              <a:gd name="connsiteY5-476" fmla="*/ 2394848 h 6747582"/>
              <a:gd name="connsiteX6-477" fmla="*/ 18806 w 9680552"/>
              <a:gd name="connsiteY6-478" fmla="*/ 6746930 h 6747582"/>
              <a:gd name="connsiteX0-479" fmla="*/ 22911 w 9684657"/>
              <a:gd name="connsiteY0-480" fmla="*/ 6746930 h 6747582"/>
              <a:gd name="connsiteX1-481" fmla="*/ 1330850 w 9684657"/>
              <a:gd name="connsiteY1-482" fmla="*/ 2070755 h 6747582"/>
              <a:gd name="connsiteX2-483" fmla="*/ 6696644 w 9684657"/>
              <a:gd name="connsiteY2-484" fmla="*/ 318119 h 6747582"/>
              <a:gd name="connsiteX3-485" fmla="*/ 8692349 w 9684657"/>
              <a:gd name="connsiteY3-486" fmla="*/ 68335 h 6747582"/>
              <a:gd name="connsiteX4-487" fmla="*/ 9305808 w 9684657"/>
              <a:gd name="connsiteY4-488" fmla="*/ 207234 h 6747582"/>
              <a:gd name="connsiteX5-489" fmla="*/ 1944309 w 9684657"/>
              <a:gd name="connsiteY5-490" fmla="*/ 2394848 h 6747582"/>
              <a:gd name="connsiteX6-491" fmla="*/ 22911 w 9684657"/>
              <a:gd name="connsiteY6-492" fmla="*/ 6746930 h 6747582"/>
              <a:gd name="connsiteX0-493" fmla="*/ 22440 w 9684186"/>
              <a:gd name="connsiteY0-494" fmla="*/ 6746930 h 6747582"/>
              <a:gd name="connsiteX1-495" fmla="*/ 1330379 w 9684186"/>
              <a:gd name="connsiteY1-496" fmla="*/ 2070755 h 6747582"/>
              <a:gd name="connsiteX2-497" fmla="*/ 6696173 w 9684186"/>
              <a:gd name="connsiteY2-498" fmla="*/ 318119 h 6747582"/>
              <a:gd name="connsiteX3-499" fmla="*/ 8691878 w 9684186"/>
              <a:gd name="connsiteY3-500" fmla="*/ 68335 h 6747582"/>
              <a:gd name="connsiteX4-501" fmla="*/ 9305337 w 9684186"/>
              <a:gd name="connsiteY4-502" fmla="*/ 207234 h 6747582"/>
              <a:gd name="connsiteX5-503" fmla="*/ 1943838 w 9684186"/>
              <a:gd name="connsiteY5-504" fmla="*/ 2394848 h 6747582"/>
              <a:gd name="connsiteX6-505" fmla="*/ 22440 w 9684186"/>
              <a:gd name="connsiteY6-506" fmla="*/ 6746930 h 6747582"/>
              <a:gd name="connsiteX0-507" fmla="*/ 20109 w 9645279"/>
              <a:gd name="connsiteY0-508" fmla="*/ 6774362 h 6775009"/>
              <a:gd name="connsiteX1-509" fmla="*/ 1291472 w 9645279"/>
              <a:gd name="connsiteY1-510" fmla="*/ 2070755 h 6775009"/>
              <a:gd name="connsiteX2-511" fmla="*/ 6657266 w 9645279"/>
              <a:gd name="connsiteY2-512" fmla="*/ 318119 h 6775009"/>
              <a:gd name="connsiteX3-513" fmla="*/ 8652971 w 9645279"/>
              <a:gd name="connsiteY3-514" fmla="*/ 68335 h 6775009"/>
              <a:gd name="connsiteX4-515" fmla="*/ 9266430 w 9645279"/>
              <a:gd name="connsiteY4-516" fmla="*/ 207234 h 6775009"/>
              <a:gd name="connsiteX5-517" fmla="*/ 1904931 w 9645279"/>
              <a:gd name="connsiteY5-518" fmla="*/ 2394848 h 6775009"/>
              <a:gd name="connsiteX6-519" fmla="*/ 20109 w 9645279"/>
              <a:gd name="connsiteY6-520" fmla="*/ 6774362 h 6775009"/>
              <a:gd name="connsiteX0-521" fmla="*/ 20505 w 9645675"/>
              <a:gd name="connsiteY0-522" fmla="*/ 6774362 h 6775009"/>
              <a:gd name="connsiteX1-523" fmla="*/ 1291868 w 9645675"/>
              <a:gd name="connsiteY1-524" fmla="*/ 2070755 h 6775009"/>
              <a:gd name="connsiteX2-525" fmla="*/ 6657662 w 9645675"/>
              <a:gd name="connsiteY2-526" fmla="*/ 318119 h 6775009"/>
              <a:gd name="connsiteX3-527" fmla="*/ 8653367 w 9645675"/>
              <a:gd name="connsiteY3-528" fmla="*/ 68335 h 6775009"/>
              <a:gd name="connsiteX4-529" fmla="*/ 9266826 w 9645675"/>
              <a:gd name="connsiteY4-530" fmla="*/ 207234 h 6775009"/>
              <a:gd name="connsiteX5-531" fmla="*/ 1905327 w 9645675"/>
              <a:gd name="connsiteY5-532" fmla="*/ 2394848 h 6775009"/>
              <a:gd name="connsiteX6-533" fmla="*/ 20505 w 9645675"/>
              <a:gd name="connsiteY6-534" fmla="*/ 6774362 h 6775009"/>
              <a:gd name="connsiteX0-535" fmla="*/ 20109 w 9645279"/>
              <a:gd name="connsiteY0-536" fmla="*/ 6774362 h 6775009"/>
              <a:gd name="connsiteX1-537" fmla="*/ 1291472 w 9645279"/>
              <a:gd name="connsiteY1-538" fmla="*/ 2070755 h 6775009"/>
              <a:gd name="connsiteX2-539" fmla="*/ 6657266 w 9645279"/>
              <a:gd name="connsiteY2-540" fmla="*/ 318119 h 6775009"/>
              <a:gd name="connsiteX3-541" fmla="*/ 8652971 w 9645279"/>
              <a:gd name="connsiteY3-542" fmla="*/ 68335 h 6775009"/>
              <a:gd name="connsiteX4-543" fmla="*/ 9266430 w 9645279"/>
              <a:gd name="connsiteY4-544" fmla="*/ 207234 h 6775009"/>
              <a:gd name="connsiteX5-545" fmla="*/ 1904931 w 9645279"/>
              <a:gd name="connsiteY5-546" fmla="*/ 2394848 h 6775009"/>
              <a:gd name="connsiteX6-547" fmla="*/ 20109 w 9645279"/>
              <a:gd name="connsiteY6-548" fmla="*/ 6774362 h 6775009"/>
              <a:gd name="connsiteX0-549" fmla="*/ 21340 w 9646510"/>
              <a:gd name="connsiteY0-550" fmla="*/ 6774362 h 6775009"/>
              <a:gd name="connsiteX1-551" fmla="*/ 1292703 w 9646510"/>
              <a:gd name="connsiteY1-552" fmla="*/ 2070755 h 6775009"/>
              <a:gd name="connsiteX2-553" fmla="*/ 6658497 w 9646510"/>
              <a:gd name="connsiteY2-554" fmla="*/ 318119 h 6775009"/>
              <a:gd name="connsiteX3-555" fmla="*/ 8654202 w 9646510"/>
              <a:gd name="connsiteY3-556" fmla="*/ 68335 h 6775009"/>
              <a:gd name="connsiteX4-557" fmla="*/ 9267661 w 9646510"/>
              <a:gd name="connsiteY4-558" fmla="*/ 207234 h 6775009"/>
              <a:gd name="connsiteX5-559" fmla="*/ 1906162 w 9646510"/>
              <a:gd name="connsiteY5-560" fmla="*/ 2394848 h 6775009"/>
              <a:gd name="connsiteX6-561" fmla="*/ 21340 w 9646510"/>
              <a:gd name="connsiteY6-562" fmla="*/ 6774362 h 6775009"/>
              <a:gd name="connsiteX0-563" fmla="*/ 20506 w 9645676"/>
              <a:gd name="connsiteY0-564" fmla="*/ 6774362 h 6775009"/>
              <a:gd name="connsiteX1-565" fmla="*/ 1291869 w 9645676"/>
              <a:gd name="connsiteY1-566" fmla="*/ 2070755 h 6775009"/>
              <a:gd name="connsiteX2-567" fmla="*/ 6657663 w 9645676"/>
              <a:gd name="connsiteY2-568" fmla="*/ 318119 h 6775009"/>
              <a:gd name="connsiteX3-569" fmla="*/ 8653368 w 9645676"/>
              <a:gd name="connsiteY3-570" fmla="*/ 68335 h 6775009"/>
              <a:gd name="connsiteX4-571" fmla="*/ 9266827 w 9645676"/>
              <a:gd name="connsiteY4-572" fmla="*/ 207234 h 6775009"/>
              <a:gd name="connsiteX5-573" fmla="*/ 1905328 w 9645676"/>
              <a:gd name="connsiteY5-574" fmla="*/ 2394848 h 6775009"/>
              <a:gd name="connsiteX6-575" fmla="*/ 20506 w 9645676"/>
              <a:gd name="connsiteY6-576" fmla="*/ 6774362 h 6775009"/>
              <a:gd name="connsiteX0-577" fmla="*/ 20506 w 9645676"/>
              <a:gd name="connsiteY0-578" fmla="*/ 6774362 h 6774906"/>
              <a:gd name="connsiteX1-579" fmla="*/ 1291869 w 9645676"/>
              <a:gd name="connsiteY1-580" fmla="*/ 2098187 h 6774906"/>
              <a:gd name="connsiteX2-581" fmla="*/ 6657663 w 9645676"/>
              <a:gd name="connsiteY2-582" fmla="*/ 318119 h 6774906"/>
              <a:gd name="connsiteX3-583" fmla="*/ 8653368 w 9645676"/>
              <a:gd name="connsiteY3-584" fmla="*/ 68335 h 6774906"/>
              <a:gd name="connsiteX4-585" fmla="*/ 9266827 w 9645676"/>
              <a:gd name="connsiteY4-586" fmla="*/ 207234 h 6774906"/>
              <a:gd name="connsiteX5-587" fmla="*/ 1905328 w 9645676"/>
              <a:gd name="connsiteY5-588" fmla="*/ 2394848 h 6774906"/>
              <a:gd name="connsiteX6-589" fmla="*/ 20506 w 9645676"/>
              <a:gd name="connsiteY6-590" fmla="*/ 6774362 h 6774906"/>
              <a:gd name="connsiteX0-591" fmla="*/ 31889 w 9657059"/>
              <a:gd name="connsiteY0-592" fmla="*/ 6774362 h 6774906"/>
              <a:gd name="connsiteX1-593" fmla="*/ 1303252 w 9657059"/>
              <a:gd name="connsiteY1-594" fmla="*/ 2098187 h 6774906"/>
              <a:gd name="connsiteX2-595" fmla="*/ 6669046 w 9657059"/>
              <a:gd name="connsiteY2-596" fmla="*/ 318119 h 6774906"/>
              <a:gd name="connsiteX3-597" fmla="*/ 8664751 w 9657059"/>
              <a:gd name="connsiteY3-598" fmla="*/ 68335 h 6774906"/>
              <a:gd name="connsiteX4-599" fmla="*/ 9278210 w 9657059"/>
              <a:gd name="connsiteY4-600" fmla="*/ 207234 h 6774906"/>
              <a:gd name="connsiteX5-601" fmla="*/ 1916711 w 9657059"/>
              <a:gd name="connsiteY5-602" fmla="*/ 2394848 h 6774906"/>
              <a:gd name="connsiteX6-603" fmla="*/ 31889 w 9657059"/>
              <a:gd name="connsiteY6-604" fmla="*/ 6774362 h 6774906"/>
              <a:gd name="connsiteX0-605" fmla="*/ 24729 w 9634716"/>
              <a:gd name="connsiteY0-606" fmla="*/ 6769388 h 6769932"/>
              <a:gd name="connsiteX1-607" fmla="*/ 1296092 w 9634716"/>
              <a:gd name="connsiteY1-608" fmla="*/ 2093213 h 6769932"/>
              <a:gd name="connsiteX2-609" fmla="*/ 7210526 w 9634716"/>
              <a:gd name="connsiteY2-610" fmla="*/ 194273 h 6769932"/>
              <a:gd name="connsiteX3-611" fmla="*/ 8657591 w 9634716"/>
              <a:gd name="connsiteY3-612" fmla="*/ 63361 h 6769932"/>
              <a:gd name="connsiteX4-613" fmla="*/ 9271050 w 9634716"/>
              <a:gd name="connsiteY4-614" fmla="*/ 202260 h 6769932"/>
              <a:gd name="connsiteX5-615" fmla="*/ 1909551 w 9634716"/>
              <a:gd name="connsiteY5-616" fmla="*/ 2389874 h 6769932"/>
              <a:gd name="connsiteX6-617" fmla="*/ 24729 w 9634716"/>
              <a:gd name="connsiteY6-618" fmla="*/ 6769388 h 6769932"/>
              <a:gd name="connsiteX0-619" fmla="*/ 24729 w 9634716"/>
              <a:gd name="connsiteY0-620" fmla="*/ 6767563 h 6768107"/>
              <a:gd name="connsiteX1-621" fmla="*/ 1296092 w 9634716"/>
              <a:gd name="connsiteY1-622" fmla="*/ 2091388 h 6768107"/>
              <a:gd name="connsiteX2-623" fmla="*/ 7210526 w 9634716"/>
              <a:gd name="connsiteY2-624" fmla="*/ 192448 h 6768107"/>
              <a:gd name="connsiteX3-625" fmla="*/ 8657591 w 9634716"/>
              <a:gd name="connsiteY3-626" fmla="*/ 61536 h 6768107"/>
              <a:gd name="connsiteX4-627" fmla="*/ 9271050 w 9634716"/>
              <a:gd name="connsiteY4-628" fmla="*/ 200435 h 6768107"/>
              <a:gd name="connsiteX5-629" fmla="*/ 1909551 w 9634716"/>
              <a:gd name="connsiteY5-630" fmla="*/ 2388049 h 6768107"/>
              <a:gd name="connsiteX6-631" fmla="*/ 24729 w 9634716"/>
              <a:gd name="connsiteY6-632" fmla="*/ 6767563 h 6768107"/>
              <a:gd name="connsiteX0-633" fmla="*/ 24729 w 9661212"/>
              <a:gd name="connsiteY0-634" fmla="*/ 6760615 h 6761159"/>
              <a:gd name="connsiteX1-635" fmla="*/ 1296092 w 9661212"/>
              <a:gd name="connsiteY1-636" fmla="*/ 2084440 h 6761159"/>
              <a:gd name="connsiteX2-637" fmla="*/ 7210526 w 9661212"/>
              <a:gd name="connsiteY2-638" fmla="*/ 185500 h 6761159"/>
              <a:gd name="connsiteX3-639" fmla="*/ 8794751 w 9661212"/>
              <a:gd name="connsiteY3-640" fmla="*/ 72876 h 6761159"/>
              <a:gd name="connsiteX4-641" fmla="*/ 9271050 w 9661212"/>
              <a:gd name="connsiteY4-642" fmla="*/ 193487 h 6761159"/>
              <a:gd name="connsiteX5-643" fmla="*/ 1909551 w 9661212"/>
              <a:gd name="connsiteY5-644" fmla="*/ 2381101 h 6761159"/>
              <a:gd name="connsiteX6-645" fmla="*/ 24729 w 9661212"/>
              <a:gd name="connsiteY6-646" fmla="*/ 6760615 h 6761159"/>
              <a:gd name="connsiteX0-647" fmla="*/ 24729 w 9670873"/>
              <a:gd name="connsiteY0-648" fmla="*/ 6778678 h 6779222"/>
              <a:gd name="connsiteX1-649" fmla="*/ 1296092 w 9670873"/>
              <a:gd name="connsiteY1-650" fmla="*/ 2102503 h 6779222"/>
              <a:gd name="connsiteX2-651" fmla="*/ 7210526 w 9670873"/>
              <a:gd name="connsiteY2-652" fmla="*/ 203563 h 6779222"/>
              <a:gd name="connsiteX3-653" fmla="*/ 8840471 w 9670873"/>
              <a:gd name="connsiteY3-654" fmla="*/ 54363 h 6779222"/>
              <a:gd name="connsiteX4-655" fmla="*/ 9271050 w 9670873"/>
              <a:gd name="connsiteY4-656" fmla="*/ 211550 h 6779222"/>
              <a:gd name="connsiteX5-657" fmla="*/ 1909551 w 9670873"/>
              <a:gd name="connsiteY5-658" fmla="*/ 2399164 h 6779222"/>
              <a:gd name="connsiteX6-659" fmla="*/ 24729 w 9670873"/>
              <a:gd name="connsiteY6-660" fmla="*/ 6778678 h 6779222"/>
              <a:gd name="connsiteX0-661" fmla="*/ 24729 w 9670873"/>
              <a:gd name="connsiteY0-662" fmla="*/ 6775745 h 6776289"/>
              <a:gd name="connsiteX1-663" fmla="*/ 1296092 w 9670873"/>
              <a:gd name="connsiteY1-664" fmla="*/ 2099570 h 6776289"/>
              <a:gd name="connsiteX2-665" fmla="*/ 7210526 w 9670873"/>
              <a:gd name="connsiteY2-666" fmla="*/ 200630 h 6776289"/>
              <a:gd name="connsiteX3-667" fmla="*/ 8840471 w 9670873"/>
              <a:gd name="connsiteY3-668" fmla="*/ 51430 h 6776289"/>
              <a:gd name="connsiteX4-669" fmla="*/ 9271050 w 9670873"/>
              <a:gd name="connsiteY4-670" fmla="*/ 208617 h 6776289"/>
              <a:gd name="connsiteX5-671" fmla="*/ 1909551 w 9670873"/>
              <a:gd name="connsiteY5-672" fmla="*/ 2396231 h 6776289"/>
              <a:gd name="connsiteX6-673" fmla="*/ 24729 w 9670873"/>
              <a:gd name="connsiteY6-674" fmla="*/ 6775745 h 6776289"/>
              <a:gd name="connsiteX0-675" fmla="*/ 40455 w 9686599"/>
              <a:gd name="connsiteY0-676" fmla="*/ 6775745 h 6776505"/>
              <a:gd name="connsiteX1-677" fmla="*/ 1202090 w 9686599"/>
              <a:gd name="connsiteY1-678" fmla="*/ 2044706 h 6776505"/>
              <a:gd name="connsiteX2-679" fmla="*/ 7226252 w 9686599"/>
              <a:gd name="connsiteY2-680" fmla="*/ 200630 h 6776505"/>
              <a:gd name="connsiteX3-681" fmla="*/ 8856197 w 9686599"/>
              <a:gd name="connsiteY3-682" fmla="*/ 51430 h 6776505"/>
              <a:gd name="connsiteX4-683" fmla="*/ 9286776 w 9686599"/>
              <a:gd name="connsiteY4-684" fmla="*/ 208617 h 6776505"/>
              <a:gd name="connsiteX5-685" fmla="*/ 1925277 w 9686599"/>
              <a:gd name="connsiteY5-686" fmla="*/ 2396231 h 6776505"/>
              <a:gd name="connsiteX6-687" fmla="*/ 40455 w 9686599"/>
              <a:gd name="connsiteY6-688" fmla="*/ 6775745 h 6776505"/>
              <a:gd name="connsiteX0-689" fmla="*/ 40757 w 9686325"/>
              <a:gd name="connsiteY0-690" fmla="*/ 6780584 h 6781344"/>
              <a:gd name="connsiteX1-691" fmla="*/ 1202392 w 9686325"/>
              <a:gd name="connsiteY1-692" fmla="*/ 2049545 h 6781344"/>
              <a:gd name="connsiteX2-693" fmla="*/ 7244842 w 9686325"/>
              <a:gd name="connsiteY2-694" fmla="*/ 196325 h 6781344"/>
              <a:gd name="connsiteX3-695" fmla="*/ 8856499 w 9686325"/>
              <a:gd name="connsiteY3-696" fmla="*/ 56269 h 6781344"/>
              <a:gd name="connsiteX4-697" fmla="*/ 9287078 w 9686325"/>
              <a:gd name="connsiteY4-698" fmla="*/ 213456 h 6781344"/>
              <a:gd name="connsiteX5-699" fmla="*/ 1925579 w 9686325"/>
              <a:gd name="connsiteY5-700" fmla="*/ 2401070 h 6781344"/>
              <a:gd name="connsiteX6-701" fmla="*/ 40757 w 9686325"/>
              <a:gd name="connsiteY6-702" fmla="*/ 6780584 h 6781344"/>
              <a:gd name="connsiteX0-703" fmla="*/ 40757 w 9686325"/>
              <a:gd name="connsiteY0-704" fmla="*/ 6775202 h 6775962"/>
              <a:gd name="connsiteX1-705" fmla="*/ 1202392 w 9686325"/>
              <a:gd name="connsiteY1-706" fmla="*/ 2044163 h 6775962"/>
              <a:gd name="connsiteX2-707" fmla="*/ 7244842 w 9686325"/>
              <a:gd name="connsiteY2-708" fmla="*/ 190943 h 6775962"/>
              <a:gd name="connsiteX3-709" fmla="*/ 8856499 w 9686325"/>
              <a:gd name="connsiteY3-710" fmla="*/ 50887 h 6775962"/>
              <a:gd name="connsiteX4-711" fmla="*/ 9287078 w 9686325"/>
              <a:gd name="connsiteY4-712" fmla="*/ 208074 h 6775962"/>
              <a:gd name="connsiteX5-713" fmla="*/ 1925579 w 9686325"/>
              <a:gd name="connsiteY5-714" fmla="*/ 2395688 h 6775962"/>
              <a:gd name="connsiteX6-715" fmla="*/ 40757 w 9686325"/>
              <a:gd name="connsiteY6-716" fmla="*/ 6775202 h 67759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9686325" h="6775962">
                <a:moveTo>
                  <a:pt x="40757" y="6775202"/>
                </a:moveTo>
                <a:cubicBezTo>
                  <a:pt x="-79774" y="6716614"/>
                  <a:pt x="1711" y="3141539"/>
                  <a:pt x="1202392" y="2044163"/>
                </a:cubicBezTo>
                <a:cubicBezTo>
                  <a:pt x="2403073" y="946787"/>
                  <a:pt x="5932582" y="477436"/>
                  <a:pt x="7244842" y="190943"/>
                </a:cubicBezTo>
                <a:cubicBezTo>
                  <a:pt x="8557102" y="-95550"/>
                  <a:pt x="8516126" y="48032"/>
                  <a:pt x="8856499" y="50887"/>
                </a:cubicBezTo>
                <a:cubicBezTo>
                  <a:pt x="9196872" y="53742"/>
                  <a:pt x="10257422" y="-139167"/>
                  <a:pt x="9287078" y="208074"/>
                </a:cubicBezTo>
                <a:cubicBezTo>
                  <a:pt x="8316734" y="555314"/>
                  <a:pt x="3466632" y="1301167"/>
                  <a:pt x="1925579" y="2395688"/>
                </a:cubicBezTo>
                <a:cubicBezTo>
                  <a:pt x="384526" y="3490209"/>
                  <a:pt x="161288" y="6833790"/>
                  <a:pt x="40757" y="6775202"/>
                </a:cubicBezTo>
                <a:close/>
              </a:path>
            </a:pathLst>
          </a:custGeom>
          <a:solidFill>
            <a:srgbClr val="529BD2">
              <a:alpha val="7568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组合 21"/>
          <p:cNvGrpSpPr/>
          <p:nvPr/>
        </p:nvGrpSpPr>
        <p:grpSpPr>
          <a:xfrm flipH="1" flipV="1">
            <a:off x="8444719" y="4286359"/>
            <a:ext cx="4147876" cy="2789482"/>
            <a:chOff x="-902884" y="-329254"/>
            <a:chExt cx="10411040" cy="7001514"/>
          </a:xfrm>
        </p:grpSpPr>
        <p:sp>
          <p:nvSpPr>
            <p:cNvPr id="23" name="任意多边形: 形状 22"/>
            <p:cNvSpPr/>
            <p:nvPr/>
          </p:nvSpPr>
          <p:spPr>
            <a:xfrm>
              <a:off x="-902884" y="-257930"/>
              <a:ext cx="9092520" cy="5633758"/>
            </a:xfrm>
            <a:custGeom>
              <a:avLst/>
              <a:gdLst>
                <a:gd name="connsiteX0" fmla="*/ 905809 w 8718019"/>
                <a:gd name="connsiteY0" fmla="*/ 4794393 h 5541790"/>
                <a:gd name="connsiteX1" fmla="*/ 1773911 w 8718019"/>
                <a:gd name="connsiteY1" fmla="*/ 2143790 h 5541790"/>
                <a:gd name="connsiteX2" fmla="*/ 7549678 w 8718019"/>
                <a:gd name="connsiteY2" fmla="*/ 500185 h 5541790"/>
                <a:gd name="connsiteX3" fmla="*/ 8128412 w 8718019"/>
                <a:gd name="connsiteY3" fmla="*/ 338139 h 5541790"/>
                <a:gd name="connsiteX4" fmla="*/ 813212 w 8718019"/>
                <a:gd name="connsiteY4" fmla="*/ 326565 h 5541790"/>
                <a:gd name="connsiteX5" fmla="*/ 107156 w 8718019"/>
                <a:gd name="connsiteY5" fmla="*/ 372863 h 5541790"/>
                <a:gd name="connsiteX6" fmla="*/ 153455 w 8718019"/>
                <a:gd name="connsiteY6" fmla="*/ 5211081 h 5541790"/>
                <a:gd name="connsiteX7" fmla="*/ 905809 w 8718019"/>
                <a:gd name="connsiteY7" fmla="*/ 4794393 h 5541790"/>
                <a:gd name="connsiteX0-1" fmla="*/ 905809 w 8705180"/>
                <a:gd name="connsiteY0-2" fmla="*/ 4794393 h 5543445"/>
                <a:gd name="connsiteX1-3" fmla="*/ 2074853 w 8705180"/>
                <a:gd name="connsiteY1-4" fmla="*/ 2097492 h 5543445"/>
                <a:gd name="connsiteX2-5" fmla="*/ 7549678 w 8705180"/>
                <a:gd name="connsiteY2-6" fmla="*/ 500185 h 5543445"/>
                <a:gd name="connsiteX3-7" fmla="*/ 8128412 w 8705180"/>
                <a:gd name="connsiteY3-8" fmla="*/ 338139 h 5543445"/>
                <a:gd name="connsiteX4-9" fmla="*/ 813212 w 8705180"/>
                <a:gd name="connsiteY4-10" fmla="*/ 326565 h 5543445"/>
                <a:gd name="connsiteX5-11" fmla="*/ 107156 w 8705180"/>
                <a:gd name="connsiteY5-12" fmla="*/ 372863 h 5543445"/>
                <a:gd name="connsiteX6-13" fmla="*/ 153455 w 8705180"/>
                <a:gd name="connsiteY6-14" fmla="*/ 5211081 h 5543445"/>
                <a:gd name="connsiteX7-15" fmla="*/ 905809 w 8705180"/>
                <a:gd name="connsiteY7-16" fmla="*/ 4794393 h 5543445"/>
                <a:gd name="connsiteX0-17" fmla="*/ 905809 w 8705180"/>
                <a:gd name="connsiteY0-18" fmla="*/ 4794393 h 5543445"/>
                <a:gd name="connsiteX1-19" fmla="*/ 2074853 w 8705180"/>
                <a:gd name="connsiteY1-20" fmla="*/ 2097492 h 5543445"/>
                <a:gd name="connsiteX2-21" fmla="*/ 7549678 w 8705180"/>
                <a:gd name="connsiteY2-22" fmla="*/ 500185 h 5543445"/>
                <a:gd name="connsiteX3-23" fmla="*/ 8128412 w 8705180"/>
                <a:gd name="connsiteY3-24" fmla="*/ 338139 h 5543445"/>
                <a:gd name="connsiteX4-25" fmla="*/ 813212 w 8705180"/>
                <a:gd name="connsiteY4-26" fmla="*/ 326565 h 5543445"/>
                <a:gd name="connsiteX5-27" fmla="*/ 107156 w 8705180"/>
                <a:gd name="connsiteY5-28" fmla="*/ 372863 h 5543445"/>
                <a:gd name="connsiteX6-29" fmla="*/ 153455 w 8705180"/>
                <a:gd name="connsiteY6-30" fmla="*/ 5211081 h 5543445"/>
                <a:gd name="connsiteX7-31" fmla="*/ 905809 w 8705180"/>
                <a:gd name="connsiteY7-32" fmla="*/ 4794393 h 5543445"/>
                <a:gd name="connsiteX0-33" fmla="*/ 743764 w 8705180"/>
                <a:gd name="connsiteY0-34" fmla="*/ 5211082 h 5713783"/>
                <a:gd name="connsiteX1-35" fmla="*/ 2074853 w 8705180"/>
                <a:gd name="connsiteY1-36" fmla="*/ 2097492 h 5713783"/>
                <a:gd name="connsiteX2-37" fmla="*/ 7549678 w 8705180"/>
                <a:gd name="connsiteY2-38" fmla="*/ 500185 h 5713783"/>
                <a:gd name="connsiteX3-39" fmla="*/ 8128412 w 8705180"/>
                <a:gd name="connsiteY3-40" fmla="*/ 338139 h 5713783"/>
                <a:gd name="connsiteX4-41" fmla="*/ 813212 w 8705180"/>
                <a:gd name="connsiteY4-42" fmla="*/ 326565 h 5713783"/>
                <a:gd name="connsiteX5-43" fmla="*/ 107156 w 8705180"/>
                <a:gd name="connsiteY5-44" fmla="*/ 372863 h 5713783"/>
                <a:gd name="connsiteX6-45" fmla="*/ 153455 w 8705180"/>
                <a:gd name="connsiteY6-46" fmla="*/ 5211081 h 5713783"/>
                <a:gd name="connsiteX7-47" fmla="*/ 743764 w 8705180"/>
                <a:gd name="connsiteY7-48" fmla="*/ 5211082 h 5713783"/>
                <a:gd name="connsiteX0-49" fmla="*/ 743764 w 8705180"/>
                <a:gd name="connsiteY0-50" fmla="*/ 5211082 h 5733295"/>
                <a:gd name="connsiteX1-51" fmla="*/ 2074853 w 8705180"/>
                <a:gd name="connsiteY1-52" fmla="*/ 2097492 h 5733295"/>
                <a:gd name="connsiteX2-53" fmla="*/ 7549678 w 8705180"/>
                <a:gd name="connsiteY2-54" fmla="*/ 500185 h 5733295"/>
                <a:gd name="connsiteX3-55" fmla="*/ 8128412 w 8705180"/>
                <a:gd name="connsiteY3-56" fmla="*/ 338139 h 5733295"/>
                <a:gd name="connsiteX4-57" fmla="*/ 813212 w 8705180"/>
                <a:gd name="connsiteY4-58" fmla="*/ 326565 h 5733295"/>
                <a:gd name="connsiteX5-59" fmla="*/ 107156 w 8705180"/>
                <a:gd name="connsiteY5-60" fmla="*/ 372863 h 5733295"/>
                <a:gd name="connsiteX6-61" fmla="*/ 153455 w 8705180"/>
                <a:gd name="connsiteY6-62" fmla="*/ 5211081 h 5733295"/>
                <a:gd name="connsiteX7-63" fmla="*/ 743764 w 8705180"/>
                <a:gd name="connsiteY7-64" fmla="*/ 5211082 h 5733295"/>
                <a:gd name="connsiteX0-65" fmla="*/ 833029 w 8794445"/>
                <a:gd name="connsiteY0-66" fmla="*/ 5176060 h 5695167"/>
                <a:gd name="connsiteX1-67" fmla="*/ 2164118 w 8794445"/>
                <a:gd name="connsiteY1-68" fmla="*/ 2062470 h 5695167"/>
                <a:gd name="connsiteX2-69" fmla="*/ 7638943 w 8794445"/>
                <a:gd name="connsiteY2-70" fmla="*/ 465163 h 5695167"/>
                <a:gd name="connsiteX3-71" fmla="*/ 8217677 w 8794445"/>
                <a:gd name="connsiteY3-72" fmla="*/ 303117 h 5695167"/>
                <a:gd name="connsiteX4-73" fmla="*/ 902477 w 8794445"/>
                <a:gd name="connsiteY4-74" fmla="*/ 291543 h 5695167"/>
                <a:gd name="connsiteX5-75" fmla="*/ 45950 w 8794445"/>
                <a:gd name="connsiteY5-76" fmla="*/ 384139 h 5695167"/>
                <a:gd name="connsiteX6-77" fmla="*/ 242720 w 8794445"/>
                <a:gd name="connsiteY6-78" fmla="*/ 5176059 h 5695167"/>
                <a:gd name="connsiteX7-79" fmla="*/ 833029 w 8794445"/>
                <a:gd name="connsiteY7-80" fmla="*/ 5176060 h 5695167"/>
                <a:gd name="connsiteX0-81" fmla="*/ 863699 w 8825115"/>
                <a:gd name="connsiteY0-82" fmla="*/ 5124905 h 5639364"/>
                <a:gd name="connsiteX1-83" fmla="*/ 2194788 w 8825115"/>
                <a:gd name="connsiteY1-84" fmla="*/ 2011315 h 5639364"/>
                <a:gd name="connsiteX2-85" fmla="*/ 7669613 w 8825115"/>
                <a:gd name="connsiteY2-86" fmla="*/ 414008 h 5639364"/>
                <a:gd name="connsiteX3-87" fmla="*/ 8248347 w 8825115"/>
                <a:gd name="connsiteY3-88" fmla="*/ 251962 h 5639364"/>
                <a:gd name="connsiteX4-89" fmla="*/ 933147 w 8825115"/>
                <a:gd name="connsiteY4-90" fmla="*/ 240388 h 5639364"/>
                <a:gd name="connsiteX5-91" fmla="*/ 30321 w 8825115"/>
                <a:gd name="connsiteY5-92" fmla="*/ 402432 h 5639364"/>
                <a:gd name="connsiteX6-93" fmla="*/ 273390 w 8825115"/>
                <a:gd name="connsiteY6-94" fmla="*/ 5124904 h 5639364"/>
                <a:gd name="connsiteX7-95" fmla="*/ 863699 w 8825115"/>
                <a:gd name="connsiteY7-96" fmla="*/ 5124905 h 5639364"/>
                <a:gd name="connsiteX0-97" fmla="*/ 863699 w 9427495"/>
                <a:gd name="connsiteY0-98" fmla="*/ 5124905 h 5639364"/>
                <a:gd name="connsiteX1-99" fmla="*/ 2194788 w 9427495"/>
                <a:gd name="connsiteY1-100" fmla="*/ 2011315 h 5639364"/>
                <a:gd name="connsiteX2-101" fmla="*/ 7669613 w 9427495"/>
                <a:gd name="connsiteY2-102" fmla="*/ 414008 h 5639364"/>
                <a:gd name="connsiteX3-103" fmla="*/ 9359518 w 9427495"/>
                <a:gd name="connsiteY3-104" fmla="*/ 147789 h 5639364"/>
                <a:gd name="connsiteX4-105" fmla="*/ 8248347 w 9427495"/>
                <a:gd name="connsiteY4-106" fmla="*/ 251962 h 5639364"/>
                <a:gd name="connsiteX5-107" fmla="*/ 933147 w 9427495"/>
                <a:gd name="connsiteY5-108" fmla="*/ 240388 h 5639364"/>
                <a:gd name="connsiteX6-109" fmla="*/ 30321 w 9427495"/>
                <a:gd name="connsiteY6-110" fmla="*/ 402432 h 5639364"/>
                <a:gd name="connsiteX7-111" fmla="*/ 273390 w 9427495"/>
                <a:gd name="connsiteY7-112" fmla="*/ 5124904 h 5639364"/>
                <a:gd name="connsiteX8" fmla="*/ 863699 w 9427495"/>
                <a:gd name="connsiteY8" fmla="*/ 5124905 h 5639364"/>
                <a:gd name="connsiteX0-113" fmla="*/ 863699 w 8825115"/>
                <a:gd name="connsiteY0-114" fmla="*/ 5124905 h 5639364"/>
                <a:gd name="connsiteX1-115" fmla="*/ 2194788 w 8825115"/>
                <a:gd name="connsiteY1-116" fmla="*/ 2011315 h 5639364"/>
                <a:gd name="connsiteX2-117" fmla="*/ 7669613 w 8825115"/>
                <a:gd name="connsiteY2-118" fmla="*/ 414008 h 5639364"/>
                <a:gd name="connsiteX3-119" fmla="*/ 8248347 w 8825115"/>
                <a:gd name="connsiteY3-120" fmla="*/ 251962 h 5639364"/>
                <a:gd name="connsiteX4-121" fmla="*/ 933147 w 8825115"/>
                <a:gd name="connsiteY4-122" fmla="*/ 240388 h 5639364"/>
                <a:gd name="connsiteX5-123" fmla="*/ 30321 w 8825115"/>
                <a:gd name="connsiteY5-124" fmla="*/ 402432 h 5639364"/>
                <a:gd name="connsiteX6-125" fmla="*/ 273390 w 8825115"/>
                <a:gd name="connsiteY6-126" fmla="*/ 5124904 h 5639364"/>
                <a:gd name="connsiteX7-127" fmla="*/ 863699 w 8825115"/>
                <a:gd name="connsiteY7-128" fmla="*/ 5124905 h 5639364"/>
                <a:gd name="connsiteX0-129" fmla="*/ 869217 w 8917698"/>
                <a:gd name="connsiteY0-130" fmla="*/ 5130094 h 5644553"/>
                <a:gd name="connsiteX1-131" fmla="*/ 2200306 w 8917698"/>
                <a:gd name="connsiteY1-132" fmla="*/ 2016504 h 5644553"/>
                <a:gd name="connsiteX2-133" fmla="*/ 7675131 w 8917698"/>
                <a:gd name="connsiteY2-134" fmla="*/ 419197 h 5644553"/>
                <a:gd name="connsiteX3-135" fmla="*/ 8369612 w 8917698"/>
                <a:gd name="connsiteY3-136" fmla="*/ 372898 h 5644553"/>
                <a:gd name="connsiteX4-137" fmla="*/ 938665 w 8917698"/>
                <a:gd name="connsiteY4-138" fmla="*/ 245577 h 5644553"/>
                <a:gd name="connsiteX5-139" fmla="*/ 35839 w 8917698"/>
                <a:gd name="connsiteY5-140" fmla="*/ 407621 h 5644553"/>
                <a:gd name="connsiteX6-141" fmla="*/ 278908 w 8917698"/>
                <a:gd name="connsiteY6-142" fmla="*/ 5130093 h 5644553"/>
                <a:gd name="connsiteX7-143" fmla="*/ 869217 w 8917698"/>
                <a:gd name="connsiteY7-144" fmla="*/ 5130094 h 5644553"/>
                <a:gd name="connsiteX0-145" fmla="*/ 874746 w 9003625"/>
                <a:gd name="connsiteY0-146" fmla="*/ 5119804 h 5634263"/>
                <a:gd name="connsiteX1-147" fmla="*/ 2205835 w 9003625"/>
                <a:gd name="connsiteY1-148" fmla="*/ 2006214 h 5634263"/>
                <a:gd name="connsiteX2-149" fmla="*/ 7680660 w 9003625"/>
                <a:gd name="connsiteY2-150" fmla="*/ 408907 h 5634263"/>
                <a:gd name="connsiteX3-151" fmla="*/ 8479313 w 9003625"/>
                <a:gd name="connsiteY3-152" fmla="*/ 131114 h 5634263"/>
                <a:gd name="connsiteX4-153" fmla="*/ 944194 w 9003625"/>
                <a:gd name="connsiteY4-154" fmla="*/ 235287 h 5634263"/>
                <a:gd name="connsiteX5-155" fmla="*/ 41368 w 9003625"/>
                <a:gd name="connsiteY5-156" fmla="*/ 397331 h 5634263"/>
                <a:gd name="connsiteX6-157" fmla="*/ 284437 w 9003625"/>
                <a:gd name="connsiteY6-158" fmla="*/ 5119803 h 5634263"/>
                <a:gd name="connsiteX7-159" fmla="*/ 874746 w 9003625"/>
                <a:gd name="connsiteY7-160" fmla="*/ 5119804 h 5634263"/>
                <a:gd name="connsiteX0-161" fmla="*/ 879735 w 9081557"/>
                <a:gd name="connsiteY0-162" fmla="*/ 5119299 h 5633758"/>
                <a:gd name="connsiteX1-163" fmla="*/ 2210824 w 9081557"/>
                <a:gd name="connsiteY1-164" fmla="*/ 2005709 h 5633758"/>
                <a:gd name="connsiteX2-165" fmla="*/ 7685649 w 9081557"/>
                <a:gd name="connsiteY2-166" fmla="*/ 408402 h 5633758"/>
                <a:gd name="connsiteX3-167" fmla="*/ 8576899 w 9081557"/>
                <a:gd name="connsiteY3-168" fmla="*/ 119035 h 5633758"/>
                <a:gd name="connsiteX4-169" fmla="*/ 949183 w 9081557"/>
                <a:gd name="connsiteY4-170" fmla="*/ 234782 h 5633758"/>
                <a:gd name="connsiteX5-171" fmla="*/ 46357 w 9081557"/>
                <a:gd name="connsiteY5-172" fmla="*/ 396826 h 5633758"/>
                <a:gd name="connsiteX6-173" fmla="*/ 289426 w 9081557"/>
                <a:gd name="connsiteY6-174" fmla="*/ 5119298 h 5633758"/>
                <a:gd name="connsiteX7-175" fmla="*/ 879735 w 9081557"/>
                <a:gd name="connsiteY7-176" fmla="*/ 5119299 h 5633758"/>
                <a:gd name="connsiteX0-177" fmla="*/ 879735 w 9081557"/>
                <a:gd name="connsiteY0-178" fmla="*/ 5119299 h 5633758"/>
                <a:gd name="connsiteX1-179" fmla="*/ 2210824 w 9081557"/>
                <a:gd name="connsiteY1-180" fmla="*/ 2005709 h 5633758"/>
                <a:gd name="connsiteX2-181" fmla="*/ 7685649 w 9081557"/>
                <a:gd name="connsiteY2-182" fmla="*/ 408402 h 5633758"/>
                <a:gd name="connsiteX3-183" fmla="*/ 8576899 w 9081557"/>
                <a:gd name="connsiteY3-184" fmla="*/ 119035 h 5633758"/>
                <a:gd name="connsiteX4-185" fmla="*/ 949183 w 9081557"/>
                <a:gd name="connsiteY4-186" fmla="*/ 234782 h 5633758"/>
                <a:gd name="connsiteX5-187" fmla="*/ 46357 w 9081557"/>
                <a:gd name="connsiteY5-188" fmla="*/ 396826 h 5633758"/>
                <a:gd name="connsiteX6-189" fmla="*/ 289426 w 9081557"/>
                <a:gd name="connsiteY6-190" fmla="*/ 5119298 h 5633758"/>
                <a:gd name="connsiteX7-191" fmla="*/ 879735 w 9081557"/>
                <a:gd name="connsiteY7-192" fmla="*/ 5119299 h 5633758"/>
                <a:gd name="connsiteX0-193" fmla="*/ 879735 w 9086693"/>
                <a:gd name="connsiteY0-194" fmla="*/ 5119299 h 5633758"/>
                <a:gd name="connsiteX1-195" fmla="*/ 2210824 w 9086693"/>
                <a:gd name="connsiteY1-196" fmla="*/ 2005709 h 5633758"/>
                <a:gd name="connsiteX2-197" fmla="*/ 7685649 w 9086693"/>
                <a:gd name="connsiteY2-198" fmla="*/ 408402 h 5633758"/>
                <a:gd name="connsiteX3-199" fmla="*/ 8576899 w 9086693"/>
                <a:gd name="connsiteY3-200" fmla="*/ 119035 h 5633758"/>
                <a:gd name="connsiteX4-201" fmla="*/ 949183 w 9086693"/>
                <a:gd name="connsiteY4-202" fmla="*/ 234782 h 5633758"/>
                <a:gd name="connsiteX5-203" fmla="*/ 46357 w 9086693"/>
                <a:gd name="connsiteY5-204" fmla="*/ 396826 h 5633758"/>
                <a:gd name="connsiteX6-205" fmla="*/ 289426 w 9086693"/>
                <a:gd name="connsiteY6-206" fmla="*/ 5119298 h 5633758"/>
                <a:gd name="connsiteX7-207" fmla="*/ 879735 w 9086693"/>
                <a:gd name="connsiteY7-208" fmla="*/ 5119299 h 5633758"/>
                <a:gd name="connsiteX0-209" fmla="*/ 879735 w 9092520"/>
                <a:gd name="connsiteY0-210" fmla="*/ 5119299 h 5633758"/>
                <a:gd name="connsiteX1-211" fmla="*/ 2210824 w 9092520"/>
                <a:gd name="connsiteY1-212" fmla="*/ 2005709 h 5633758"/>
                <a:gd name="connsiteX2-213" fmla="*/ 7685649 w 9092520"/>
                <a:gd name="connsiteY2-214" fmla="*/ 408402 h 5633758"/>
                <a:gd name="connsiteX3-215" fmla="*/ 8576899 w 9092520"/>
                <a:gd name="connsiteY3-216" fmla="*/ 119035 h 5633758"/>
                <a:gd name="connsiteX4-217" fmla="*/ 949183 w 9092520"/>
                <a:gd name="connsiteY4-218" fmla="*/ 234782 h 5633758"/>
                <a:gd name="connsiteX5-219" fmla="*/ 46357 w 9092520"/>
                <a:gd name="connsiteY5-220" fmla="*/ 396826 h 5633758"/>
                <a:gd name="connsiteX6-221" fmla="*/ 289426 w 9092520"/>
                <a:gd name="connsiteY6-222" fmla="*/ 5119298 h 5633758"/>
                <a:gd name="connsiteX7-223" fmla="*/ 879735 w 9092520"/>
                <a:gd name="connsiteY7-224" fmla="*/ 5119299 h 563375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9092520" h="5633758">
                  <a:moveTo>
                    <a:pt x="879735" y="5119299"/>
                  </a:moveTo>
                  <a:cubicBezTo>
                    <a:pt x="1026348" y="4542495"/>
                    <a:pt x="1076505" y="2790858"/>
                    <a:pt x="2210824" y="2005709"/>
                  </a:cubicBezTo>
                  <a:cubicBezTo>
                    <a:pt x="3345143" y="1220560"/>
                    <a:pt x="6589913" y="607101"/>
                    <a:pt x="7685649" y="408402"/>
                  </a:cubicBezTo>
                  <a:cubicBezTo>
                    <a:pt x="8774519" y="210948"/>
                    <a:pt x="9711218" y="124823"/>
                    <a:pt x="8576899" y="119035"/>
                  </a:cubicBezTo>
                  <a:cubicBezTo>
                    <a:pt x="7442580" y="113247"/>
                    <a:pt x="3491755" y="196200"/>
                    <a:pt x="949183" y="234782"/>
                  </a:cubicBezTo>
                  <a:cubicBezTo>
                    <a:pt x="-472574" y="281080"/>
                    <a:pt x="156316" y="-417260"/>
                    <a:pt x="46357" y="396826"/>
                  </a:cubicBezTo>
                  <a:cubicBezTo>
                    <a:pt x="-63602" y="1210912"/>
                    <a:pt x="150530" y="4332219"/>
                    <a:pt x="289426" y="5119298"/>
                  </a:cubicBezTo>
                  <a:cubicBezTo>
                    <a:pt x="428322" y="5906377"/>
                    <a:pt x="733122" y="5696103"/>
                    <a:pt x="879735" y="5119299"/>
                  </a:cubicBezTo>
                  <a:close/>
                </a:path>
              </a:pathLst>
            </a:custGeom>
            <a:solidFill>
              <a:srgbClr val="03BE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任意多边形: 形状 23"/>
            <p:cNvSpPr/>
            <p:nvPr/>
          </p:nvSpPr>
          <p:spPr>
            <a:xfrm>
              <a:off x="-412563" y="-329254"/>
              <a:ext cx="9686325" cy="6775962"/>
            </a:xfrm>
            <a:custGeom>
              <a:avLst/>
              <a:gdLst>
                <a:gd name="connsiteX0" fmla="*/ 88772 w 9361349"/>
                <a:gd name="connsiteY0" fmla="*/ 6435856 h 6441090"/>
                <a:gd name="connsiteX1" fmla="*/ 540185 w 9361349"/>
                <a:gd name="connsiteY1" fmla="*/ 3079197 h 6441090"/>
                <a:gd name="connsiteX2" fmla="*/ 1639780 w 9361349"/>
                <a:gd name="connsiteY2" fmla="*/ 1898580 h 6441090"/>
                <a:gd name="connsiteX3" fmla="*/ 7311375 w 9361349"/>
                <a:gd name="connsiteY3" fmla="*/ 289699 h 6441090"/>
                <a:gd name="connsiteX4" fmla="*/ 8086879 w 9361349"/>
                <a:gd name="connsiteY4" fmla="*/ 150802 h 6441090"/>
                <a:gd name="connsiteX5" fmla="*/ 9059152 w 9361349"/>
                <a:gd name="connsiteY5" fmla="*/ 162377 h 6441090"/>
                <a:gd name="connsiteX6" fmla="*/ 2264813 w 9361349"/>
                <a:gd name="connsiteY6" fmla="*/ 2234245 h 6441090"/>
                <a:gd name="connsiteX7" fmla="*/ 88772 w 9361349"/>
                <a:gd name="connsiteY7" fmla="*/ 6435856 h 6441090"/>
                <a:gd name="connsiteX0-1" fmla="*/ 86621 w 9359198"/>
                <a:gd name="connsiteY0-2" fmla="*/ 6435856 h 6442824"/>
                <a:gd name="connsiteX1-3" fmla="*/ 549608 w 9359198"/>
                <a:gd name="connsiteY1-4" fmla="*/ 3194943 h 6442824"/>
                <a:gd name="connsiteX2-5" fmla="*/ 1637629 w 9359198"/>
                <a:gd name="connsiteY2-6" fmla="*/ 1898580 h 6442824"/>
                <a:gd name="connsiteX3-7" fmla="*/ 7309224 w 9359198"/>
                <a:gd name="connsiteY3-8" fmla="*/ 289699 h 6442824"/>
                <a:gd name="connsiteX4-9" fmla="*/ 8084728 w 9359198"/>
                <a:gd name="connsiteY4-10" fmla="*/ 150802 h 6442824"/>
                <a:gd name="connsiteX5-11" fmla="*/ 9057001 w 9359198"/>
                <a:gd name="connsiteY5-12" fmla="*/ 162377 h 6442824"/>
                <a:gd name="connsiteX6-13" fmla="*/ 2262662 w 9359198"/>
                <a:gd name="connsiteY6-14" fmla="*/ 2234245 h 6442824"/>
                <a:gd name="connsiteX7-15" fmla="*/ 86621 w 9359198"/>
                <a:gd name="connsiteY7-16" fmla="*/ 6435856 h 6442824"/>
                <a:gd name="connsiteX0-17" fmla="*/ 74556 w 9347133"/>
                <a:gd name="connsiteY0-18" fmla="*/ 6435856 h 6443418"/>
                <a:gd name="connsiteX1-19" fmla="*/ 537543 w 9347133"/>
                <a:gd name="connsiteY1-20" fmla="*/ 3194943 h 6443418"/>
                <a:gd name="connsiteX2-21" fmla="*/ 1625564 w 9347133"/>
                <a:gd name="connsiteY2-22" fmla="*/ 1898580 h 6443418"/>
                <a:gd name="connsiteX3-23" fmla="*/ 7297159 w 9347133"/>
                <a:gd name="connsiteY3-24" fmla="*/ 289699 h 6443418"/>
                <a:gd name="connsiteX4-25" fmla="*/ 8072663 w 9347133"/>
                <a:gd name="connsiteY4-26" fmla="*/ 150802 h 6443418"/>
                <a:gd name="connsiteX5-27" fmla="*/ 9044936 w 9347133"/>
                <a:gd name="connsiteY5-28" fmla="*/ 162377 h 6443418"/>
                <a:gd name="connsiteX6-29" fmla="*/ 2250597 w 9347133"/>
                <a:gd name="connsiteY6-30" fmla="*/ 2234245 h 6443418"/>
                <a:gd name="connsiteX7-31" fmla="*/ 74556 w 9347133"/>
                <a:gd name="connsiteY7-32" fmla="*/ 6435856 h 6443418"/>
                <a:gd name="connsiteX0-33" fmla="*/ 104017 w 9376594"/>
                <a:gd name="connsiteY0-34" fmla="*/ 6435856 h 6443156"/>
                <a:gd name="connsiteX1-35" fmla="*/ 567004 w 9376594"/>
                <a:gd name="connsiteY1-36" fmla="*/ 3194943 h 6443156"/>
                <a:gd name="connsiteX2-37" fmla="*/ 1655025 w 9376594"/>
                <a:gd name="connsiteY2-38" fmla="*/ 1898580 h 6443156"/>
                <a:gd name="connsiteX3-39" fmla="*/ 7326620 w 9376594"/>
                <a:gd name="connsiteY3-40" fmla="*/ 289699 h 6443156"/>
                <a:gd name="connsiteX4-41" fmla="*/ 8102124 w 9376594"/>
                <a:gd name="connsiteY4-42" fmla="*/ 150802 h 6443156"/>
                <a:gd name="connsiteX5-43" fmla="*/ 9074397 w 9376594"/>
                <a:gd name="connsiteY5-44" fmla="*/ 162377 h 6443156"/>
                <a:gd name="connsiteX6-45" fmla="*/ 2280058 w 9376594"/>
                <a:gd name="connsiteY6-46" fmla="*/ 2234245 h 6443156"/>
                <a:gd name="connsiteX7-47" fmla="*/ 104017 w 9376594"/>
                <a:gd name="connsiteY7-48" fmla="*/ 6435856 h 6443156"/>
                <a:gd name="connsiteX0-49" fmla="*/ 98790 w 9371367"/>
                <a:gd name="connsiteY0-50" fmla="*/ 6435856 h 6438057"/>
                <a:gd name="connsiteX1-51" fmla="*/ 584926 w 9371367"/>
                <a:gd name="connsiteY1-52" fmla="*/ 2789829 h 6438057"/>
                <a:gd name="connsiteX2-53" fmla="*/ 1649798 w 9371367"/>
                <a:gd name="connsiteY2-54" fmla="*/ 1898580 h 6438057"/>
                <a:gd name="connsiteX3-55" fmla="*/ 7321393 w 9371367"/>
                <a:gd name="connsiteY3-56" fmla="*/ 289699 h 6438057"/>
                <a:gd name="connsiteX4-57" fmla="*/ 8096897 w 9371367"/>
                <a:gd name="connsiteY4-58" fmla="*/ 150802 h 6438057"/>
                <a:gd name="connsiteX5-59" fmla="*/ 9069170 w 9371367"/>
                <a:gd name="connsiteY5-60" fmla="*/ 162377 h 6438057"/>
                <a:gd name="connsiteX6-61" fmla="*/ 2274831 w 9371367"/>
                <a:gd name="connsiteY6-62" fmla="*/ 2234245 h 6438057"/>
                <a:gd name="connsiteX7-63" fmla="*/ 98790 w 9371367"/>
                <a:gd name="connsiteY7-64" fmla="*/ 6435856 h 6438057"/>
                <a:gd name="connsiteX0-65" fmla="*/ 118586 w 9391163"/>
                <a:gd name="connsiteY0-66" fmla="*/ 6435856 h 6438022"/>
                <a:gd name="connsiteX1-67" fmla="*/ 604722 w 9391163"/>
                <a:gd name="connsiteY1-68" fmla="*/ 2789829 h 6438022"/>
                <a:gd name="connsiteX2-69" fmla="*/ 1669594 w 9391163"/>
                <a:gd name="connsiteY2-70" fmla="*/ 1898580 h 6438022"/>
                <a:gd name="connsiteX3-71" fmla="*/ 7341189 w 9391163"/>
                <a:gd name="connsiteY3-72" fmla="*/ 289699 h 6438022"/>
                <a:gd name="connsiteX4-73" fmla="*/ 8116693 w 9391163"/>
                <a:gd name="connsiteY4-74" fmla="*/ 150802 h 6438022"/>
                <a:gd name="connsiteX5-75" fmla="*/ 9088966 w 9391163"/>
                <a:gd name="connsiteY5-76" fmla="*/ 162377 h 6438022"/>
                <a:gd name="connsiteX6-77" fmla="*/ 2294627 w 9391163"/>
                <a:gd name="connsiteY6-78" fmla="*/ 2234245 h 6438022"/>
                <a:gd name="connsiteX7-79" fmla="*/ 118586 w 9391163"/>
                <a:gd name="connsiteY7-80" fmla="*/ 6435856 h 6438022"/>
                <a:gd name="connsiteX0-81" fmla="*/ 118586 w 9391163"/>
                <a:gd name="connsiteY0-82" fmla="*/ 6435856 h 6438022"/>
                <a:gd name="connsiteX1-83" fmla="*/ 604722 w 9391163"/>
                <a:gd name="connsiteY1-84" fmla="*/ 2789829 h 6438022"/>
                <a:gd name="connsiteX2-85" fmla="*/ 1669594 w 9391163"/>
                <a:gd name="connsiteY2-86" fmla="*/ 1898580 h 6438022"/>
                <a:gd name="connsiteX3-87" fmla="*/ 7341189 w 9391163"/>
                <a:gd name="connsiteY3-88" fmla="*/ 289699 h 6438022"/>
                <a:gd name="connsiteX4-89" fmla="*/ 8116693 w 9391163"/>
                <a:gd name="connsiteY4-90" fmla="*/ 150802 h 6438022"/>
                <a:gd name="connsiteX5-91" fmla="*/ 9088966 w 9391163"/>
                <a:gd name="connsiteY5-92" fmla="*/ 162377 h 6438022"/>
                <a:gd name="connsiteX6-93" fmla="*/ 2294627 w 9391163"/>
                <a:gd name="connsiteY6-94" fmla="*/ 2234245 h 6438022"/>
                <a:gd name="connsiteX7-95" fmla="*/ 118586 w 9391163"/>
                <a:gd name="connsiteY7-96" fmla="*/ 6435856 h 6438022"/>
                <a:gd name="connsiteX0-97" fmla="*/ 118586 w 9391163"/>
                <a:gd name="connsiteY0-98" fmla="*/ 6435856 h 6438022"/>
                <a:gd name="connsiteX1-99" fmla="*/ 604722 w 9391163"/>
                <a:gd name="connsiteY1-100" fmla="*/ 2789829 h 6438022"/>
                <a:gd name="connsiteX2-101" fmla="*/ 1669594 w 9391163"/>
                <a:gd name="connsiteY2-102" fmla="*/ 1898580 h 6438022"/>
                <a:gd name="connsiteX3-103" fmla="*/ 7341189 w 9391163"/>
                <a:gd name="connsiteY3-104" fmla="*/ 289699 h 6438022"/>
                <a:gd name="connsiteX4-105" fmla="*/ 8116693 w 9391163"/>
                <a:gd name="connsiteY4-106" fmla="*/ 150802 h 6438022"/>
                <a:gd name="connsiteX5-107" fmla="*/ 9088966 w 9391163"/>
                <a:gd name="connsiteY5-108" fmla="*/ 162377 h 6438022"/>
                <a:gd name="connsiteX6-109" fmla="*/ 2294627 w 9391163"/>
                <a:gd name="connsiteY6-110" fmla="*/ 2234245 h 6438022"/>
                <a:gd name="connsiteX7-111" fmla="*/ 118586 w 9391163"/>
                <a:gd name="connsiteY7-112" fmla="*/ 6435856 h 6438022"/>
                <a:gd name="connsiteX0-113" fmla="*/ 314123 w 9586700"/>
                <a:gd name="connsiteY0-114" fmla="*/ 6435856 h 6438167"/>
                <a:gd name="connsiteX1-115" fmla="*/ 800259 w 9586700"/>
                <a:gd name="connsiteY1-116" fmla="*/ 2789829 h 6438167"/>
                <a:gd name="connsiteX2-117" fmla="*/ 7536726 w 9586700"/>
                <a:gd name="connsiteY2-118" fmla="*/ 289699 h 6438167"/>
                <a:gd name="connsiteX3-119" fmla="*/ 8312230 w 9586700"/>
                <a:gd name="connsiteY3-120" fmla="*/ 150802 h 6438167"/>
                <a:gd name="connsiteX4-121" fmla="*/ 9284503 w 9586700"/>
                <a:gd name="connsiteY4-122" fmla="*/ 162377 h 6438167"/>
                <a:gd name="connsiteX5-123" fmla="*/ 2490164 w 9586700"/>
                <a:gd name="connsiteY5-124" fmla="*/ 2234245 h 6438167"/>
                <a:gd name="connsiteX6-125" fmla="*/ 314123 w 9586700"/>
                <a:gd name="connsiteY6-126" fmla="*/ 6435856 h 6438167"/>
                <a:gd name="connsiteX0-127" fmla="*/ 14491 w 9287068"/>
                <a:gd name="connsiteY0-128" fmla="*/ 6435856 h 6436352"/>
                <a:gd name="connsiteX1-129" fmla="*/ 1565498 w 9287068"/>
                <a:gd name="connsiteY1-130" fmla="*/ 1956451 h 6436352"/>
                <a:gd name="connsiteX2-131" fmla="*/ 7237094 w 9287068"/>
                <a:gd name="connsiteY2-132" fmla="*/ 289699 h 6436352"/>
                <a:gd name="connsiteX3-133" fmla="*/ 8012598 w 9287068"/>
                <a:gd name="connsiteY3-134" fmla="*/ 150802 h 6436352"/>
                <a:gd name="connsiteX4-135" fmla="*/ 8984871 w 9287068"/>
                <a:gd name="connsiteY4-136" fmla="*/ 162377 h 6436352"/>
                <a:gd name="connsiteX5-137" fmla="*/ 2190532 w 9287068"/>
                <a:gd name="connsiteY5-138" fmla="*/ 2234245 h 6436352"/>
                <a:gd name="connsiteX6-139" fmla="*/ 14491 w 9287068"/>
                <a:gd name="connsiteY6-140" fmla="*/ 6435856 h 6436352"/>
                <a:gd name="connsiteX0-141" fmla="*/ 13766 w 9290178"/>
                <a:gd name="connsiteY0-142" fmla="*/ 6433561 h 6434057"/>
                <a:gd name="connsiteX1-143" fmla="*/ 1564773 w 9290178"/>
                <a:gd name="connsiteY1-144" fmla="*/ 1954156 h 6434057"/>
                <a:gd name="connsiteX2-145" fmla="*/ 7039600 w 9290178"/>
                <a:gd name="connsiteY2-146" fmla="*/ 229530 h 6434057"/>
                <a:gd name="connsiteX3-147" fmla="*/ 8011873 w 9290178"/>
                <a:gd name="connsiteY3-148" fmla="*/ 148507 h 6434057"/>
                <a:gd name="connsiteX4-149" fmla="*/ 8984146 w 9290178"/>
                <a:gd name="connsiteY4-150" fmla="*/ 160082 h 6434057"/>
                <a:gd name="connsiteX5-151" fmla="*/ 2189807 w 9290178"/>
                <a:gd name="connsiteY5-152" fmla="*/ 2231950 h 6434057"/>
                <a:gd name="connsiteX6-153" fmla="*/ 13766 w 9290178"/>
                <a:gd name="connsiteY6-154" fmla="*/ 6433561 h 6434057"/>
                <a:gd name="connsiteX0-155" fmla="*/ 13766 w 9293209"/>
                <a:gd name="connsiteY0-156" fmla="*/ 6468500 h 6468996"/>
                <a:gd name="connsiteX1-157" fmla="*/ 1564773 w 9293209"/>
                <a:gd name="connsiteY1-158" fmla="*/ 1989095 h 6468996"/>
                <a:gd name="connsiteX2-159" fmla="*/ 7039600 w 9293209"/>
                <a:gd name="connsiteY2-160" fmla="*/ 264469 h 6468996"/>
                <a:gd name="connsiteX3-161" fmla="*/ 8035022 w 9293209"/>
                <a:gd name="connsiteY3-162" fmla="*/ 79274 h 6468996"/>
                <a:gd name="connsiteX4-163" fmla="*/ 8984146 w 9293209"/>
                <a:gd name="connsiteY4-164" fmla="*/ 195021 h 6468996"/>
                <a:gd name="connsiteX5-165" fmla="*/ 2189807 w 9293209"/>
                <a:gd name="connsiteY5-166" fmla="*/ 2266889 h 6468996"/>
                <a:gd name="connsiteX6-167" fmla="*/ 13766 w 9293209"/>
                <a:gd name="connsiteY6-168" fmla="*/ 6468500 h 6468996"/>
                <a:gd name="connsiteX0-169" fmla="*/ 13330 w 9292773"/>
                <a:gd name="connsiteY0-170" fmla="*/ 6468500 h 6468996"/>
                <a:gd name="connsiteX1-171" fmla="*/ 1564337 w 9292773"/>
                <a:gd name="connsiteY1-172" fmla="*/ 1989095 h 6468996"/>
                <a:gd name="connsiteX2-173" fmla="*/ 6911840 w 9292773"/>
                <a:gd name="connsiteY2-174" fmla="*/ 148723 h 6468996"/>
                <a:gd name="connsiteX3-175" fmla="*/ 7039164 w 9292773"/>
                <a:gd name="connsiteY3-176" fmla="*/ 264469 h 6468996"/>
                <a:gd name="connsiteX4-177" fmla="*/ 8034586 w 9292773"/>
                <a:gd name="connsiteY4-178" fmla="*/ 79274 h 6468996"/>
                <a:gd name="connsiteX5-179" fmla="*/ 8983710 w 9292773"/>
                <a:gd name="connsiteY5-180" fmla="*/ 195021 h 6468996"/>
                <a:gd name="connsiteX6-181" fmla="*/ 2189371 w 9292773"/>
                <a:gd name="connsiteY6-182" fmla="*/ 2266889 h 6468996"/>
                <a:gd name="connsiteX7-183" fmla="*/ 13330 w 9292773"/>
                <a:gd name="connsiteY7-184" fmla="*/ 6468500 h 6468996"/>
                <a:gd name="connsiteX0-185" fmla="*/ 13765 w 9293208"/>
                <a:gd name="connsiteY0-186" fmla="*/ 6468500 h 6468996"/>
                <a:gd name="connsiteX1-187" fmla="*/ 1564772 w 9293208"/>
                <a:gd name="connsiteY1-188" fmla="*/ 1989095 h 6468996"/>
                <a:gd name="connsiteX2-189" fmla="*/ 7039599 w 9293208"/>
                <a:gd name="connsiteY2-190" fmla="*/ 264469 h 6468996"/>
                <a:gd name="connsiteX3-191" fmla="*/ 8035021 w 9293208"/>
                <a:gd name="connsiteY3-192" fmla="*/ 79274 h 6468996"/>
                <a:gd name="connsiteX4-193" fmla="*/ 8984145 w 9293208"/>
                <a:gd name="connsiteY4-194" fmla="*/ 195021 h 6468996"/>
                <a:gd name="connsiteX5-195" fmla="*/ 2189806 w 9293208"/>
                <a:gd name="connsiteY5-196" fmla="*/ 2266889 h 6468996"/>
                <a:gd name="connsiteX6-197" fmla="*/ 13765 w 9293208"/>
                <a:gd name="connsiteY6-198" fmla="*/ 6468500 h 6468996"/>
                <a:gd name="connsiteX0-199" fmla="*/ 13446 w 9294756"/>
                <a:gd name="connsiteY0-200" fmla="*/ 6467264 h 6467760"/>
                <a:gd name="connsiteX1-201" fmla="*/ 1564453 w 9294756"/>
                <a:gd name="connsiteY1-202" fmla="*/ 1987859 h 6467760"/>
                <a:gd name="connsiteX2-203" fmla="*/ 6946683 w 9294756"/>
                <a:gd name="connsiteY2-204" fmla="*/ 240084 h 6467760"/>
                <a:gd name="connsiteX3-205" fmla="*/ 8034702 w 9294756"/>
                <a:gd name="connsiteY3-206" fmla="*/ 78038 h 6467760"/>
                <a:gd name="connsiteX4-207" fmla="*/ 8983826 w 9294756"/>
                <a:gd name="connsiteY4-208" fmla="*/ 193785 h 6467760"/>
                <a:gd name="connsiteX5-209" fmla="*/ 2189487 w 9294756"/>
                <a:gd name="connsiteY5-210" fmla="*/ 2265653 h 6467760"/>
                <a:gd name="connsiteX6-211" fmla="*/ 13446 w 9294756"/>
                <a:gd name="connsiteY6-212" fmla="*/ 6467264 h 6467760"/>
                <a:gd name="connsiteX0-213" fmla="*/ 13446 w 9290181"/>
                <a:gd name="connsiteY0-214" fmla="*/ 6499444 h 6499940"/>
                <a:gd name="connsiteX1-215" fmla="*/ 1564453 w 9290181"/>
                <a:gd name="connsiteY1-216" fmla="*/ 2020039 h 6499940"/>
                <a:gd name="connsiteX2-217" fmla="*/ 6946683 w 9290181"/>
                <a:gd name="connsiteY2-218" fmla="*/ 272264 h 6499940"/>
                <a:gd name="connsiteX3-219" fmla="*/ 7999978 w 9290181"/>
                <a:gd name="connsiteY3-220" fmla="*/ 40769 h 6499940"/>
                <a:gd name="connsiteX4-221" fmla="*/ 8983826 w 9290181"/>
                <a:gd name="connsiteY4-222" fmla="*/ 225965 h 6499940"/>
                <a:gd name="connsiteX5-223" fmla="*/ 2189487 w 9290181"/>
                <a:gd name="connsiteY5-224" fmla="*/ 2297833 h 6499940"/>
                <a:gd name="connsiteX6-225" fmla="*/ 13446 w 9290181"/>
                <a:gd name="connsiteY6-226" fmla="*/ 6499444 h 6499940"/>
                <a:gd name="connsiteX0-227" fmla="*/ 15021 w 9210734"/>
                <a:gd name="connsiteY0-228" fmla="*/ 6638340 h 6638819"/>
                <a:gd name="connsiteX1-229" fmla="*/ 1485006 w 9210734"/>
                <a:gd name="connsiteY1-230" fmla="*/ 2020039 h 6638819"/>
                <a:gd name="connsiteX2-231" fmla="*/ 6867236 w 9210734"/>
                <a:gd name="connsiteY2-232" fmla="*/ 272264 h 6638819"/>
                <a:gd name="connsiteX3-233" fmla="*/ 7920531 w 9210734"/>
                <a:gd name="connsiteY3-234" fmla="*/ 40769 h 6638819"/>
                <a:gd name="connsiteX4-235" fmla="*/ 8904379 w 9210734"/>
                <a:gd name="connsiteY4-236" fmla="*/ 225965 h 6638819"/>
                <a:gd name="connsiteX5-237" fmla="*/ 2110040 w 9210734"/>
                <a:gd name="connsiteY5-238" fmla="*/ 2297833 h 6638819"/>
                <a:gd name="connsiteX6-239" fmla="*/ 15021 w 9210734"/>
                <a:gd name="connsiteY6-240" fmla="*/ 6638340 h 6638819"/>
                <a:gd name="connsiteX0-241" fmla="*/ 17965 w 9097931"/>
                <a:gd name="connsiteY0-242" fmla="*/ 6638340 h 6638819"/>
                <a:gd name="connsiteX1-243" fmla="*/ 1372203 w 9097931"/>
                <a:gd name="connsiteY1-244" fmla="*/ 2020039 h 6638819"/>
                <a:gd name="connsiteX2-245" fmla="*/ 6754433 w 9097931"/>
                <a:gd name="connsiteY2-246" fmla="*/ 272264 h 6638819"/>
                <a:gd name="connsiteX3-247" fmla="*/ 7807728 w 9097931"/>
                <a:gd name="connsiteY3-248" fmla="*/ 40769 h 6638819"/>
                <a:gd name="connsiteX4-249" fmla="*/ 8791576 w 9097931"/>
                <a:gd name="connsiteY4-250" fmla="*/ 225965 h 6638819"/>
                <a:gd name="connsiteX5-251" fmla="*/ 1997237 w 9097931"/>
                <a:gd name="connsiteY5-252" fmla="*/ 2297833 h 6638819"/>
                <a:gd name="connsiteX6-253" fmla="*/ 17965 w 9097931"/>
                <a:gd name="connsiteY6-254" fmla="*/ 6638340 h 6638819"/>
                <a:gd name="connsiteX0-255" fmla="*/ 19861 w 9041953"/>
                <a:gd name="connsiteY0-256" fmla="*/ 6649915 h 6650393"/>
                <a:gd name="connsiteX1-257" fmla="*/ 1316225 w 9041953"/>
                <a:gd name="connsiteY1-258" fmla="*/ 2020039 h 6650393"/>
                <a:gd name="connsiteX2-259" fmla="*/ 6698455 w 9041953"/>
                <a:gd name="connsiteY2-260" fmla="*/ 272264 h 6650393"/>
                <a:gd name="connsiteX3-261" fmla="*/ 7751750 w 9041953"/>
                <a:gd name="connsiteY3-262" fmla="*/ 40769 h 6650393"/>
                <a:gd name="connsiteX4-263" fmla="*/ 8735598 w 9041953"/>
                <a:gd name="connsiteY4-264" fmla="*/ 225965 h 6650393"/>
                <a:gd name="connsiteX5-265" fmla="*/ 1941259 w 9041953"/>
                <a:gd name="connsiteY5-266" fmla="*/ 2297833 h 6650393"/>
                <a:gd name="connsiteX6-267" fmla="*/ 19861 w 9041953"/>
                <a:gd name="connsiteY6-268" fmla="*/ 6649915 h 6650393"/>
                <a:gd name="connsiteX0-269" fmla="*/ 19861 w 9124680"/>
                <a:gd name="connsiteY0-270" fmla="*/ 6628826 h 6629301"/>
                <a:gd name="connsiteX1-271" fmla="*/ 1316225 w 9124680"/>
                <a:gd name="connsiteY1-272" fmla="*/ 1998950 h 6629301"/>
                <a:gd name="connsiteX2-273" fmla="*/ 6698455 w 9124680"/>
                <a:gd name="connsiteY2-274" fmla="*/ 251175 h 6629301"/>
                <a:gd name="connsiteX3-275" fmla="*/ 7751750 w 9124680"/>
                <a:gd name="connsiteY3-276" fmla="*/ 19680 h 6629301"/>
                <a:gd name="connsiteX4-277" fmla="*/ 8828196 w 9124680"/>
                <a:gd name="connsiteY4-278" fmla="*/ 332198 h 6629301"/>
                <a:gd name="connsiteX5-279" fmla="*/ 1941259 w 9124680"/>
                <a:gd name="connsiteY5-280" fmla="*/ 2276744 h 6629301"/>
                <a:gd name="connsiteX6-281" fmla="*/ 19861 w 9124680"/>
                <a:gd name="connsiteY6-282" fmla="*/ 6628826 h 6629301"/>
                <a:gd name="connsiteX0-283" fmla="*/ 18837 w 9123656"/>
                <a:gd name="connsiteY0-284" fmla="*/ 6626884 h 6627528"/>
                <a:gd name="connsiteX1-285" fmla="*/ 1326776 w 9123656"/>
                <a:gd name="connsiteY1-286" fmla="*/ 1950709 h 6627528"/>
                <a:gd name="connsiteX2-287" fmla="*/ 6697431 w 9123656"/>
                <a:gd name="connsiteY2-288" fmla="*/ 249233 h 6627528"/>
                <a:gd name="connsiteX3-289" fmla="*/ 7750726 w 9123656"/>
                <a:gd name="connsiteY3-290" fmla="*/ 17738 h 6627528"/>
                <a:gd name="connsiteX4-291" fmla="*/ 8827172 w 9123656"/>
                <a:gd name="connsiteY4-292" fmla="*/ 330256 h 6627528"/>
                <a:gd name="connsiteX5-293" fmla="*/ 1940235 w 9123656"/>
                <a:gd name="connsiteY5-294" fmla="*/ 2274802 h 6627528"/>
                <a:gd name="connsiteX6-295" fmla="*/ 18837 w 9123656"/>
                <a:gd name="connsiteY6-296" fmla="*/ 6626884 h 6627528"/>
                <a:gd name="connsiteX0-297" fmla="*/ 18837 w 9123656"/>
                <a:gd name="connsiteY0-298" fmla="*/ 6626884 h 6627528"/>
                <a:gd name="connsiteX1-299" fmla="*/ 1326776 w 9123656"/>
                <a:gd name="connsiteY1-300" fmla="*/ 1950709 h 6627528"/>
                <a:gd name="connsiteX2-301" fmla="*/ 6697431 w 9123656"/>
                <a:gd name="connsiteY2-302" fmla="*/ 249233 h 6627528"/>
                <a:gd name="connsiteX3-303" fmla="*/ 7750726 w 9123656"/>
                <a:gd name="connsiteY3-304" fmla="*/ 17738 h 6627528"/>
                <a:gd name="connsiteX4-305" fmla="*/ 8827172 w 9123656"/>
                <a:gd name="connsiteY4-306" fmla="*/ 330256 h 6627528"/>
                <a:gd name="connsiteX5-307" fmla="*/ 1940235 w 9123656"/>
                <a:gd name="connsiteY5-308" fmla="*/ 2274802 h 6627528"/>
                <a:gd name="connsiteX6-309" fmla="*/ 18837 w 9123656"/>
                <a:gd name="connsiteY6-310" fmla="*/ 6626884 h 6627528"/>
                <a:gd name="connsiteX0-311" fmla="*/ 18837 w 9141560"/>
                <a:gd name="connsiteY0-312" fmla="*/ 6555105 h 6555749"/>
                <a:gd name="connsiteX1-313" fmla="*/ 1326776 w 9141560"/>
                <a:gd name="connsiteY1-314" fmla="*/ 1878930 h 6555749"/>
                <a:gd name="connsiteX2-315" fmla="*/ 6697431 w 9141560"/>
                <a:gd name="connsiteY2-316" fmla="*/ 177454 h 6555749"/>
                <a:gd name="connsiteX3-317" fmla="*/ 7889622 w 9141560"/>
                <a:gd name="connsiteY3-318" fmla="*/ 61705 h 6555749"/>
                <a:gd name="connsiteX4-319" fmla="*/ 8827172 w 9141560"/>
                <a:gd name="connsiteY4-320" fmla="*/ 258477 h 6555749"/>
                <a:gd name="connsiteX5-321" fmla="*/ 1940235 w 9141560"/>
                <a:gd name="connsiteY5-322" fmla="*/ 2203023 h 6555749"/>
                <a:gd name="connsiteX6-323" fmla="*/ 18837 w 9141560"/>
                <a:gd name="connsiteY6-324" fmla="*/ 6555105 h 6555749"/>
                <a:gd name="connsiteX0-325" fmla="*/ 18837 w 9159912"/>
                <a:gd name="connsiteY0-326" fmla="*/ 6602279 h 6602923"/>
                <a:gd name="connsiteX1-327" fmla="*/ 1326776 w 9159912"/>
                <a:gd name="connsiteY1-328" fmla="*/ 1926104 h 6602923"/>
                <a:gd name="connsiteX2-329" fmla="*/ 6697431 w 9159912"/>
                <a:gd name="connsiteY2-330" fmla="*/ 224628 h 6602923"/>
                <a:gd name="connsiteX3-331" fmla="*/ 8016944 w 9159912"/>
                <a:gd name="connsiteY3-332" fmla="*/ 27856 h 6602923"/>
                <a:gd name="connsiteX4-333" fmla="*/ 8827172 w 9159912"/>
                <a:gd name="connsiteY4-334" fmla="*/ 305651 h 6602923"/>
                <a:gd name="connsiteX5-335" fmla="*/ 1940235 w 9159912"/>
                <a:gd name="connsiteY5-336" fmla="*/ 2250197 h 6602923"/>
                <a:gd name="connsiteX6-337" fmla="*/ 18837 w 9159912"/>
                <a:gd name="connsiteY6-338" fmla="*/ 6602279 h 6602923"/>
                <a:gd name="connsiteX0-339" fmla="*/ 18837 w 9303715"/>
                <a:gd name="connsiteY0-340" fmla="*/ 6684545 h 6685189"/>
                <a:gd name="connsiteX1-341" fmla="*/ 1326776 w 9303715"/>
                <a:gd name="connsiteY1-342" fmla="*/ 2008370 h 6685189"/>
                <a:gd name="connsiteX2-343" fmla="*/ 6697431 w 9303715"/>
                <a:gd name="connsiteY2-344" fmla="*/ 306894 h 6685189"/>
                <a:gd name="connsiteX3-345" fmla="*/ 8688275 w 9303715"/>
                <a:gd name="connsiteY3-346" fmla="*/ 5950 h 6685189"/>
                <a:gd name="connsiteX4-347" fmla="*/ 8827172 w 9303715"/>
                <a:gd name="connsiteY4-348" fmla="*/ 387917 h 6685189"/>
                <a:gd name="connsiteX5-349" fmla="*/ 1940235 w 9303715"/>
                <a:gd name="connsiteY5-350" fmla="*/ 2332463 h 6685189"/>
                <a:gd name="connsiteX6-351" fmla="*/ 18837 w 9303715"/>
                <a:gd name="connsiteY6-352" fmla="*/ 6684545 h 6685189"/>
                <a:gd name="connsiteX0-353" fmla="*/ 18837 w 9680444"/>
                <a:gd name="connsiteY0-354" fmla="*/ 6749925 h 6750577"/>
                <a:gd name="connsiteX1-355" fmla="*/ 1326776 w 9680444"/>
                <a:gd name="connsiteY1-356" fmla="*/ 2073750 h 6750577"/>
                <a:gd name="connsiteX2-357" fmla="*/ 6697431 w 9680444"/>
                <a:gd name="connsiteY2-358" fmla="*/ 372274 h 6750577"/>
                <a:gd name="connsiteX3-359" fmla="*/ 8688275 w 9680444"/>
                <a:gd name="connsiteY3-360" fmla="*/ 71330 h 6750577"/>
                <a:gd name="connsiteX4-361" fmla="*/ 9301734 w 9680444"/>
                <a:gd name="connsiteY4-362" fmla="*/ 210229 h 6750577"/>
                <a:gd name="connsiteX5-363" fmla="*/ 1940235 w 9680444"/>
                <a:gd name="connsiteY5-364" fmla="*/ 2397843 h 6750577"/>
                <a:gd name="connsiteX6-365" fmla="*/ 18837 w 9680444"/>
                <a:gd name="connsiteY6-366" fmla="*/ 6749925 h 6750577"/>
                <a:gd name="connsiteX0-367" fmla="*/ 18691 w 9680960"/>
                <a:gd name="connsiteY0-368" fmla="*/ 6745869 h 6746521"/>
                <a:gd name="connsiteX1-369" fmla="*/ 1326630 w 9680960"/>
                <a:gd name="connsiteY1-370" fmla="*/ 2069694 h 6746521"/>
                <a:gd name="connsiteX2-371" fmla="*/ 6674136 w 9680960"/>
                <a:gd name="connsiteY2-372" fmla="*/ 298770 h 6746521"/>
                <a:gd name="connsiteX3-373" fmla="*/ 8688129 w 9680960"/>
                <a:gd name="connsiteY3-374" fmla="*/ 67274 h 6746521"/>
                <a:gd name="connsiteX4-375" fmla="*/ 9301588 w 9680960"/>
                <a:gd name="connsiteY4-376" fmla="*/ 206173 h 6746521"/>
                <a:gd name="connsiteX5-377" fmla="*/ 1940089 w 9680960"/>
                <a:gd name="connsiteY5-378" fmla="*/ 2393787 h 6746521"/>
                <a:gd name="connsiteX6-379" fmla="*/ 18691 w 9680960"/>
                <a:gd name="connsiteY6-380" fmla="*/ 6745869 h 6746521"/>
                <a:gd name="connsiteX0-381" fmla="*/ 18691 w 9680960"/>
                <a:gd name="connsiteY0-382" fmla="*/ 6745869 h 6746521"/>
                <a:gd name="connsiteX1-383" fmla="*/ 1326630 w 9680960"/>
                <a:gd name="connsiteY1-384" fmla="*/ 2069694 h 6746521"/>
                <a:gd name="connsiteX2-385" fmla="*/ 6674136 w 9680960"/>
                <a:gd name="connsiteY2-386" fmla="*/ 298770 h 6746521"/>
                <a:gd name="connsiteX3-387" fmla="*/ 8688129 w 9680960"/>
                <a:gd name="connsiteY3-388" fmla="*/ 67274 h 6746521"/>
                <a:gd name="connsiteX4-389" fmla="*/ 9301588 w 9680960"/>
                <a:gd name="connsiteY4-390" fmla="*/ 206173 h 6746521"/>
                <a:gd name="connsiteX5-391" fmla="*/ 1940089 w 9680960"/>
                <a:gd name="connsiteY5-392" fmla="*/ 2393787 h 6746521"/>
                <a:gd name="connsiteX6-393" fmla="*/ 18691 w 9680960"/>
                <a:gd name="connsiteY6-394" fmla="*/ 6745869 h 6746521"/>
                <a:gd name="connsiteX0-395" fmla="*/ 18691 w 9680960"/>
                <a:gd name="connsiteY0-396" fmla="*/ 6745869 h 6746521"/>
                <a:gd name="connsiteX1-397" fmla="*/ 1326630 w 9680960"/>
                <a:gd name="connsiteY1-398" fmla="*/ 2069694 h 6746521"/>
                <a:gd name="connsiteX2-399" fmla="*/ 6674136 w 9680960"/>
                <a:gd name="connsiteY2-400" fmla="*/ 298770 h 6746521"/>
                <a:gd name="connsiteX3-401" fmla="*/ 8688129 w 9680960"/>
                <a:gd name="connsiteY3-402" fmla="*/ 67274 h 6746521"/>
                <a:gd name="connsiteX4-403" fmla="*/ 9301588 w 9680960"/>
                <a:gd name="connsiteY4-404" fmla="*/ 206173 h 6746521"/>
                <a:gd name="connsiteX5-405" fmla="*/ 1940089 w 9680960"/>
                <a:gd name="connsiteY5-406" fmla="*/ 2393787 h 6746521"/>
                <a:gd name="connsiteX6-407" fmla="*/ 18691 w 9680960"/>
                <a:gd name="connsiteY6-408" fmla="*/ 6745869 h 6746521"/>
                <a:gd name="connsiteX0-409" fmla="*/ 19136 w 9681405"/>
                <a:gd name="connsiteY0-410" fmla="*/ 6745869 h 6746521"/>
                <a:gd name="connsiteX1-411" fmla="*/ 1327075 w 9681405"/>
                <a:gd name="connsiteY1-412" fmla="*/ 2069694 h 6746521"/>
                <a:gd name="connsiteX2-413" fmla="*/ 6674581 w 9681405"/>
                <a:gd name="connsiteY2-414" fmla="*/ 298770 h 6746521"/>
                <a:gd name="connsiteX3-415" fmla="*/ 8688574 w 9681405"/>
                <a:gd name="connsiteY3-416" fmla="*/ 67274 h 6746521"/>
                <a:gd name="connsiteX4-417" fmla="*/ 9302033 w 9681405"/>
                <a:gd name="connsiteY4-418" fmla="*/ 206173 h 6746521"/>
                <a:gd name="connsiteX5-419" fmla="*/ 1940534 w 9681405"/>
                <a:gd name="connsiteY5-420" fmla="*/ 2393787 h 6746521"/>
                <a:gd name="connsiteX6-421" fmla="*/ 19136 w 9681405"/>
                <a:gd name="connsiteY6-422" fmla="*/ 6745869 h 6746521"/>
                <a:gd name="connsiteX0-423" fmla="*/ 19136 w 9681405"/>
                <a:gd name="connsiteY0-424" fmla="*/ 6745869 h 6746521"/>
                <a:gd name="connsiteX1-425" fmla="*/ 1327075 w 9681405"/>
                <a:gd name="connsiteY1-426" fmla="*/ 2069694 h 6746521"/>
                <a:gd name="connsiteX2-427" fmla="*/ 6674581 w 9681405"/>
                <a:gd name="connsiteY2-428" fmla="*/ 298770 h 6746521"/>
                <a:gd name="connsiteX3-429" fmla="*/ 8688574 w 9681405"/>
                <a:gd name="connsiteY3-430" fmla="*/ 67274 h 6746521"/>
                <a:gd name="connsiteX4-431" fmla="*/ 9302033 w 9681405"/>
                <a:gd name="connsiteY4-432" fmla="*/ 206173 h 6746521"/>
                <a:gd name="connsiteX5-433" fmla="*/ 1940534 w 9681405"/>
                <a:gd name="connsiteY5-434" fmla="*/ 2393787 h 6746521"/>
                <a:gd name="connsiteX6-435" fmla="*/ 19136 w 9681405"/>
                <a:gd name="connsiteY6-436" fmla="*/ 6745869 h 6746521"/>
                <a:gd name="connsiteX0-437" fmla="*/ 18923 w 9680147"/>
                <a:gd name="connsiteY0-438" fmla="*/ 6749067 h 6749719"/>
                <a:gd name="connsiteX1-439" fmla="*/ 1326862 w 9680147"/>
                <a:gd name="connsiteY1-440" fmla="*/ 2072892 h 6749719"/>
                <a:gd name="connsiteX2-441" fmla="*/ 6710944 w 9680147"/>
                <a:gd name="connsiteY2-442" fmla="*/ 356832 h 6749719"/>
                <a:gd name="connsiteX3-443" fmla="*/ 8688361 w 9680147"/>
                <a:gd name="connsiteY3-444" fmla="*/ 70472 h 6749719"/>
                <a:gd name="connsiteX4-445" fmla="*/ 9301820 w 9680147"/>
                <a:gd name="connsiteY4-446" fmla="*/ 209371 h 6749719"/>
                <a:gd name="connsiteX5-447" fmla="*/ 1940321 w 9680147"/>
                <a:gd name="connsiteY5-448" fmla="*/ 2396985 h 6749719"/>
                <a:gd name="connsiteX6-449" fmla="*/ 18923 w 9680147"/>
                <a:gd name="connsiteY6-450" fmla="*/ 6749067 h 6749719"/>
                <a:gd name="connsiteX0-451" fmla="*/ 18806 w 9680552"/>
                <a:gd name="connsiteY0-452" fmla="*/ 6746930 h 6747582"/>
                <a:gd name="connsiteX1-453" fmla="*/ 1326745 w 9680552"/>
                <a:gd name="connsiteY1-454" fmla="*/ 2070755 h 6747582"/>
                <a:gd name="connsiteX2-455" fmla="*/ 6692539 w 9680552"/>
                <a:gd name="connsiteY2-456" fmla="*/ 318119 h 6747582"/>
                <a:gd name="connsiteX3-457" fmla="*/ 8688244 w 9680552"/>
                <a:gd name="connsiteY3-458" fmla="*/ 68335 h 6747582"/>
                <a:gd name="connsiteX4-459" fmla="*/ 9301703 w 9680552"/>
                <a:gd name="connsiteY4-460" fmla="*/ 207234 h 6747582"/>
                <a:gd name="connsiteX5-461" fmla="*/ 1940204 w 9680552"/>
                <a:gd name="connsiteY5-462" fmla="*/ 2394848 h 6747582"/>
                <a:gd name="connsiteX6-463" fmla="*/ 18806 w 9680552"/>
                <a:gd name="connsiteY6-464" fmla="*/ 6746930 h 6747582"/>
                <a:gd name="connsiteX0-465" fmla="*/ 18806 w 9680552"/>
                <a:gd name="connsiteY0-466" fmla="*/ 6746930 h 6747582"/>
                <a:gd name="connsiteX1-467" fmla="*/ 1326745 w 9680552"/>
                <a:gd name="connsiteY1-468" fmla="*/ 2070755 h 6747582"/>
                <a:gd name="connsiteX2-469" fmla="*/ 6692539 w 9680552"/>
                <a:gd name="connsiteY2-470" fmla="*/ 318119 h 6747582"/>
                <a:gd name="connsiteX3-471" fmla="*/ 8688244 w 9680552"/>
                <a:gd name="connsiteY3-472" fmla="*/ 68335 h 6747582"/>
                <a:gd name="connsiteX4-473" fmla="*/ 9301703 w 9680552"/>
                <a:gd name="connsiteY4-474" fmla="*/ 207234 h 6747582"/>
                <a:gd name="connsiteX5-475" fmla="*/ 1940204 w 9680552"/>
                <a:gd name="connsiteY5-476" fmla="*/ 2394848 h 6747582"/>
                <a:gd name="connsiteX6-477" fmla="*/ 18806 w 9680552"/>
                <a:gd name="connsiteY6-478" fmla="*/ 6746930 h 6747582"/>
                <a:gd name="connsiteX0-479" fmla="*/ 22911 w 9684657"/>
                <a:gd name="connsiteY0-480" fmla="*/ 6746930 h 6747582"/>
                <a:gd name="connsiteX1-481" fmla="*/ 1330850 w 9684657"/>
                <a:gd name="connsiteY1-482" fmla="*/ 2070755 h 6747582"/>
                <a:gd name="connsiteX2-483" fmla="*/ 6696644 w 9684657"/>
                <a:gd name="connsiteY2-484" fmla="*/ 318119 h 6747582"/>
                <a:gd name="connsiteX3-485" fmla="*/ 8692349 w 9684657"/>
                <a:gd name="connsiteY3-486" fmla="*/ 68335 h 6747582"/>
                <a:gd name="connsiteX4-487" fmla="*/ 9305808 w 9684657"/>
                <a:gd name="connsiteY4-488" fmla="*/ 207234 h 6747582"/>
                <a:gd name="connsiteX5-489" fmla="*/ 1944309 w 9684657"/>
                <a:gd name="connsiteY5-490" fmla="*/ 2394848 h 6747582"/>
                <a:gd name="connsiteX6-491" fmla="*/ 22911 w 9684657"/>
                <a:gd name="connsiteY6-492" fmla="*/ 6746930 h 6747582"/>
                <a:gd name="connsiteX0-493" fmla="*/ 22440 w 9684186"/>
                <a:gd name="connsiteY0-494" fmla="*/ 6746930 h 6747582"/>
                <a:gd name="connsiteX1-495" fmla="*/ 1330379 w 9684186"/>
                <a:gd name="connsiteY1-496" fmla="*/ 2070755 h 6747582"/>
                <a:gd name="connsiteX2-497" fmla="*/ 6696173 w 9684186"/>
                <a:gd name="connsiteY2-498" fmla="*/ 318119 h 6747582"/>
                <a:gd name="connsiteX3-499" fmla="*/ 8691878 w 9684186"/>
                <a:gd name="connsiteY3-500" fmla="*/ 68335 h 6747582"/>
                <a:gd name="connsiteX4-501" fmla="*/ 9305337 w 9684186"/>
                <a:gd name="connsiteY4-502" fmla="*/ 207234 h 6747582"/>
                <a:gd name="connsiteX5-503" fmla="*/ 1943838 w 9684186"/>
                <a:gd name="connsiteY5-504" fmla="*/ 2394848 h 6747582"/>
                <a:gd name="connsiteX6-505" fmla="*/ 22440 w 9684186"/>
                <a:gd name="connsiteY6-506" fmla="*/ 6746930 h 6747582"/>
                <a:gd name="connsiteX0-507" fmla="*/ 20109 w 9645279"/>
                <a:gd name="connsiteY0-508" fmla="*/ 6774362 h 6775009"/>
                <a:gd name="connsiteX1-509" fmla="*/ 1291472 w 9645279"/>
                <a:gd name="connsiteY1-510" fmla="*/ 2070755 h 6775009"/>
                <a:gd name="connsiteX2-511" fmla="*/ 6657266 w 9645279"/>
                <a:gd name="connsiteY2-512" fmla="*/ 318119 h 6775009"/>
                <a:gd name="connsiteX3-513" fmla="*/ 8652971 w 9645279"/>
                <a:gd name="connsiteY3-514" fmla="*/ 68335 h 6775009"/>
                <a:gd name="connsiteX4-515" fmla="*/ 9266430 w 9645279"/>
                <a:gd name="connsiteY4-516" fmla="*/ 207234 h 6775009"/>
                <a:gd name="connsiteX5-517" fmla="*/ 1904931 w 9645279"/>
                <a:gd name="connsiteY5-518" fmla="*/ 2394848 h 6775009"/>
                <a:gd name="connsiteX6-519" fmla="*/ 20109 w 9645279"/>
                <a:gd name="connsiteY6-520" fmla="*/ 6774362 h 6775009"/>
                <a:gd name="connsiteX0-521" fmla="*/ 20505 w 9645675"/>
                <a:gd name="connsiteY0-522" fmla="*/ 6774362 h 6775009"/>
                <a:gd name="connsiteX1-523" fmla="*/ 1291868 w 9645675"/>
                <a:gd name="connsiteY1-524" fmla="*/ 2070755 h 6775009"/>
                <a:gd name="connsiteX2-525" fmla="*/ 6657662 w 9645675"/>
                <a:gd name="connsiteY2-526" fmla="*/ 318119 h 6775009"/>
                <a:gd name="connsiteX3-527" fmla="*/ 8653367 w 9645675"/>
                <a:gd name="connsiteY3-528" fmla="*/ 68335 h 6775009"/>
                <a:gd name="connsiteX4-529" fmla="*/ 9266826 w 9645675"/>
                <a:gd name="connsiteY4-530" fmla="*/ 207234 h 6775009"/>
                <a:gd name="connsiteX5-531" fmla="*/ 1905327 w 9645675"/>
                <a:gd name="connsiteY5-532" fmla="*/ 2394848 h 6775009"/>
                <a:gd name="connsiteX6-533" fmla="*/ 20505 w 9645675"/>
                <a:gd name="connsiteY6-534" fmla="*/ 6774362 h 6775009"/>
                <a:gd name="connsiteX0-535" fmla="*/ 20109 w 9645279"/>
                <a:gd name="connsiteY0-536" fmla="*/ 6774362 h 6775009"/>
                <a:gd name="connsiteX1-537" fmla="*/ 1291472 w 9645279"/>
                <a:gd name="connsiteY1-538" fmla="*/ 2070755 h 6775009"/>
                <a:gd name="connsiteX2-539" fmla="*/ 6657266 w 9645279"/>
                <a:gd name="connsiteY2-540" fmla="*/ 318119 h 6775009"/>
                <a:gd name="connsiteX3-541" fmla="*/ 8652971 w 9645279"/>
                <a:gd name="connsiteY3-542" fmla="*/ 68335 h 6775009"/>
                <a:gd name="connsiteX4-543" fmla="*/ 9266430 w 9645279"/>
                <a:gd name="connsiteY4-544" fmla="*/ 207234 h 6775009"/>
                <a:gd name="connsiteX5-545" fmla="*/ 1904931 w 9645279"/>
                <a:gd name="connsiteY5-546" fmla="*/ 2394848 h 6775009"/>
                <a:gd name="connsiteX6-547" fmla="*/ 20109 w 9645279"/>
                <a:gd name="connsiteY6-548" fmla="*/ 6774362 h 6775009"/>
                <a:gd name="connsiteX0-549" fmla="*/ 21340 w 9646510"/>
                <a:gd name="connsiteY0-550" fmla="*/ 6774362 h 6775009"/>
                <a:gd name="connsiteX1-551" fmla="*/ 1292703 w 9646510"/>
                <a:gd name="connsiteY1-552" fmla="*/ 2070755 h 6775009"/>
                <a:gd name="connsiteX2-553" fmla="*/ 6658497 w 9646510"/>
                <a:gd name="connsiteY2-554" fmla="*/ 318119 h 6775009"/>
                <a:gd name="connsiteX3-555" fmla="*/ 8654202 w 9646510"/>
                <a:gd name="connsiteY3-556" fmla="*/ 68335 h 6775009"/>
                <a:gd name="connsiteX4-557" fmla="*/ 9267661 w 9646510"/>
                <a:gd name="connsiteY4-558" fmla="*/ 207234 h 6775009"/>
                <a:gd name="connsiteX5-559" fmla="*/ 1906162 w 9646510"/>
                <a:gd name="connsiteY5-560" fmla="*/ 2394848 h 6775009"/>
                <a:gd name="connsiteX6-561" fmla="*/ 21340 w 9646510"/>
                <a:gd name="connsiteY6-562" fmla="*/ 6774362 h 6775009"/>
                <a:gd name="connsiteX0-563" fmla="*/ 20506 w 9645676"/>
                <a:gd name="connsiteY0-564" fmla="*/ 6774362 h 6775009"/>
                <a:gd name="connsiteX1-565" fmla="*/ 1291869 w 9645676"/>
                <a:gd name="connsiteY1-566" fmla="*/ 2070755 h 6775009"/>
                <a:gd name="connsiteX2-567" fmla="*/ 6657663 w 9645676"/>
                <a:gd name="connsiteY2-568" fmla="*/ 318119 h 6775009"/>
                <a:gd name="connsiteX3-569" fmla="*/ 8653368 w 9645676"/>
                <a:gd name="connsiteY3-570" fmla="*/ 68335 h 6775009"/>
                <a:gd name="connsiteX4-571" fmla="*/ 9266827 w 9645676"/>
                <a:gd name="connsiteY4-572" fmla="*/ 207234 h 6775009"/>
                <a:gd name="connsiteX5-573" fmla="*/ 1905328 w 9645676"/>
                <a:gd name="connsiteY5-574" fmla="*/ 2394848 h 6775009"/>
                <a:gd name="connsiteX6-575" fmla="*/ 20506 w 9645676"/>
                <a:gd name="connsiteY6-576" fmla="*/ 6774362 h 6775009"/>
                <a:gd name="connsiteX0-577" fmla="*/ 20506 w 9645676"/>
                <a:gd name="connsiteY0-578" fmla="*/ 6774362 h 6774906"/>
                <a:gd name="connsiteX1-579" fmla="*/ 1291869 w 9645676"/>
                <a:gd name="connsiteY1-580" fmla="*/ 2098187 h 6774906"/>
                <a:gd name="connsiteX2-581" fmla="*/ 6657663 w 9645676"/>
                <a:gd name="connsiteY2-582" fmla="*/ 318119 h 6774906"/>
                <a:gd name="connsiteX3-583" fmla="*/ 8653368 w 9645676"/>
                <a:gd name="connsiteY3-584" fmla="*/ 68335 h 6774906"/>
                <a:gd name="connsiteX4-585" fmla="*/ 9266827 w 9645676"/>
                <a:gd name="connsiteY4-586" fmla="*/ 207234 h 6774906"/>
                <a:gd name="connsiteX5-587" fmla="*/ 1905328 w 9645676"/>
                <a:gd name="connsiteY5-588" fmla="*/ 2394848 h 6774906"/>
                <a:gd name="connsiteX6-589" fmla="*/ 20506 w 9645676"/>
                <a:gd name="connsiteY6-590" fmla="*/ 6774362 h 6774906"/>
                <a:gd name="connsiteX0-591" fmla="*/ 31889 w 9657059"/>
                <a:gd name="connsiteY0-592" fmla="*/ 6774362 h 6774906"/>
                <a:gd name="connsiteX1-593" fmla="*/ 1303252 w 9657059"/>
                <a:gd name="connsiteY1-594" fmla="*/ 2098187 h 6774906"/>
                <a:gd name="connsiteX2-595" fmla="*/ 6669046 w 9657059"/>
                <a:gd name="connsiteY2-596" fmla="*/ 318119 h 6774906"/>
                <a:gd name="connsiteX3-597" fmla="*/ 8664751 w 9657059"/>
                <a:gd name="connsiteY3-598" fmla="*/ 68335 h 6774906"/>
                <a:gd name="connsiteX4-599" fmla="*/ 9278210 w 9657059"/>
                <a:gd name="connsiteY4-600" fmla="*/ 207234 h 6774906"/>
                <a:gd name="connsiteX5-601" fmla="*/ 1916711 w 9657059"/>
                <a:gd name="connsiteY5-602" fmla="*/ 2394848 h 6774906"/>
                <a:gd name="connsiteX6-603" fmla="*/ 31889 w 9657059"/>
                <a:gd name="connsiteY6-604" fmla="*/ 6774362 h 6774906"/>
                <a:gd name="connsiteX0-605" fmla="*/ 24729 w 9634716"/>
                <a:gd name="connsiteY0-606" fmla="*/ 6769388 h 6769932"/>
                <a:gd name="connsiteX1-607" fmla="*/ 1296092 w 9634716"/>
                <a:gd name="connsiteY1-608" fmla="*/ 2093213 h 6769932"/>
                <a:gd name="connsiteX2-609" fmla="*/ 7210526 w 9634716"/>
                <a:gd name="connsiteY2-610" fmla="*/ 194273 h 6769932"/>
                <a:gd name="connsiteX3-611" fmla="*/ 8657591 w 9634716"/>
                <a:gd name="connsiteY3-612" fmla="*/ 63361 h 6769932"/>
                <a:gd name="connsiteX4-613" fmla="*/ 9271050 w 9634716"/>
                <a:gd name="connsiteY4-614" fmla="*/ 202260 h 6769932"/>
                <a:gd name="connsiteX5-615" fmla="*/ 1909551 w 9634716"/>
                <a:gd name="connsiteY5-616" fmla="*/ 2389874 h 6769932"/>
                <a:gd name="connsiteX6-617" fmla="*/ 24729 w 9634716"/>
                <a:gd name="connsiteY6-618" fmla="*/ 6769388 h 6769932"/>
                <a:gd name="connsiteX0-619" fmla="*/ 24729 w 9634716"/>
                <a:gd name="connsiteY0-620" fmla="*/ 6767563 h 6768107"/>
                <a:gd name="connsiteX1-621" fmla="*/ 1296092 w 9634716"/>
                <a:gd name="connsiteY1-622" fmla="*/ 2091388 h 6768107"/>
                <a:gd name="connsiteX2-623" fmla="*/ 7210526 w 9634716"/>
                <a:gd name="connsiteY2-624" fmla="*/ 192448 h 6768107"/>
                <a:gd name="connsiteX3-625" fmla="*/ 8657591 w 9634716"/>
                <a:gd name="connsiteY3-626" fmla="*/ 61536 h 6768107"/>
                <a:gd name="connsiteX4-627" fmla="*/ 9271050 w 9634716"/>
                <a:gd name="connsiteY4-628" fmla="*/ 200435 h 6768107"/>
                <a:gd name="connsiteX5-629" fmla="*/ 1909551 w 9634716"/>
                <a:gd name="connsiteY5-630" fmla="*/ 2388049 h 6768107"/>
                <a:gd name="connsiteX6-631" fmla="*/ 24729 w 9634716"/>
                <a:gd name="connsiteY6-632" fmla="*/ 6767563 h 6768107"/>
                <a:gd name="connsiteX0-633" fmla="*/ 24729 w 9661212"/>
                <a:gd name="connsiteY0-634" fmla="*/ 6760615 h 6761159"/>
                <a:gd name="connsiteX1-635" fmla="*/ 1296092 w 9661212"/>
                <a:gd name="connsiteY1-636" fmla="*/ 2084440 h 6761159"/>
                <a:gd name="connsiteX2-637" fmla="*/ 7210526 w 9661212"/>
                <a:gd name="connsiteY2-638" fmla="*/ 185500 h 6761159"/>
                <a:gd name="connsiteX3-639" fmla="*/ 8794751 w 9661212"/>
                <a:gd name="connsiteY3-640" fmla="*/ 72876 h 6761159"/>
                <a:gd name="connsiteX4-641" fmla="*/ 9271050 w 9661212"/>
                <a:gd name="connsiteY4-642" fmla="*/ 193487 h 6761159"/>
                <a:gd name="connsiteX5-643" fmla="*/ 1909551 w 9661212"/>
                <a:gd name="connsiteY5-644" fmla="*/ 2381101 h 6761159"/>
                <a:gd name="connsiteX6-645" fmla="*/ 24729 w 9661212"/>
                <a:gd name="connsiteY6-646" fmla="*/ 6760615 h 6761159"/>
                <a:gd name="connsiteX0-647" fmla="*/ 24729 w 9670873"/>
                <a:gd name="connsiteY0-648" fmla="*/ 6778678 h 6779222"/>
                <a:gd name="connsiteX1-649" fmla="*/ 1296092 w 9670873"/>
                <a:gd name="connsiteY1-650" fmla="*/ 2102503 h 6779222"/>
                <a:gd name="connsiteX2-651" fmla="*/ 7210526 w 9670873"/>
                <a:gd name="connsiteY2-652" fmla="*/ 203563 h 6779222"/>
                <a:gd name="connsiteX3-653" fmla="*/ 8840471 w 9670873"/>
                <a:gd name="connsiteY3-654" fmla="*/ 54363 h 6779222"/>
                <a:gd name="connsiteX4-655" fmla="*/ 9271050 w 9670873"/>
                <a:gd name="connsiteY4-656" fmla="*/ 211550 h 6779222"/>
                <a:gd name="connsiteX5-657" fmla="*/ 1909551 w 9670873"/>
                <a:gd name="connsiteY5-658" fmla="*/ 2399164 h 6779222"/>
                <a:gd name="connsiteX6-659" fmla="*/ 24729 w 9670873"/>
                <a:gd name="connsiteY6-660" fmla="*/ 6778678 h 6779222"/>
                <a:gd name="connsiteX0-661" fmla="*/ 24729 w 9670873"/>
                <a:gd name="connsiteY0-662" fmla="*/ 6775745 h 6776289"/>
                <a:gd name="connsiteX1-663" fmla="*/ 1296092 w 9670873"/>
                <a:gd name="connsiteY1-664" fmla="*/ 2099570 h 6776289"/>
                <a:gd name="connsiteX2-665" fmla="*/ 7210526 w 9670873"/>
                <a:gd name="connsiteY2-666" fmla="*/ 200630 h 6776289"/>
                <a:gd name="connsiteX3-667" fmla="*/ 8840471 w 9670873"/>
                <a:gd name="connsiteY3-668" fmla="*/ 51430 h 6776289"/>
                <a:gd name="connsiteX4-669" fmla="*/ 9271050 w 9670873"/>
                <a:gd name="connsiteY4-670" fmla="*/ 208617 h 6776289"/>
                <a:gd name="connsiteX5-671" fmla="*/ 1909551 w 9670873"/>
                <a:gd name="connsiteY5-672" fmla="*/ 2396231 h 6776289"/>
                <a:gd name="connsiteX6-673" fmla="*/ 24729 w 9670873"/>
                <a:gd name="connsiteY6-674" fmla="*/ 6775745 h 6776289"/>
                <a:gd name="connsiteX0-675" fmla="*/ 40455 w 9686599"/>
                <a:gd name="connsiteY0-676" fmla="*/ 6775745 h 6776505"/>
                <a:gd name="connsiteX1-677" fmla="*/ 1202090 w 9686599"/>
                <a:gd name="connsiteY1-678" fmla="*/ 2044706 h 6776505"/>
                <a:gd name="connsiteX2-679" fmla="*/ 7226252 w 9686599"/>
                <a:gd name="connsiteY2-680" fmla="*/ 200630 h 6776505"/>
                <a:gd name="connsiteX3-681" fmla="*/ 8856197 w 9686599"/>
                <a:gd name="connsiteY3-682" fmla="*/ 51430 h 6776505"/>
                <a:gd name="connsiteX4-683" fmla="*/ 9286776 w 9686599"/>
                <a:gd name="connsiteY4-684" fmla="*/ 208617 h 6776505"/>
                <a:gd name="connsiteX5-685" fmla="*/ 1925277 w 9686599"/>
                <a:gd name="connsiteY5-686" fmla="*/ 2396231 h 6776505"/>
                <a:gd name="connsiteX6-687" fmla="*/ 40455 w 9686599"/>
                <a:gd name="connsiteY6-688" fmla="*/ 6775745 h 6776505"/>
                <a:gd name="connsiteX0-689" fmla="*/ 40757 w 9686325"/>
                <a:gd name="connsiteY0-690" fmla="*/ 6780584 h 6781344"/>
                <a:gd name="connsiteX1-691" fmla="*/ 1202392 w 9686325"/>
                <a:gd name="connsiteY1-692" fmla="*/ 2049545 h 6781344"/>
                <a:gd name="connsiteX2-693" fmla="*/ 7244842 w 9686325"/>
                <a:gd name="connsiteY2-694" fmla="*/ 196325 h 6781344"/>
                <a:gd name="connsiteX3-695" fmla="*/ 8856499 w 9686325"/>
                <a:gd name="connsiteY3-696" fmla="*/ 56269 h 6781344"/>
                <a:gd name="connsiteX4-697" fmla="*/ 9287078 w 9686325"/>
                <a:gd name="connsiteY4-698" fmla="*/ 213456 h 6781344"/>
                <a:gd name="connsiteX5-699" fmla="*/ 1925579 w 9686325"/>
                <a:gd name="connsiteY5-700" fmla="*/ 2401070 h 6781344"/>
                <a:gd name="connsiteX6-701" fmla="*/ 40757 w 9686325"/>
                <a:gd name="connsiteY6-702" fmla="*/ 6780584 h 6781344"/>
                <a:gd name="connsiteX0-703" fmla="*/ 40757 w 9686325"/>
                <a:gd name="connsiteY0-704" fmla="*/ 6775202 h 6775962"/>
                <a:gd name="connsiteX1-705" fmla="*/ 1202392 w 9686325"/>
                <a:gd name="connsiteY1-706" fmla="*/ 2044163 h 6775962"/>
                <a:gd name="connsiteX2-707" fmla="*/ 7244842 w 9686325"/>
                <a:gd name="connsiteY2-708" fmla="*/ 190943 h 6775962"/>
                <a:gd name="connsiteX3-709" fmla="*/ 8856499 w 9686325"/>
                <a:gd name="connsiteY3-710" fmla="*/ 50887 h 6775962"/>
                <a:gd name="connsiteX4-711" fmla="*/ 9287078 w 9686325"/>
                <a:gd name="connsiteY4-712" fmla="*/ 208074 h 6775962"/>
                <a:gd name="connsiteX5-713" fmla="*/ 1925579 w 9686325"/>
                <a:gd name="connsiteY5-714" fmla="*/ 2395688 h 6775962"/>
                <a:gd name="connsiteX6-715" fmla="*/ 40757 w 9686325"/>
                <a:gd name="connsiteY6-716" fmla="*/ 6775202 h 677596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9686325" h="6775962">
                  <a:moveTo>
                    <a:pt x="40757" y="6775202"/>
                  </a:moveTo>
                  <a:cubicBezTo>
                    <a:pt x="-79774" y="6716614"/>
                    <a:pt x="1711" y="3141539"/>
                    <a:pt x="1202392" y="2044163"/>
                  </a:cubicBezTo>
                  <a:cubicBezTo>
                    <a:pt x="2403073" y="946787"/>
                    <a:pt x="5932582" y="477436"/>
                    <a:pt x="7244842" y="190943"/>
                  </a:cubicBezTo>
                  <a:cubicBezTo>
                    <a:pt x="8557102" y="-95550"/>
                    <a:pt x="8516126" y="48032"/>
                    <a:pt x="8856499" y="50887"/>
                  </a:cubicBezTo>
                  <a:cubicBezTo>
                    <a:pt x="9196872" y="53742"/>
                    <a:pt x="10257422" y="-139167"/>
                    <a:pt x="9287078" y="208074"/>
                  </a:cubicBezTo>
                  <a:cubicBezTo>
                    <a:pt x="8316734" y="555314"/>
                    <a:pt x="3466632" y="1301167"/>
                    <a:pt x="1925579" y="2395688"/>
                  </a:cubicBezTo>
                  <a:cubicBezTo>
                    <a:pt x="384526" y="3490209"/>
                    <a:pt x="161288" y="6833790"/>
                    <a:pt x="40757" y="6775202"/>
                  </a:cubicBezTo>
                  <a:close/>
                </a:path>
              </a:pathLst>
            </a:custGeom>
            <a:solidFill>
              <a:srgbClr val="0BA2B0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任意多边形: 形状 24"/>
            <p:cNvSpPr/>
            <p:nvPr/>
          </p:nvSpPr>
          <p:spPr>
            <a:xfrm>
              <a:off x="-178169" y="-103702"/>
              <a:ext cx="9686325" cy="6775962"/>
            </a:xfrm>
            <a:custGeom>
              <a:avLst/>
              <a:gdLst>
                <a:gd name="connsiteX0" fmla="*/ 88772 w 9361349"/>
                <a:gd name="connsiteY0" fmla="*/ 6435856 h 6441090"/>
                <a:gd name="connsiteX1" fmla="*/ 540185 w 9361349"/>
                <a:gd name="connsiteY1" fmla="*/ 3079197 h 6441090"/>
                <a:gd name="connsiteX2" fmla="*/ 1639780 w 9361349"/>
                <a:gd name="connsiteY2" fmla="*/ 1898580 h 6441090"/>
                <a:gd name="connsiteX3" fmla="*/ 7311375 w 9361349"/>
                <a:gd name="connsiteY3" fmla="*/ 289699 h 6441090"/>
                <a:gd name="connsiteX4" fmla="*/ 8086879 w 9361349"/>
                <a:gd name="connsiteY4" fmla="*/ 150802 h 6441090"/>
                <a:gd name="connsiteX5" fmla="*/ 9059152 w 9361349"/>
                <a:gd name="connsiteY5" fmla="*/ 162377 h 6441090"/>
                <a:gd name="connsiteX6" fmla="*/ 2264813 w 9361349"/>
                <a:gd name="connsiteY6" fmla="*/ 2234245 h 6441090"/>
                <a:gd name="connsiteX7" fmla="*/ 88772 w 9361349"/>
                <a:gd name="connsiteY7" fmla="*/ 6435856 h 6441090"/>
                <a:gd name="connsiteX0-1" fmla="*/ 86621 w 9359198"/>
                <a:gd name="connsiteY0-2" fmla="*/ 6435856 h 6442824"/>
                <a:gd name="connsiteX1-3" fmla="*/ 549608 w 9359198"/>
                <a:gd name="connsiteY1-4" fmla="*/ 3194943 h 6442824"/>
                <a:gd name="connsiteX2-5" fmla="*/ 1637629 w 9359198"/>
                <a:gd name="connsiteY2-6" fmla="*/ 1898580 h 6442824"/>
                <a:gd name="connsiteX3-7" fmla="*/ 7309224 w 9359198"/>
                <a:gd name="connsiteY3-8" fmla="*/ 289699 h 6442824"/>
                <a:gd name="connsiteX4-9" fmla="*/ 8084728 w 9359198"/>
                <a:gd name="connsiteY4-10" fmla="*/ 150802 h 6442824"/>
                <a:gd name="connsiteX5-11" fmla="*/ 9057001 w 9359198"/>
                <a:gd name="connsiteY5-12" fmla="*/ 162377 h 6442824"/>
                <a:gd name="connsiteX6-13" fmla="*/ 2262662 w 9359198"/>
                <a:gd name="connsiteY6-14" fmla="*/ 2234245 h 6442824"/>
                <a:gd name="connsiteX7-15" fmla="*/ 86621 w 9359198"/>
                <a:gd name="connsiteY7-16" fmla="*/ 6435856 h 6442824"/>
                <a:gd name="connsiteX0-17" fmla="*/ 74556 w 9347133"/>
                <a:gd name="connsiteY0-18" fmla="*/ 6435856 h 6443418"/>
                <a:gd name="connsiteX1-19" fmla="*/ 537543 w 9347133"/>
                <a:gd name="connsiteY1-20" fmla="*/ 3194943 h 6443418"/>
                <a:gd name="connsiteX2-21" fmla="*/ 1625564 w 9347133"/>
                <a:gd name="connsiteY2-22" fmla="*/ 1898580 h 6443418"/>
                <a:gd name="connsiteX3-23" fmla="*/ 7297159 w 9347133"/>
                <a:gd name="connsiteY3-24" fmla="*/ 289699 h 6443418"/>
                <a:gd name="connsiteX4-25" fmla="*/ 8072663 w 9347133"/>
                <a:gd name="connsiteY4-26" fmla="*/ 150802 h 6443418"/>
                <a:gd name="connsiteX5-27" fmla="*/ 9044936 w 9347133"/>
                <a:gd name="connsiteY5-28" fmla="*/ 162377 h 6443418"/>
                <a:gd name="connsiteX6-29" fmla="*/ 2250597 w 9347133"/>
                <a:gd name="connsiteY6-30" fmla="*/ 2234245 h 6443418"/>
                <a:gd name="connsiteX7-31" fmla="*/ 74556 w 9347133"/>
                <a:gd name="connsiteY7-32" fmla="*/ 6435856 h 6443418"/>
                <a:gd name="connsiteX0-33" fmla="*/ 104017 w 9376594"/>
                <a:gd name="connsiteY0-34" fmla="*/ 6435856 h 6443156"/>
                <a:gd name="connsiteX1-35" fmla="*/ 567004 w 9376594"/>
                <a:gd name="connsiteY1-36" fmla="*/ 3194943 h 6443156"/>
                <a:gd name="connsiteX2-37" fmla="*/ 1655025 w 9376594"/>
                <a:gd name="connsiteY2-38" fmla="*/ 1898580 h 6443156"/>
                <a:gd name="connsiteX3-39" fmla="*/ 7326620 w 9376594"/>
                <a:gd name="connsiteY3-40" fmla="*/ 289699 h 6443156"/>
                <a:gd name="connsiteX4-41" fmla="*/ 8102124 w 9376594"/>
                <a:gd name="connsiteY4-42" fmla="*/ 150802 h 6443156"/>
                <a:gd name="connsiteX5-43" fmla="*/ 9074397 w 9376594"/>
                <a:gd name="connsiteY5-44" fmla="*/ 162377 h 6443156"/>
                <a:gd name="connsiteX6-45" fmla="*/ 2280058 w 9376594"/>
                <a:gd name="connsiteY6-46" fmla="*/ 2234245 h 6443156"/>
                <a:gd name="connsiteX7-47" fmla="*/ 104017 w 9376594"/>
                <a:gd name="connsiteY7-48" fmla="*/ 6435856 h 6443156"/>
                <a:gd name="connsiteX0-49" fmla="*/ 98790 w 9371367"/>
                <a:gd name="connsiteY0-50" fmla="*/ 6435856 h 6438057"/>
                <a:gd name="connsiteX1-51" fmla="*/ 584926 w 9371367"/>
                <a:gd name="connsiteY1-52" fmla="*/ 2789829 h 6438057"/>
                <a:gd name="connsiteX2-53" fmla="*/ 1649798 w 9371367"/>
                <a:gd name="connsiteY2-54" fmla="*/ 1898580 h 6438057"/>
                <a:gd name="connsiteX3-55" fmla="*/ 7321393 w 9371367"/>
                <a:gd name="connsiteY3-56" fmla="*/ 289699 h 6438057"/>
                <a:gd name="connsiteX4-57" fmla="*/ 8096897 w 9371367"/>
                <a:gd name="connsiteY4-58" fmla="*/ 150802 h 6438057"/>
                <a:gd name="connsiteX5-59" fmla="*/ 9069170 w 9371367"/>
                <a:gd name="connsiteY5-60" fmla="*/ 162377 h 6438057"/>
                <a:gd name="connsiteX6-61" fmla="*/ 2274831 w 9371367"/>
                <a:gd name="connsiteY6-62" fmla="*/ 2234245 h 6438057"/>
                <a:gd name="connsiteX7-63" fmla="*/ 98790 w 9371367"/>
                <a:gd name="connsiteY7-64" fmla="*/ 6435856 h 6438057"/>
                <a:gd name="connsiteX0-65" fmla="*/ 118586 w 9391163"/>
                <a:gd name="connsiteY0-66" fmla="*/ 6435856 h 6438022"/>
                <a:gd name="connsiteX1-67" fmla="*/ 604722 w 9391163"/>
                <a:gd name="connsiteY1-68" fmla="*/ 2789829 h 6438022"/>
                <a:gd name="connsiteX2-69" fmla="*/ 1669594 w 9391163"/>
                <a:gd name="connsiteY2-70" fmla="*/ 1898580 h 6438022"/>
                <a:gd name="connsiteX3-71" fmla="*/ 7341189 w 9391163"/>
                <a:gd name="connsiteY3-72" fmla="*/ 289699 h 6438022"/>
                <a:gd name="connsiteX4-73" fmla="*/ 8116693 w 9391163"/>
                <a:gd name="connsiteY4-74" fmla="*/ 150802 h 6438022"/>
                <a:gd name="connsiteX5-75" fmla="*/ 9088966 w 9391163"/>
                <a:gd name="connsiteY5-76" fmla="*/ 162377 h 6438022"/>
                <a:gd name="connsiteX6-77" fmla="*/ 2294627 w 9391163"/>
                <a:gd name="connsiteY6-78" fmla="*/ 2234245 h 6438022"/>
                <a:gd name="connsiteX7-79" fmla="*/ 118586 w 9391163"/>
                <a:gd name="connsiteY7-80" fmla="*/ 6435856 h 6438022"/>
                <a:gd name="connsiteX0-81" fmla="*/ 118586 w 9391163"/>
                <a:gd name="connsiteY0-82" fmla="*/ 6435856 h 6438022"/>
                <a:gd name="connsiteX1-83" fmla="*/ 604722 w 9391163"/>
                <a:gd name="connsiteY1-84" fmla="*/ 2789829 h 6438022"/>
                <a:gd name="connsiteX2-85" fmla="*/ 1669594 w 9391163"/>
                <a:gd name="connsiteY2-86" fmla="*/ 1898580 h 6438022"/>
                <a:gd name="connsiteX3-87" fmla="*/ 7341189 w 9391163"/>
                <a:gd name="connsiteY3-88" fmla="*/ 289699 h 6438022"/>
                <a:gd name="connsiteX4-89" fmla="*/ 8116693 w 9391163"/>
                <a:gd name="connsiteY4-90" fmla="*/ 150802 h 6438022"/>
                <a:gd name="connsiteX5-91" fmla="*/ 9088966 w 9391163"/>
                <a:gd name="connsiteY5-92" fmla="*/ 162377 h 6438022"/>
                <a:gd name="connsiteX6-93" fmla="*/ 2294627 w 9391163"/>
                <a:gd name="connsiteY6-94" fmla="*/ 2234245 h 6438022"/>
                <a:gd name="connsiteX7-95" fmla="*/ 118586 w 9391163"/>
                <a:gd name="connsiteY7-96" fmla="*/ 6435856 h 6438022"/>
                <a:gd name="connsiteX0-97" fmla="*/ 118586 w 9391163"/>
                <a:gd name="connsiteY0-98" fmla="*/ 6435856 h 6438022"/>
                <a:gd name="connsiteX1-99" fmla="*/ 604722 w 9391163"/>
                <a:gd name="connsiteY1-100" fmla="*/ 2789829 h 6438022"/>
                <a:gd name="connsiteX2-101" fmla="*/ 1669594 w 9391163"/>
                <a:gd name="connsiteY2-102" fmla="*/ 1898580 h 6438022"/>
                <a:gd name="connsiteX3-103" fmla="*/ 7341189 w 9391163"/>
                <a:gd name="connsiteY3-104" fmla="*/ 289699 h 6438022"/>
                <a:gd name="connsiteX4-105" fmla="*/ 8116693 w 9391163"/>
                <a:gd name="connsiteY4-106" fmla="*/ 150802 h 6438022"/>
                <a:gd name="connsiteX5-107" fmla="*/ 9088966 w 9391163"/>
                <a:gd name="connsiteY5-108" fmla="*/ 162377 h 6438022"/>
                <a:gd name="connsiteX6-109" fmla="*/ 2294627 w 9391163"/>
                <a:gd name="connsiteY6-110" fmla="*/ 2234245 h 6438022"/>
                <a:gd name="connsiteX7-111" fmla="*/ 118586 w 9391163"/>
                <a:gd name="connsiteY7-112" fmla="*/ 6435856 h 6438022"/>
                <a:gd name="connsiteX0-113" fmla="*/ 314123 w 9586700"/>
                <a:gd name="connsiteY0-114" fmla="*/ 6435856 h 6438167"/>
                <a:gd name="connsiteX1-115" fmla="*/ 800259 w 9586700"/>
                <a:gd name="connsiteY1-116" fmla="*/ 2789829 h 6438167"/>
                <a:gd name="connsiteX2-117" fmla="*/ 7536726 w 9586700"/>
                <a:gd name="connsiteY2-118" fmla="*/ 289699 h 6438167"/>
                <a:gd name="connsiteX3-119" fmla="*/ 8312230 w 9586700"/>
                <a:gd name="connsiteY3-120" fmla="*/ 150802 h 6438167"/>
                <a:gd name="connsiteX4-121" fmla="*/ 9284503 w 9586700"/>
                <a:gd name="connsiteY4-122" fmla="*/ 162377 h 6438167"/>
                <a:gd name="connsiteX5-123" fmla="*/ 2490164 w 9586700"/>
                <a:gd name="connsiteY5-124" fmla="*/ 2234245 h 6438167"/>
                <a:gd name="connsiteX6-125" fmla="*/ 314123 w 9586700"/>
                <a:gd name="connsiteY6-126" fmla="*/ 6435856 h 6438167"/>
                <a:gd name="connsiteX0-127" fmla="*/ 14491 w 9287068"/>
                <a:gd name="connsiteY0-128" fmla="*/ 6435856 h 6436352"/>
                <a:gd name="connsiteX1-129" fmla="*/ 1565498 w 9287068"/>
                <a:gd name="connsiteY1-130" fmla="*/ 1956451 h 6436352"/>
                <a:gd name="connsiteX2-131" fmla="*/ 7237094 w 9287068"/>
                <a:gd name="connsiteY2-132" fmla="*/ 289699 h 6436352"/>
                <a:gd name="connsiteX3-133" fmla="*/ 8012598 w 9287068"/>
                <a:gd name="connsiteY3-134" fmla="*/ 150802 h 6436352"/>
                <a:gd name="connsiteX4-135" fmla="*/ 8984871 w 9287068"/>
                <a:gd name="connsiteY4-136" fmla="*/ 162377 h 6436352"/>
                <a:gd name="connsiteX5-137" fmla="*/ 2190532 w 9287068"/>
                <a:gd name="connsiteY5-138" fmla="*/ 2234245 h 6436352"/>
                <a:gd name="connsiteX6-139" fmla="*/ 14491 w 9287068"/>
                <a:gd name="connsiteY6-140" fmla="*/ 6435856 h 6436352"/>
                <a:gd name="connsiteX0-141" fmla="*/ 13766 w 9290178"/>
                <a:gd name="connsiteY0-142" fmla="*/ 6433561 h 6434057"/>
                <a:gd name="connsiteX1-143" fmla="*/ 1564773 w 9290178"/>
                <a:gd name="connsiteY1-144" fmla="*/ 1954156 h 6434057"/>
                <a:gd name="connsiteX2-145" fmla="*/ 7039600 w 9290178"/>
                <a:gd name="connsiteY2-146" fmla="*/ 229530 h 6434057"/>
                <a:gd name="connsiteX3-147" fmla="*/ 8011873 w 9290178"/>
                <a:gd name="connsiteY3-148" fmla="*/ 148507 h 6434057"/>
                <a:gd name="connsiteX4-149" fmla="*/ 8984146 w 9290178"/>
                <a:gd name="connsiteY4-150" fmla="*/ 160082 h 6434057"/>
                <a:gd name="connsiteX5-151" fmla="*/ 2189807 w 9290178"/>
                <a:gd name="connsiteY5-152" fmla="*/ 2231950 h 6434057"/>
                <a:gd name="connsiteX6-153" fmla="*/ 13766 w 9290178"/>
                <a:gd name="connsiteY6-154" fmla="*/ 6433561 h 6434057"/>
                <a:gd name="connsiteX0-155" fmla="*/ 13766 w 9293209"/>
                <a:gd name="connsiteY0-156" fmla="*/ 6468500 h 6468996"/>
                <a:gd name="connsiteX1-157" fmla="*/ 1564773 w 9293209"/>
                <a:gd name="connsiteY1-158" fmla="*/ 1989095 h 6468996"/>
                <a:gd name="connsiteX2-159" fmla="*/ 7039600 w 9293209"/>
                <a:gd name="connsiteY2-160" fmla="*/ 264469 h 6468996"/>
                <a:gd name="connsiteX3-161" fmla="*/ 8035022 w 9293209"/>
                <a:gd name="connsiteY3-162" fmla="*/ 79274 h 6468996"/>
                <a:gd name="connsiteX4-163" fmla="*/ 8984146 w 9293209"/>
                <a:gd name="connsiteY4-164" fmla="*/ 195021 h 6468996"/>
                <a:gd name="connsiteX5-165" fmla="*/ 2189807 w 9293209"/>
                <a:gd name="connsiteY5-166" fmla="*/ 2266889 h 6468996"/>
                <a:gd name="connsiteX6-167" fmla="*/ 13766 w 9293209"/>
                <a:gd name="connsiteY6-168" fmla="*/ 6468500 h 6468996"/>
                <a:gd name="connsiteX0-169" fmla="*/ 13330 w 9292773"/>
                <a:gd name="connsiteY0-170" fmla="*/ 6468500 h 6468996"/>
                <a:gd name="connsiteX1-171" fmla="*/ 1564337 w 9292773"/>
                <a:gd name="connsiteY1-172" fmla="*/ 1989095 h 6468996"/>
                <a:gd name="connsiteX2-173" fmla="*/ 6911840 w 9292773"/>
                <a:gd name="connsiteY2-174" fmla="*/ 148723 h 6468996"/>
                <a:gd name="connsiteX3-175" fmla="*/ 7039164 w 9292773"/>
                <a:gd name="connsiteY3-176" fmla="*/ 264469 h 6468996"/>
                <a:gd name="connsiteX4-177" fmla="*/ 8034586 w 9292773"/>
                <a:gd name="connsiteY4-178" fmla="*/ 79274 h 6468996"/>
                <a:gd name="connsiteX5-179" fmla="*/ 8983710 w 9292773"/>
                <a:gd name="connsiteY5-180" fmla="*/ 195021 h 6468996"/>
                <a:gd name="connsiteX6-181" fmla="*/ 2189371 w 9292773"/>
                <a:gd name="connsiteY6-182" fmla="*/ 2266889 h 6468996"/>
                <a:gd name="connsiteX7-183" fmla="*/ 13330 w 9292773"/>
                <a:gd name="connsiteY7-184" fmla="*/ 6468500 h 6468996"/>
                <a:gd name="connsiteX0-185" fmla="*/ 13765 w 9293208"/>
                <a:gd name="connsiteY0-186" fmla="*/ 6468500 h 6468996"/>
                <a:gd name="connsiteX1-187" fmla="*/ 1564772 w 9293208"/>
                <a:gd name="connsiteY1-188" fmla="*/ 1989095 h 6468996"/>
                <a:gd name="connsiteX2-189" fmla="*/ 7039599 w 9293208"/>
                <a:gd name="connsiteY2-190" fmla="*/ 264469 h 6468996"/>
                <a:gd name="connsiteX3-191" fmla="*/ 8035021 w 9293208"/>
                <a:gd name="connsiteY3-192" fmla="*/ 79274 h 6468996"/>
                <a:gd name="connsiteX4-193" fmla="*/ 8984145 w 9293208"/>
                <a:gd name="connsiteY4-194" fmla="*/ 195021 h 6468996"/>
                <a:gd name="connsiteX5-195" fmla="*/ 2189806 w 9293208"/>
                <a:gd name="connsiteY5-196" fmla="*/ 2266889 h 6468996"/>
                <a:gd name="connsiteX6-197" fmla="*/ 13765 w 9293208"/>
                <a:gd name="connsiteY6-198" fmla="*/ 6468500 h 6468996"/>
                <a:gd name="connsiteX0-199" fmla="*/ 13446 w 9294756"/>
                <a:gd name="connsiteY0-200" fmla="*/ 6467264 h 6467760"/>
                <a:gd name="connsiteX1-201" fmla="*/ 1564453 w 9294756"/>
                <a:gd name="connsiteY1-202" fmla="*/ 1987859 h 6467760"/>
                <a:gd name="connsiteX2-203" fmla="*/ 6946683 w 9294756"/>
                <a:gd name="connsiteY2-204" fmla="*/ 240084 h 6467760"/>
                <a:gd name="connsiteX3-205" fmla="*/ 8034702 w 9294756"/>
                <a:gd name="connsiteY3-206" fmla="*/ 78038 h 6467760"/>
                <a:gd name="connsiteX4-207" fmla="*/ 8983826 w 9294756"/>
                <a:gd name="connsiteY4-208" fmla="*/ 193785 h 6467760"/>
                <a:gd name="connsiteX5-209" fmla="*/ 2189487 w 9294756"/>
                <a:gd name="connsiteY5-210" fmla="*/ 2265653 h 6467760"/>
                <a:gd name="connsiteX6-211" fmla="*/ 13446 w 9294756"/>
                <a:gd name="connsiteY6-212" fmla="*/ 6467264 h 6467760"/>
                <a:gd name="connsiteX0-213" fmla="*/ 13446 w 9290181"/>
                <a:gd name="connsiteY0-214" fmla="*/ 6499444 h 6499940"/>
                <a:gd name="connsiteX1-215" fmla="*/ 1564453 w 9290181"/>
                <a:gd name="connsiteY1-216" fmla="*/ 2020039 h 6499940"/>
                <a:gd name="connsiteX2-217" fmla="*/ 6946683 w 9290181"/>
                <a:gd name="connsiteY2-218" fmla="*/ 272264 h 6499940"/>
                <a:gd name="connsiteX3-219" fmla="*/ 7999978 w 9290181"/>
                <a:gd name="connsiteY3-220" fmla="*/ 40769 h 6499940"/>
                <a:gd name="connsiteX4-221" fmla="*/ 8983826 w 9290181"/>
                <a:gd name="connsiteY4-222" fmla="*/ 225965 h 6499940"/>
                <a:gd name="connsiteX5-223" fmla="*/ 2189487 w 9290181"/>
                <a:gd name="connsiteY5-224" fmla="*/ 2297833 h 6499940"/>
                <a:gd name="connsiteX6-225" fmla="*/ 13446 w 9290181"/>
                <a:gd name="connsiteY6-226" fmla="*/ 6499444 h 6499940"/>
                <a:gd name="connsiteX0-227" fmla="*/ 15021 w 9210734"/>
                <a:gd name="connsiteY0-228" fmla="*/ 6638340 h 6638819"/>
                <a:gd name="connsiteX1-229" fmla="*/ 1485006 w 9210734"/>
                <a:gd name="connsiteY1-230" fmla="*/ 2020039 h 6638819"/>
                <a:gd name="connsiteX2-231" fmla="*/ 6867236 w 9210734"/>
                <a:gd name="connsiteY2-232" fmla="*/ 272264 h 6638819"/>
                <a:gd name="connsiteX3-233" fmla="*/ 7920531 w 9210734"/>
                <a:gd name="connsiteY3-234" fmla="*/ 40769 h 6638819"/>
                <a:gd name="connsiteX4-235" fmla="*/ 8904379 w 9210734"/>
                <a:gd name="connsiteY4-236" fmla="*/ 225965 h 6638819"/>
                <a:gd name="connsiteX5-237" fmla="*/ 2110040 w 9210734"/>
                <a:gd name="connsiteY5-238" fmla="*/ 2297833 h 6638819"/>
                <a:gd name="connsiteX6-239" fmla="*/ 15021 w 9210734"/>
                <a:gd name="connsiteY6-240" fmla="*/ 6638340 h 6638819"/>
                <a:gd name="connsiteX0-241" fmla="*/ 17965 w 9097931"/>
                <a:gd name="connsiteY0-242" fmla="*/ 6638340 h 6638819"/>
                <a:gd name="connsiteX1-243" fmla="*/ 1372203 w 9097931"/>
                <a:gd name="connsiteY1-244" fmla="*/ 2020039 h 6638819"/>
                <a:gd name="connsiteX2-245" fmla="*/ 6754433 w 9097931"/>
                <a:gd name="connsiteY2-246" fmla="*/ 272264 h 6638819"/>
                <a:gd name="connsiteX3-247" fmla="*/ 7807728 w 9097931"/>
                <a:gd name="connsiteY3-248" fmla="*/ 40769 h 6638819"/>
                <a:gd name="connsiteX4-249" fmla="*/ 8791576 w 9097931"/>
                <a:gd name="connsiteY4-250" fmla="*/ 225965 h 6638819"/>
                <a:gd name="connsiteX5-251" fmla="*/ 1997237 w 9097931"/>
                <a:gd name="connsiteY5-252" fmla="*/ 2297833 h 6638819"/>
                <a:gd name="connsiteX6-253" fmla="*/ 17965 w 9097931"/>
                <a:gd name="connsiteY6-254" fmla="*/ 6638340 h 6638819"/>
                <a:gd name="connsiteX0-255" fmla="*/ 19861 w 9041953"/>
                <a:gd name="connsiteY0-256" fmla="*/ 6649915 h 6650393"/>
                <a:gd name="connsiteX1-257" fmla="*/ 1316225 w 9041953"/>
                <a:gd name="connsiteY1-258" fmla="*/ 2020039 h 6650393"/>
                <a:gd name="connsiteX2-259" fmla="*/ 6698455 w 9041953"/>
                <a:gd name="connsiteY2-260" fmla="*/ 272264 h 6650393"/>
                <a:gd name="connsiteX3-261" fmla="*/ 7751750 w 9041953"/>
                <a:gd name="connsiteY3-262" fmla="*/ 40769 h 6650393"/>
                <a:gd name="connsiteX4-263" fmla="*/ 8735598 w 9041953"/>
                <a:gd name="connsiteY4-264" fmla="*/ 225965 h 6650393"/>
                <a:gd name="connsiteX5-265" fmla="*/ 1941259 w 9041953"/>
                <a:gd name="connsiteY5-266" fmla="*/ 2297833 h 6650393"/>
                <a:gd name="connsiteX6-267" fmla="*/ 19861 w 9041953"/>
                <a:gd name="connsiteY6-268" fmla="*/ 6649915 h 6650393"/>
                <a:gd name="connsiteX0-269" fmla="*/ 19861 w 9124680"/>
                <a:gd name="connsiteY0-270" fmla="*/ 6628826 h 6629301"/>
                <a:gd name="connsiteX1-271" fmla="*/ 1316225 w 9124680"/>
                <a:gd name="connsiteY1-272" fmla="*/ 1998950 h 6629301"/>
                <a:gd name="connsiteX2-273" fmla="*/ 6698455 w 9124680"/>
                <a:gd name="connsiteY2-274" fmla="*/ 251175 h 6629301"/>
                <a:gd name="connsiteX3-275" fmla="*/ 7751750 w 9124680"/>
                <a:gd name="connsiteY3-276" fmla="*/ 19680 h 6629301"/>
                <a:gd name="connsiteX4-277" fmla="*/ 8828196 w 9124680"/>
                <a:gd name="connsiteY4-278" fmla="*/ 332198 h 6629301"/>
                <a:gd name="connsiteX5-279" fmla="*/ 1941259 w 9124680"/>
                <a:gd name="connsiteY5-280" fmla="*/ 2276744 h 6629301"/>
                <a:gd name="connsiteX6-281" fmla="*/ 19861 w 9124680"/>
                <a:gd name="connsiteY6-282" fmla="*/ 6628826 h 6629301"/>
                <a:gd name="connsiteX0-283" fmla="*/ 18837 w 9123656"/>
                <a:gd name="connsiteY0-284" fmla="*/ 6626884 h 6627528"/>
                <a:gd name="connsiteX1-285" fmla="*/ 1326776 w 9123656"/>
                <a:gd name="connsiteY1-286" fmla="*/ 1950709 h 6627528"/>
                <a:gd name="connsiteX2-287" fmla="*/ 6697431 w 9123656"/>
                <a:gd name="connsiteY2-288" fmla="*/ 249233 h 6627528"/>
                <a:gd name="connsiteX3-289" fmla="*/ 7750726 w 9123656"/>
                <a:gd name="connsiteY3-290" fmla="*/ 17738 h 6627528"/>
                <a:gd name="connsiteX4-291" fmla="*/ 8827172 w 9123656"/>
                <a:gd name="connsiteY4-292" fmla="*/ 330256 h 6627528"/>
                <a:gd name="connsiteX5-293" fmla="*/ 1940235 w 9123656"/>
                <a:gd name="connsiteY5-294" fmla="*/ 2274802 h 6627528"/>
                <a:gd name="connsiteX6-295" fmla="*/ 18837 w 9123656"/>
                <a:gd name="connsiteY6-296" fmla="*/ 6626884 h 6627528"/>
                <a:gd name="connsiteX0-297" fmla="*/ 18837 w 9123656"/>
                <a:gd name="connsiteY0-298" fmla="*/ 6626884 h 6627528"/>
                <a:gd name="connsiteX1-299" fmla="*/ 1326776 w 9123656"/>
                <a:gd name="connsiteY1-300" fmla="*/ 1950709 h 6627528"/>
                <a:gd name="connsiteX2-301" fmla="*/ 6697431 w 9123656"/>
                <a:gd name="connsiteY2-302" fmla="*/ 249233 h 6627528"/>
                <a:gd name="connsiteX3-303" fmla="*/ 7750726 w 9123656"/>
                <a:gd name="connsiteY3-304" fmla="*/ 17738 h 6627528"/>
                <a:gd name="connsiteX4-305" fmla="*/ 8827172 w 9123656"/>
                <a:gd name="connsiteY4-306" fmla="*/ 330256 h 6627528"/>
                <a:gd name="connsiteX5-307" fmla="*/ 1940235 w 9123656"/>
                <a:gd name="connsiteY5-308" fmla="*/ 2274802 h 6627528"/>
                <a:gd name="connsiteX6-309" fmla="*/ 18837 w 9123656"/>
                <a:gd name="connsiteY6-310" fmla="*/ 6626884 h 6627528"/>
                <a:gd name="connsiteX0-311" fmla="*/ 18837 w 9141560"/>
                <a:gd name="connsiteY0-312" fmla="*/ 6555105 h 6555749"/>
                <a:gd name="connsiteX1-313" fmla="*/ 1326776 w 9141560"/>
                <a:gd name="connsiteY1-314" fmla="*/ 1878930 h 6555749"/>
                <a:gd name="connsiteX2-315" fmla="*/ 6697431 w 9141560"/>
                <a:gd name="connsiteY2-316" fmla="*/ 177454 h 6555749"/>
                <a:gd name="connsiteX3-317" fmla="*/ 7889622 w 9141560"/>
                <a:gd name="connsiteY3-318" fmla="*/ 61705 h 6555749"/>
                <a:gd name="connsiteX4-319" fmla="*/ 8827172 w 9141560"/>
                <a:gd name="connsiteY4-320" fmla="*/ 258477 h 6555749"/>
                <a:gd name="connsiteX5-321" fmla="*/ 1940235 w 9141560"/>
                <a:gd name="connsiteY5-322" fmla="*/ 2203023 h 6555749"/>
                <a:gd name="connsiteX6-323" fmla="*/ 18837 w 9141560"/>
                <a:gd name="connsiteY6-324" fmla="*/ 6555105 h 6555749"/>
                <a:gd name="connsiteX0-325" fmla="*/ 18837 w 9159912"/>
                <a:gd name="connsiteY0-326" fmla="*/ 6602279 h 6602923"/>
                <a:gd name="connsiteX1-327" fmla="*/ 1326776 w 9159912"/>
                <a:gd name="connsiteY1-328" fmla="*/ 1926104 h 6602923"/>
                <a:gd name="connsiteX2-329" fmla="*/ 6697431 w 9159912"/>
                <a:gd name="connsiteY2-330" fmla="*/ 224628 h 6602923"/>
                <a:gd name="connsiteX3-331" fmla="*/ 8016944 w 9159912"/>
                <a:gd name="connsiteY3-332" fmla="*/ 27856 h 6602923"/>
                <a:gd name="connsiteX4-333" fmla="*/ 8827172 w 9159912"/>
                <a:gd name="connsiteY4-334" fmla="*/ 305651 h 6602923"/>
                <a:gd name="connsiteX5-335" fmla="*/ 1940235 w 9159912"/>
                <a:gd name="connsiteY5-336" fmla="*/ 2250197 h 6602923"/>
                <a:gd name="connsiteX6-337" fmla="*/ 18837 w 9159912"/>
                <a:gd name="connsiteY6-338" fmla="*/ 6602279 h 6602923"/>
                <a:gd name="connsiteX0-339" fmla="*/ 18837 w 9303715"/>
                <a:gd name="connsiteY0-340" fmla="*/ 6684545 h 6685189"/>
                <a:gd name="connsiteX1-341" fmla="*/ 1326776 w 9303715"/>
                <a:gd name="connsiteY1-342" fmla="*/ 2008370 h 6685189"/>
                <a:gd name="connsiteX2-343" fmla="*/ 6697431 w 9303715"/>
                <a:gd name="connsiteY2-344" fmla="*/ 306894 h 6685189"/>
                <a:gd name="connsiteX3-345" fmla="*/ 8688275 w 9303715"/>
                <a:gd name="connsiteY3-346" fmla="*/ 5950 h 6685189"/>
                <a:gd name="connsiteX4-347" fmla="*/ 8827172 w 9303715"/>
                <a:gd name="connsiteY4-348" fmla="*/ 387917 h 6685189"/>
                <a:gd name="connsiteX5-349" fmla="*/ 1940235 w 9303715"/>
                <a:gd name="connsiteY5-350" fmla="*/ 2332463 h 6685189"/>
                <a:gd name="connsiteX6-351" fmla="*/ 18837 w 9303715"/>
                <a:gd name="connsiteY6-352" fmla="*/ 6684545 h 6685189"/>
                <a:gd name="connsiteX0-353" fmla="*/ 18837 w 9680444"/>
                <a:gd name="connsiteY0-354" fmla="*/ 6749925 h 6750577"/>
                <a:gd name="connsiteX1-355" fmla="*/ 1326776 w 9680444"/>
                <a:gd name="connsiteY1-356" fmla="*/ 2073750 h 6750577"/>
                <a:gd name="connsiteX2-357" fmla="*/ 6697431 w 9680444"/>
                <a:gd name="connsiteY2-358" fmla="*/ 372274 h 6750577"/>
                <a:gd name="connsiteX3-359" fmla="*/ 8688275 w 9680444"/>
                <a:gd name="connsiteY3-360" fmla="*/ 71330 h 6750577"/>
                <a:gd name="connsiteX4-361" fmla="*/ 9301734 w 9680444"/>
                <a:gd name="connsiteY4-362" fmla="*/ 210229 h 6750577"/>
                <a:gd name="connsiteX5-363" fmla="*/ 1940235 w 9680444"/>
                <a:gd name="connsiteY5-364" fmla="*/ 2397843 h 6750577"/>
                <a:gd name="connsiteX6-365" fmla="*/ 18837 w 9680444"/>
                <a:gd name="connsiteY6-366" fmla="*/ 6749925 h 6750577"/>
                <a:gd name="connsiteX0-367" fmla="*/ 18691 w 9680960"/>
                <a:gd name="connsiteY0-368" fmla="*/ 6745869 h 6746521"/>
                <a:gd name="connsiteX1-369" fmla="*/ 1326630 w 9680960"/>
                <a:gd name="connsiteY1-370" fmla="*/ 2069694 h 6746521"/>
                <a:gd name="connsiteX2-371" fmla="*/ 6674136 w 9680960"/>
                <a:gd name="connsiteY2-372" fmla="*/ 298770 h 6746521"/>
                <a:gd name="connsiteX3-373" fmla="*/ 8688129 w 9680960"/>
                <a:gd name="connsiteY3-374" fmla="*/ 67274 h 6746521"/>
                <a:gd name="connsiteX4-375" fmla="*/ 9301588 w 9680960"/>
                <a:gd name="connsiteY4-376" fmla="*/ 206173 h 6746521"/>
                <a:gd name="connsiteX5-377" fmla="*/ 1940089 w 9680960"/>
                <a:gd name="connsiteY5-378" fmla="*/ 2393787 h 6746521"/>
                <a:gd name="connsiteX6-379" fmla="*/ 18691 w 9680960"/>
                <a:gd name="connsiteY6-380" fmla="*/ 6745869 h 6746521"/>
                <a:gd name="connsiteX0-381" fmla="*/ 18691 w 9680960"/>
                <a:gd name="connsiteY0-382" fmla="*/ 6745869 h 6746521"/>
                <a:gd name="connsiteX1-383" fmla="*/ 1326630 w 9680960"/>
                <a:gd name="connsiteY1-384" fmla="*/ 2069694 h 6746521"/>
                <a:gd name="connsiteX2-385" fmla="*/ 6674136 w 9680960"/>
                <a:gd name="connsiteY2-386" fmla="*/ 298770 h 6746521"/>
                <a:gd name="connsiteX3-387" fmla="*/ 8688129 w 9680960"/>
                <a:gd name="connsiteY3-388" fmla="*/ 67274 h 6746521"/>
                <a:gd name="connsiteX4-389" fmla="*/ 9301588 w 9680960"/>
                <a:gd name="connsiteY4-390" fmla="*/ 206173 h 6746521"/>
                <a:gd name="connsiteX5-391" fmla="*/ 1940089 w 9680960"/>
                <a:gd name="connsiteY5-392" fmla="*/ 2393787 h 6746521"/>
                <a:gd name="connsiteX6-393" fmla="*/ 18691 w 9680960"/>
                <a:gd name="connsiteY6-394" fmla="*/ 6745869 h 6746521"/>
                <a:gd name="connsiteX0-395" fmla="*/ 18691 w 9680960"/>
                <a:gd name="connsiteY0-396" fmla="*/ 6745869 h 6746521"/>
                <a:gd name="connsiteX1-397" fmla="*/ 1326630 w 9680960"/>
                <a:gd name="connsiteY1-398" fmla="*/ 2069694 h 6746521"/>
                <a:gd name="connsiteX2-399" fmla="*/ 6674136 w 9680960"/>
                <a:gd name="connsiteY2-400" fmla="*/ 298770 h 6746521"/>
                <a:gd name="connsiteX3-401" fmla="*/ 8688129 w 9680960"/>
                <a:gd name="connsiteY3-402" fmla="*/ 67274 h 6746521"/>
                <a:gd name="connsiteX4-403" fmla="*/ 9301588 w 9680960"/>
                <a:gd name="connsiteY4-404" fmla="*/ 206173 h 6746521"/>
                <a:gd name="connsiteX5-405" fmla="*/ 1940089 w 9680960"/>
                <a:gd name="connsiteY5-406" fmla="*/ 2393787 h 6746521"/>
                <a:gd name="connsiteX6-407" fmla="*/ 18691 w 9680960"/>
                <a:gd name="connsiteY6-408" fmla="*/ 6745869 h 6746521"/>
                <a:gd name="connsiteX0-409" fmla="*/ 19136 w 9681405"/>
                <a:gd name="connsiteY0-410" fmla="*/ 6745869 h 6746521"/>
                <a:gd name="connsiteX1-411" fmla="*/ 1327075 w 9681405"/>
                <a:gd name="connsiteY1-412" fmla="*/ 2069694 h 6746521"/>
                <a:gd name="connsiteX2-413" fmla="*/ 6674581 w 9681405"/>
                <a:gd name="connsiteY2-414" fmla="*/ 298770 h 6746521"/>
                <a:gd name="connsiteX3-415" fmla="*/ 8688574 w 9681405"/>
                <a:gd name="connsiteY3-416" fmla="*/ 67274 h 6746521"/>
                <a:gd name="connsiteX4-417" fmla="*/ 9302033 w 9681405"/>
                <a:gd name="connsiteY4-418" fmla="*/ 206173 h 6746521"/>
                <a:gd name="connsiteX5-419" fmla="*/ 1940534 w 9681405"/>
                <a:gd name="connsiteY5-420" fmla="*/ 2393787 h 6746521"/>
                <a:gd name="connsiteX6-421" fmla="*/ 19136 w 9681405"/>
                <a:gd name="connsiteY6-422" fmla="*/ 6745869 h 6746521"/>
                <a:gd name="connsiteX0-423" fmla="*/ 19136 w 9681405"/>
                <a:gd name="connsiteY0-424" fmla="*/ 6745869 h 6746521"/>
                <a:gd name="connsiteX1-425" fmla="*/ 1327075 w 9681405"/>
                <a:gd name="connsiteY1-426" fmla="*/ 2069694 h 6746521"/>
                <a:gd name="connsiteX2-427" fmla="*/ 6674581 w 9681405"/>
                <a:gd name="connsiteY2-428" fmla="*/ 298770 h 6746521"/>
                <a:gd name="connsiteX3-429" fmla="*/ 8688574 w 9681405"/>
                <a:gd name="connsiteY3-430" fmla="*/ 67274 h 6746521"/>
                <a:gd name="connsiteX4-431" fmla="*/ 9302033 w 9681405"/>
                <a:gd name="connsiteY4-432" fmla="*/ 206173 h 6746521"/>
                <a:gd name="connsiteX5-433" fmla="*/ 1940534 w 9681405"/>
                <a:gd name="connsiteY5-434" fmla="*/ 2393787 h 6746521"/>
                <a:gd name="connsiteX6-435" fmla="*/ 19136 w 9681405"/>
                <a:gd name="connsiteY6-436" fmla="*/ 6745869 h 6746521"/>
                <a:gd name="connsiteX0-437" fmla="*/ 18923 w 9680147"/>
                <a:gd name="connsiteY0-438" fmla="*/ 6749067 h 6749719"/>
                <a:gd name="connsiteX1-439" fmla="*/ 1326862 w 9680147"/>
                <a:gd name="connsiteY1-440" fmla="*/ 2072892 h 6749719"/>
                <a:gd name="connsiteX2-441" fmla="*/ 6710944 w 9680147"/>
                <a:gd name="connsiteY2-442" fmla="*/ 356832 h 6749719"/>
                <a:gd name="connsiteX3-443" fmla="*/ 8688361 w 9680147"/>
                <a:gd name="connsiteY3-444" fmla="*/ 70472 h 6749719"/>
                <a:gd name="connsiteX4-445" fmla="*/ 9301820 w 9680147"/>
                <a:gd name="connsiteY4-446" fmla="*/ 209371 h 6749719"/>
                <a:gd name="connsiteX5-447" fmla="*/ 1940321 w 9680147"/>
                <a:gd name="connsiteY5-448" fmla="*/ 2396985 h 6749719"/>
                <a:gd name="connsiteX6-449" fmla="*/ 18923 w 9680147"/>
                <a:gd name="connsiteY6-450" fmla="*/ 6749067 h 6749719"/>
                <a:gd name="connsiteX0-451" fmla="*/ 18806 w 9680552"/>
                <a:gd name="connsiteY0-452" fmla="*/ 6746930 h 6747582"/>
                <a:gd name="connsiteX1-453" fmla="*/ 1326745 w 9680552"/>
                <a:gd name="connsiteY1-454" fmla="*/ 2070755 h 6747582"/>
                <a:gd name="connsiteX2-455" fmla="*/ 6692539 w 9680552"/>
                <a:gd name="connsiteY2-456" fmla="*/ 318119 h 6747582"/>
                <a:gd name="connsiteX3-457" fmla="*/ 8688244 w 9680552"/>
                <a:gd name="connsiteY3-458" fmla="*/ 68335 h 6747582"/>
                <a:gd name="connsiteX4-459" fmla="*/ 9301703 w 9680552"/>
                <a:gd name="connsiteY4-460" fmla="*/ 207234 h 6747582"/>
                <a:gd name="connsiteX5-461" fmla="*/ 1940204 w 9680552"/>
                <a:gd name="connsiteY5-462" fmla="*/ 2394848 h 6747582"/>
                <a:gd name="connsiteX6-463" fmla="*/ 18806 w 9680552"/>
                <a:gd name="connsiteY6-464" fmla="*/ 6746930 h 6747582"/>
                <a:gd name="connsiteX0-465" fmla="*/ 18806 w 9680552"/>
                <a:gd name="connsiteY0-466" fmla="*/ 6746930 h 6747582"/>
                <a:gd name="connsiteX1-467" fmla="*/ 1326745 w 9680552"/>
                <a:gd name="connsiteY1-468" fmla="*/ 2070755 h 6747582"/>
                <a:gd name="connsiteX2-469" fmla="*/ 6692539 w 9680552"/>
                <a:gd name="connsiteY2-470" fmla="*/ 318119 h 6747582"/>
                <a:gd name="connsiteX3-471" fmla="*/ 8688244 w 9680552"/>
                <a:gd name="connsiteY3-472" fmla="*/ 68335 h 6747582"/>
                <a:gd name="connsiteX4-473" fmla="*/ 9301703 w 9680552"/>
                <a:gd name="connsiteY4-474" fmla="*/ 207234 h 6747582"/>
                <a:gd name="connsiteX5-475" fmla="*/ 1940204 w 9680552"/>
                <a:gd name="connsiteY5-476" fmla="*/ 2394848 h 6747582"/>
                <a:gd name="connsiteX6-477" fmla="*/ 18806 w 9680552"/>
                <a:gd name="connsiteY6-478" fmla="*/ 6746930 h 6747582"/>
                <a:gd name="connsiteX0-479" fmla="*/ 22911 w 9684657"/>
                <a:gd name="connsiteY0-480" fmla="*/ 6746930 h 6747582"/>
                <a:gd name="connsiteX1-481" fmla="*/ 1330850 w 9684657"/>
                <a:gd name="connsiteY1-482" fmla="*/ 2070755 h 6747582"/>
                <a:gd name="connsiteX2-483" fmla="*/ 6696644 w 9684657"/>
                <a:gd name="connsiteY2-484" fmla="*/ 318119 h 6747582"/>
                <a:gd name="connsiteX3-485" fmla="*/ 8692349 w 9684657"/>
                <a:gd name="connsiteY3-486" fmla="*/ 68335 h 6747582"/>
                <a:gd name="connsiteX4-487" fmla="*/ 9305808 w 9684657"/>
                <a:gd name="connsiteY4-488" fmla="*/ 207234 h 6747582"/>
                <a:gd name="connsiteX5-489" fmla="*/ 1944309 w 9684657"/>
                <a:gd name="connsiteY5-490" fmla="*/ 2394848 h 6747582"/>
                <a:gd name="connsiteX6-491" fmla="*/ 22911 w 9684657"/>
                <a:gd name="connsiteY6-492" fmla="*/ 6746930 h 6747582"/>
                <a:gd name="connsiteX0-493" fmla="*/ 22440 w 9684186"/>
                <a:gd name="connsiteY0-494" fmla="*/ 6746930 h 6747582"/>
                <a:gd name="connsiteX1-495" fmla="*/ 1330379 w 9684186"/>
                <a:gd name="connsiteY1-496" fmla="*/ 2070755 h 6747582"/>
                <a:gd name="connsiteX2-497" fmla="*/ 6696173 w 9684186"/>
                <a:gd name="connsiteY2-498" fmla="*/ 318119 h 6747582"/>
                <a:gd name="connsiteX3-499" fmla="*/ 8691878 w 9684186"/>
                <a:gd name="connsiteY3-500" fmla="*/ 68335 h 6747582"/>
                <a:gd name="connsiteX4-501" fmla="*/ 9305337 w 9684186"/>
                <a:gd name="connsiteY4-502" fmla="*/ 207234 h 6747582"/>
                <a:gd name="connsiteX5-503" fmla="*/ 1943838 w 9684186"/>
                <a:gd name="connsiteY5-504" fmla="*/ 2394848 h 6747582"/>
                <a:gd name="connsiteX6-505" fmla="*/ 22440 w 9684186"/>
                <a:gd name="connsiteY6-506" fmla="*/ 6746930 h 6747582"/>
                <a:gd name="connsiteX0-507" fmla="*/ 20109 w 9645279"/>
                <a:gd name="connsiteY0-508" fmla="*/ 6774362 h 6775009"/>
                <a:gd name="connsiteX1-509" fmla="*/ 1291472 w 9645279"/>
                <a:gd name="connsiteY1-510" fmla="*/ 2070755 h 6775009"/>
                <a:gd name="connsiteX2-511" fmla="*/ 6657266 w 9645279"/>
                <a:gd name="connsiteY2-512" fmla="*/ 318119 h 6775009"/>
                <a:gd name="connsiteX3-513" fmla="*/ 8652971 w 9645279"/>
                <a:gd name="connsiteY3-514" fmla="*/ 68335 h 6775009"/>
                <a:gd name="connsiteX4-515" fmla="*/ 9266430 w 9645279"/>
                <a:gd name="connsiteY4-516" fmla="*/ 207234 h 6775009"/>
                <a:gd name="connsiteX5-517" fmla="*/ 1904931 w 9645279"/>
                <a:gd name="connsiteY5-518" fmla="*/ 2394848 h 6775009"/>
                <a:gd name="connsiteX6-519" fmla="*/ 20109 w 9645279"/>
                <a:gd name="connsiteY6-520" fmla="*/ 6774362 h 6775009"/>
                <a:gd name="connsiteX0-521" fmla="*/ 20505 w 9645675"/>
                <a:gd name="connsiteY0-522" fmla="*/ 6774362 h 6775009"/>
                <a:gd name="connsiteX1-523" fmla="*/ 1291868 w 9645675"/>
                <a:gd name="connsiteY1-524" fmla="*/ 2070755 h 6775009"/>
                <a:gd name="connsiteX2-525" fmla="*/ 6657662 w 9645675"/>
                <a:gd name="connsiteY2-526" fmla="*/ 318119 h 6775009"/>
                <a:gd name="connsiteX3-527" fmla="*/ 8653367 w 9645675"/>
                <a:gd name="connsiteY3-528" fmla="*/ 68335 h 6775009"/>
                <a:gd name="connsiteX4-529" fmla="*/ 9266826 w 9645675"/>
                <a:gd name="connsiteY4-530" fmla="*/ 207234 h 6775009"/>
                <a:gd name="connsiteX5-531" fmla="*/ 1905327 w 9645675"/>
                <a:gd name="connsiteY5-532" fmla="*/ 2394848 h 6775009"/>
                <a:gd name="connsiteX6-533" fmla="*/ 20505 w 9645675"/>
                <a:gd name="connsiteY6-534" fmla="*/ 6774362 h 6775009"/>
                <a:gd name="connsiteX0-535" fmla="*/ 20109 w 9645279"/>
                <a:gd name="connsiteY0-536" fmla="*/ 6774362 h 6775009"/>
                <a:gd name="connsiteX1-537" fmla="*/ 1291472 w 9645279"/>
                <a:gd name="connsiteY1-538" fmla="*/ 2070755 h 6775009"/>
                <a:gd name="connsiteX2-539" fmla="*/ 6657266 w 9645279"/>
                <a:gd name="connsiteY2-540" fmla="*/ 318119 h 6775009"/>
                <a:gd name="connsiteX3-541" fmla="*/ 8652971 w 9645279"/>
                <a:gd name="connsiteY3-542" fmla="*/ 68335 h 6775009"/>
                <a:gd name="connsiteX4-543" fmla="*/ 9266430 w 9645279"/>
                <a:gd name="connsiteY4-544" fmla="*/ 207234 h 6775009"/>
                <a:gd name="connsiteX5-545" fmla="*/ 1904931 w 9645279"/>
                <a:gd name="connsiteY5-546" fmla="*/ 2394848 h 6775009"/>
                <a:gd name="connsiteX6-547" fmla="*/ 20109 w 9645279"/>
                <a:gd name="connsiteY6-548" fmla="*/ 6774362 h 6775009"/>
                <a:gd name="connsiteX0-549" fmla="*/ 21340 w 9646510"/>
                <a:gd name="connsiteY0-550" fmla="*/ 6774362 h 6775009"/>
                <a:gd name="connsiteX1-551" fmla="*/ 1292703 w 9646510"/>
                <a:gd name="connsiteY1-552" fmla="*/ 2070755 h 6775009"/>
                <a:gd name="connsiteX2-553" fmla="*/ 6658497 w 9646510"/>
                <a:gd name="connsiteY2-554" fmla="*/ 318119 h 6775009"/>
                <a:gd name="connsiteX3-555" fmla="*/ 8654202 w 9646510"/>
                <a:gd name="connsiteY3-556" fmla="*/ 68335 h 6775009"/>
                <a:gd name="connsiteX4-557" fmla="*/ 9267661 w 9646510"/>
                <a:gd name="connsiteY4-558" fmla="*/ 207234 h 6775009"/>
                <a:gd name="connsiteX5-559" fmla="*/ 1906162 w 9646510"/>
                <a:gd name="connsiteY5-560" fmla="*/ 2394848 h 6775009"/>
                <a:gd name="connsiteX6-561" fmla="*/ 21340 w 9646510"/>
                <a:gd name="connsiteY6-562" fmla="*/ 6774362 h 6775009"/>
                <a:gd name="connsiteX0-563" fmla="*/ 20506 w 9645676"/>
                <a:gd name="connsiteY0-564" fmla="*/ 6774362 h 6775009"/>
                <a:gd name="connsiteX1-565" fmla="*/ 1291869 w 9645676"/>
                <a:gd name="connsiteY1-566" fmla="*/ 2070755 h 6775009"/>
                <a:gd name="connsiteX2-567" fmla="*/ 6657663 w 9645676"/>
                <a:gd name="connsiteY2-568" fmla="*/ 318119 h 6775009"/>
                <a:gd name="connsiteX3-569" fmla="*/ 8653368 w 9645676"/>
                <a:gd name="connsiteY3-570" fmla="*/ 68335 h 6775009"/>
                <a:gd name="connsiteX4-571" fmla="*/ 9266827 w 9645676"/>
                <a:gd name="connsiteY4-572" fmla="*/ 207234 h 6775009"/>
                <a:gd name="connsiteX5-573" fmla="*/ 1905328 w 9645676"/>
                <a:gd name="connsiteY5-574" fmla="*/ 2394848 h 6775009"/>
                <a:gd name="connsiteX6-575" fmla="*/ 20506 w 9645676"/>
                <a:gd name="connsiteY6-576" fmla="*/ 6774362 h 6775009"/>
                <a:gd name="connsiteX0-577" fmla="*/ 20506 w 9645676"/>
                <a:gd name="connsiteY0-578" fmla="*/ 6774362 h 6774906"/>
                <a:gd name="connsiteX1-579" fmla="*/ 1291869 w 9645676"/>
                <a:gd name="connsiteY1-580" fmla="*/ 2098187 h 6774906"/>
                <a:gd name="connsiteX2-581" fmla="*/ 6657663 w 9645676"/>
                <a:gd name="connsiteY2-582" fmla="*/ 318119 h 6774906"/>
                <a:gd name="connsiteX3-583" fmla="*/ 8653368 w 9645676"/>
                <a:gd name="connsiteY3-584" fmla="*/ 68335 h 6774906"/>
                <a:gd name="connsiteX4-585" fmla="*/ 9266827 w 9645676"/>
                <a:gd name="connsiteY4-586" fmla="*/ 207234 h 6774906"/>
                <a:gd name="connsiteX5-587" fmla="*/ 1905328 w 9645676"/>
                <a:gd name="connsiteY5-588" fmla="*/ 2394848 h 6774906"/>
                <a:gd name="connsiteX6-589" fmla="*/ 20506 w 9645676"/>
                <a:gd name="connsiteY6-590" fmla="*/ 6774362 h 6774906"/>
                <a:gd name="connsiteX0-591" fmla="*/ 31889 w 9657059"/>
                <a:gd name="connsiteY0-592" fmla="*/ 6774362 h 6774906"/>
                <a:gd name="connsiteX1-593" fmla="*/ 1303252 w 9657059"/>
                <a:gd name="connsiteY1-594" fmla="*/ 2098187 h 6774906"/>
                <a:gd name="connsiteX2-595" fmla="*/ 6669046 w 9657059"/>
                <a:gd name="connsiteY2-596" fmla="*/ 318119 h 6774906"/>
                <a:gd name="connsiteX3-597" fmla="*/ 8664751 w 9657059"/>
                <a:gd name="connsiteY3-598" fmla="*/ 68335 h 6774906"/>
                <a:gd name="connsiteX4-599" fmla="*/ 9278210 w 9657059"/>
                <a:gd name="connsiteY4-600" fmla="*/ 207234 h 6774906"/>
                <a:gd name="connsiteX5-601" fmla="*/ 1916711 w 9657059"/>
                <a:gd name="connsiteY5-602" fmla="*/ 2394848 h 6774906"/>
                <a:gd name="connsiteX6-603" fmla="*/ 31889 w 9657059"/>
                <a:gd name="connsiteY6-604" fmla="*/ 6774362 h 6774906"/>
                <a:gd name="connsiteX0-605" fmla="*/ 24729 w 9634716"/>
                <a:gd name="connsiteY0-606" fmla="*/ 6769388 h 6769932"/>
                <a:gd name="connsiteX1-607" fmla="*/ 1296092 w 9634716"/>
                <a:gd name="connsiteY1-608" fmla="*/ 2093213 h 6769932"/>
                <a:gd name="connsiteX2-609" fmla="*/ 7210526 w 9634716"/>
                <a:gd name="connsiteY2-610" fmla="*/ 194273 h 6769932"/>
                <a:gd name="connsiteX3-611" fmla="*/ 8657591 w 9634716"/>
                <a:gd name="connsiteY3-612" fmla="*/ 63361 h 6769932"/>
                <a:gd name="connsiteX4-613" fmla="*/ 9271050 w 9634716"/>
                <a:gd name="connsiteY4-614" fmla="*/ 202260 h 6769932"/>
                <a:gd name="connsiteX5-615" fmla="*/ 1909551 w 9634716"/>
                <a:gd name="connsiteY5-616" fmla="*/ 2389874 h 6769932"/>
                <a:gd name="connsiteX6-617" fmla="*/ 24729 w 9634716"/>
                <a:gd name="connsiteY6-618" fmla="*/ 6769388 h 6769932"/>
                <a:gd name="connsiteX0-619" fmla="*/ 24729 w 9634716"/>
                <a:gd name="connsiteY0-620" fmla="*/ 6767563 h 6768107"/>
                <a:gd name="connsiteX1-621" fmla="*/ 1296092 w 9634716"/>
                <a:gd name="connsiteY1-622" fmla="*/ 2091388 h 6768107"/>
                <a:gd name="connsiteX2-623" fmla="*/ 7210526 w 9634716"/>
                <a:gd name="connsiteY2-624" fmla="*/ 192448 h 6768107"/>
                <a:gd name="connsiteX3-625" fmla="*/ 8657591 w 9634716"/>
                <a:gd name="connsiteY3-626" fmla="*/ 61536 h 6768107"/>
                <a:gd name="connsiteX4-627" fmla="*/ 9271050 w 9634716"/>
                <a:gd name="connsiteY4-628" fmla="*/ 200435 h 6768107"/>
                <a:gd name="connsiteX5-629" fmla="*/ 1909551 w 9634716"/>
                <a:gd name="connsiteY5-630" fmla="*/ 2388049 h 6768107"/>
                <a:gd name="connsiteX6-631" fmla="*/ 24729 w 9634716"/>
                <a:gd name="connsiteY6-632" fmla="*/ 6767563 h 6768107"/>
                <a:gd name="connsiteX0-633" fmla="*/ 24729 w 9661212"/>
                <a:gd name="connsiteY0-634" fmla="*/ 6760615 h 6761159"/>
                <a:gd name="connsiteX1-635" fmla="*/ 1296092 w 9661212"/>
                <a:gd name="connsiteY1-636" fmla="*/ 2084440 h 6761159"/>
                <a:gd name="connsiteX2-637" fmla="*/ 7210526 w 9661212"/>
                <a:gd name="connsiteY2-638" fmla="*/ 185500 h 6761159"/>
                <a:gd name="connsiteX3-639" fmla="*/ 8794751 w 9661212"/>
                <a:gd name="connsiteY3-640" fmla="*/ 72876 h 6761159"/>
                <a:gd name="connsiteX4-641" fmla="*/ 9271050 w 9661212"/>
                <a:gd name="connsiteY4-642" fmla="*/ 193487 h 6761159"/>
                <a:gd name="connsiteX5-643" fmla="*/ 1909551 w 9661212"/>
                <a:gd name="connsiteY5-644" fmla="*/ 2381101 h 6761159"/>
                <a:gd name="connsiteX6-645" fmla="*/ 24729 w 9661212"/>
                <a:gd name="connsiteY6-646" fmla="*/ 6760615 h 6761159"/>
                <a:gd name="connsiteX0-647" fmla="*/ 24729 w 9670873"/>
                <a:gd name="connsiteY0-648" fmla="*/ 6778678 h 6779222"/>
                <a:gd name="connsiteX1-649" fmla="*/ 1296092 w 9670873"/>
                <a:gd name="connsiteY1-650" fmla="*/ 2102503 h 6779222"/>
                <a:gd name="connsiteX2-651" fmla="*/ 7210526 w 9670873"/>
                <a:gd name="connsiteY2-652" fmla="*/ 203563 h 6779222"/>
                <a:gd name="connsiteX3-653" fmla="*/ 8840471 w 9670873"/>
                <a:gd name="connsiteY3-654" fmla="*/ 54363 h 6779222"/>
                <a:gd name="connsiteX4-655" fmla="*/ 9271050 w 9670873"/>
                <a:gd name="connsiteY4-656" fmla="*/ 211550 h 6779222"/>
                <a:gd name="connsiteX5-657" fmla="*/ 1909551 w 9670873"/>
                <a:gd name="connsiteY5-658" fmla="*/ 2399164 h 6779222"/>
                <a:gd name="connsiteX6-659" fmla="*/ 24729 w 9670873"/>
                <a:gd name="connsiteY6-660" fmla="*/ 6778678 h 6779222"/>
                <a:gd name="connsiteX0-661" fmla="*/ 24729 w 9670873"/>
                <a:gd name="connsiteY0-662" fmla="*/ 6775745 h 6776289"/>
                <a:gd name="connsiteX1-663" fmla="*/ 1296092 w 9670873"/>
                <a:gd name="connsiteY1-664" fmla="*/ 2099570 h 6776289"/>
                <a:gd name="connsiteX2-665" fmla="*/ 7210526 w 9670873"/>
                <a:gd name="connsiteY2-666" fmla="*/ 200630 h 6776289"/>
                <a:gd name="connsiteX3-667" fmla="*/ 8840471 w 9670873"/>
                <a:gd name="connsiteY3-668" fmla="*/ 51430 h 6776289"/>
                <a:gd name="connsiteX4-669" fmla="*/ 9271050 w 9670873"/>
                <a:gd name="connsiteY4-670" fmla="*/ 208617 h 6776289"/>
                <a:gd name="connsiteX5-671" fmla="*/ 1909551 w 9670873"/>
                <a:gd name="connsiteY5-672" fmla="*/ 2396231 h 6776289"/>
                <a:gd name="connsiteX6-673" fmla="*/ 24729 w 9670873"/>
                <a:gd name="connsiteY6-674" fmla="*/ 6775745 h 6776289"/>
                <a:gd name="connsiteX0-675" fmla="*/ 40455 w 9686599"/>
                <a:gd name="connsiteY0-676" fmla="*/ 6775745 h 6776505"/>
                <a:gd name="connsiteX1-677" fmla="*/ 1202090 w 9686599"/>
                <a:gd name="connsiteY1-678" fmla="*/ 2044706 h 6776505"/>
                <a:gd name="connsiteX2-679" fmla="*/ 7226252 w 9686599"/>
                <a:gd name="connsiteY2-680" fmla="*/ 200630 h 6776505"/>
                <a:gd name="connsiteX3-681" fmla="*/ 8856197 w 9686599"/>
                <a:gd name="connsiteY3-682" fmla="*/ 51430 h 6776505"/>
                <a:gd name="connsiteX4-683" fmla="*/ 9286776 w 9686599"/>
                <a:gd name="connsiteY4-684" fmla="*/ 208617 h 6776505"/>
                <a:gd name="connsiteX5-685" fmla="*/ 1925277 w 9686599"/>
                <a:gd name="connsiteY5-686" fmla="*/ 2396231 h 6776505"/>
                <a:gd name="connsiteX6-687" fmla="*/ 40455 w 9686599"/>
                <a:gd name="connsiteY6-688" fmla="*/ 6775745 h 6776505"/>
                <a:gd name="connsiteX0-689" fmla="*/ 40757 w 9686325"/>
                <a:gd name="connsiteY0-690" fmla="*/ 6780584 h 6781344"/>
                <a:gd name="connsiteX1-691" fmla="*/ 1202392 w 9686325"/>
                <a:gd name="connsiteY1-692" fmla="*/ 2049545 h 6781344"/>
                <a:gd name="connsiteX2-693" fmla="*/ 7244842 w 9686325"/>
                <a:gd name="connsiteY2-694" fmla="*/ 196325 h 6781344"/>
                <a:gd name="connsiteX3-695" fmla="*/ 8856499 w 9686325"/>
                <a:gd name="connsiteY3-696" fmla="*/ 56269 h 6781344"/>
                <a:gd name="connsiteX4-697" fmla="*/ 9287078 w 9686325"/>
                <a:gd name="connsiteY4-698" fmla="*/ 213456 h 6781344"/>
                <a:gd name="connsiteX5-699" fmla="*/ 1925579 w 9686325"/>
                <a:gd name="connsiteY5-700" fmla="*/ 2401070 h 6781344"/>
                <a:gd name="connsiteX6-701" fmla="*/ 40757 w 9686325"/>
                <a:gd name="connsiteY6-702" fmla="*/ 6780584 h 6781344"/>
                <a:gd name="connsiteX0-703" fmla="*/ 40757 w 9686325"/>
                <a:gd name="connsiteY0-704" fmla="*/ 6775202 h 6775962"/>
                <a:gd name="connsiteX1-705" fmla="*/ 1202392 w 9686325"/>
                <a:gd name="connsiteY1-706" fmla="*/ 2044163 h 6775962"/>
                <a:gd name="connsiteX2-707" fmla="*/ 7244842 w 9686325"/>
                <a:gd name="connsiteY2-708" fmla="*/ 190943 h 6775962"/>
                <a:gd name="connsiteX3-709" fmla="*/ 8856499 w 9686325"/>
                <a:gd name="connsiteY3-710" fmla="*/ 50887 h 6775962"/>
                <a:gd name="connsiteX4-711" fmla="*/ 9287078 w 9686325"/>
                <a:gd name="connsiteY4-712" fmla="*/ 208074 h 6775962"/>
                <a:gd name="connsiteX5-713" fmla="*/ 1925579 w 9686325"/>
                <a:gd name="connsiteY5-714" fmla="*/ 2395688 h 6775962"/>
                <a:gd name="connsiteX6-715" fmla="*/ 40757 w 9686325"/>
                <a:gd name="connsiteY6-716" fmla="*/ 6775202 h 677596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9686325" h="6775962">
                  <a:moveTo>
                    <a:pt x="40757" y="6775202"/>
                  </a:moveTo>
                  <a:cubicBezTo>
                    <a:pt x="-79774" y="6716614"/>
                    <a:pt x="1711" y="3141539"/>
                    <a:pt x="1202392" y="2044163"/>
                  </a:cubicBezTo>
                  <a:cubicBezTo>
                    <a:pt x="2403073" y="946787"/>
                    <a:pt x="5932582" y="477436"/>
                    <a:pt x="7244842" y="190943"/>
                  </a:cubicBezTo>
                  <a:cubicBezTo>
                    <a:pt x="8557102" y="-95550"/>
                    <a:pt x="8516126" y="48032"/>
                    <a:pt x="8856499" y="50887"/>
                  </a:cubicBezTo>
                  <a:cubicBezTo>
                    <a:pt x="9196872" y="53742"/>
                    <a:pt x="10257422" y="-139167"/>
                    <a:pt x="9287078" y="208074"/>
                  </a:cubicBezTo>
                  <a:cubicBezTo>
                    <a:pt x="8316734" y="555314"/>
                    <a:pt x="3466632" y="1301167"/>
                    <a:pt x="1925579" y="2395688"/>
                  </a:cubicBezTo>
                  <a:cubicBezTo>
                    <a:pt x="384526" y="3490209"/>
                    <a:pt x="161288" y="6833790"/>
                    <a:pt x="40757" y="6775202"/>
                  </a:cubicBezTo>
                  <a:close/>
                </a:path>
              </a:pathLst>
            </a:custGeom>
            <a:solidFill>
              <a:srgbClr val="529BD2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4883810" y="148827"/>
            <a:ext cx="12121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8000" b="1">
                <a:solidFill>
                  <a:srgbClr val="208AAE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目</a:t>
            </a:r>
            <a:endParaRPr lang="en-US" sz="8000" b="1" dirty="0">
              <a:solidFill>
                <a:srgbClr val="208AAE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014324" y="148827"/>
            <a:ext cx="12121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8000" b="1">
                <a:solidFill>
                  <a:srgbClr val="208AAE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录</a:t>
            </a:r>
            <a:endParaRPr lang="en-US" sz="8000" b="1" dirty="0">
              <a:solidFill>
                <a:srgbClr val="208AAE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858576" y="1754835"/>
            <a:ext cx="6474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——CONTENTS ——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572843" y="2123581"/>
            <a:ext cx="10463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03BE9F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</a:rPr>
              <a:t>01</a:t>
            </a:r>
            <a:endParaRPr lang="en-US" altLang="zh-CN" sz="5400" b="1" dirty="0">
              <a:solidFill>
                <a:srgbClr val="03BE9F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88561" y="3046911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</a:rPr>
              <a:t>项目思路</a:t>
            </a:r>
            <a:endParaRPr lang="zh-CN" altLang="en-US" sz="4000">
              <a:latin typeface="思源黑体 CN Light" panose="020B0300000000000000" pitchFamily="34" charset="-122"/>
              <a:ea typeface="思源黑体 CN Light" panose="020B0300000000000000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146177" y="336699"/>
            <a:ext cx="14071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</a:rPr>
              <a:t>项目思路</a:t>
            </a:r>
            <a:endParaRPr lang="zh-CN" altLang="en-US" sz="2400" b="1">
              <a:latin typeface="思源黑体 CN Light" panose="020B0300000000000000" pitchFamily="34" charset="-122"/>
              <a:ea typeface="思源黑体 CN Light" panose="020B0300000000000000" pitchFamily="34" charset="-122"/>
              <a:cs typeface="Arial" panose="020B0604020202020204" pitchFamily="34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-416560" y="401015"/>
            <a:ext cx="1179835" cy="331765"/>
            <a:chOff x="-625477" y="398952"/>
            <a:chExt cx="1179835" cy="331765"/>
          </a:xfrm>
        </p:grpSpPr>
        <p:sp>
          <p:nvSpPr>
            <p:cNvPr id="25" name="矩形: 圆角 24"/>
            <p:cNvSpPr/>
            <p:nvPr/>
          </p:nvSpPr>
          <p:spPr>
            <a:xfrm>
              <a:off x="-472440" y="398952"/>
              <a:ext cx="873760" cy="331765"/>
            </a:xfrm>
            <a:prstGeom prst="roundRect">
              <a:avLst>
                <a:gd name="adj" fmla="val 50000"/>
              </a:avLst>
            </a:prstGeom>
            <a:solidFill>
              <a:srgbClr val="0BA2B0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矩形: 圆角 23"/>
            <p:cNvSpPr/>
            <p:nvPr/>
          </p:nvSpPr>
          <p:spPr>
            <a:xfrm>
              <a:off x="-319402" y="398952"/>
              <a:ext cx="873760" cy="331765"/>
            </a:xfrm>
            <a:prstGeom prst="roundRect">
              <a:avLst>
                <a:gd name="adj" fmla="val 50000"/>
              </a:avLst>
            </a:prstGeom>
            <a:solidFill>
              <a:srgbClr val="529BD2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矩形: 圆角 22"/>
            <p:cNvSpPr/>
            <p:nvPr/>
          </p:nvSpPr>
          <p:spPr>
            <a:xfrm>
              <a:off x="-625477" y="398952"/>
              <a:ext cx="873760" cy="331765"/>
            </a:xfrm>
            <a:prstGeom prst="roundRect">
              <a:avLst>
                <a:gd name="adj" fmla="val 50000"/>
              </a:avLst>
            </a:prstGeom>
            <a:solidFill>
              <a:srgbClr val="03BE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46175" y="1189990"/>
            <a:ext cx="425450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先运用递归的方法模拟对局，我走一步之后，对面走一步，穷举出一步之后的所有可能情况。当递归到达一定层数时，停止递归并计算当前局面的价值，用估值函数得出一个直观的分数，在递归返回的过程中，将分数向上传递，直到最初的这一步。对当前所有能走的走法全部评估之后，选择分数最大的一个走子，这一步就是计算出来的对自己最有利的走法。</a:t>
            </a:r>
            <a:endParaRPr lang="zh-CN" altLang="en-US"/>
          </a:p>
        </p:txBody>
      </p:sp>
      <p:pic>
        <p:nvPicPr>
          <p:cNvPr id="3" name="图片 2" descr="u=2353485948,547882044&amp;fm=26&amp;gp=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56780" y="1740535"/>
            <a:ext cx="3177540" cy="17602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572843" y="2123581"/>
            <a:ext cx="10463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 dirty="0">
                <a:solidFill>
                  <a:srgbClr val="03BE9F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</a:rPr>
              <a:t>02</a:t>
            </a:r>
            <a:endParaRPr lang="en-US" altLang="zh-CN" sz="5400" b="1" dirty="0">
              <a:solidFill>
                <a:srgbClr val="03BE9F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59681" y="3045641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4000"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</a:rPr>
              <a:t>代码实现</a:t>
            </a:r>
            <a:endParaRPr lang="zh-CN" altLang="en-US" sz="4000">
              <a:latin typeface="思源黑体 CN Light" panose="020B0300000000000000" pitchFamily="34" charset="-122"/>
              <a:ea typeface="思源黑体 CN Light" panose="020B0300000000000000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0" name="组合 29"/>
          <p:cNvGrpSpPr/>
          <p:nvPr/>
        </p:nvGrpSpPr>
        <p:grpSpPr>
          <a:xfrm>
            <a:off x="-416560" y="401015"/>
            <a:ext cx="1179835" cy="331765"/>
            <a:chOff x="-625477" y="398952"/>
            <a:chExt cx="1179835" cy="331765"/>
          </a:xfrm>
        </p:grpSpPr>
        <p:sp>
          <p:nvSpPr>
            <p:cNvPr id="25" name="矩形: 圆角 24"/>
            <p:cNvSpPr/>
            <p:nvPr/>
          </p:nvSpPr>
          <p:spPr>
            <a:xfrm>
              <a:off x="-472440" y="398952"/>
              <a:ext cx="873760" cy="331765"/>
            </a:xfrm>
            <a:prstGeom prst="roundRect">
              <a:avLst>
                <a:gd name="adj" fmla="val 50000"/>
              </a:avLst>
            </a:prstGeom>
            <a:solidFill>
              <a:srgbClr val="0BA2B0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en-US"/>
            </a:p>
          </p:txBody>
        </p:sp>
        <p:sp>
          <p:nvSpPr>
            <p:cNvPr id="24" name="矩形: 圆角 23"/>
            <p:cNvSpPr/>
            <p:nvPr/>
          </p:nvSpPr>
          <p:spPr>
            <a:xfrm>
              <a:off x="-319402" y="398952"/>
              <a:ext cx="873760" cy="331765"/>
            </a:xfrm>
            <a:prstGeom prst="roundRect">
              <a:avLst>
                <a:gd name="adj" fmla="val 50000"/>
              </a:avLst>
            </a:prstGeom>
            <a:solidFill>
              <a:srgbClr val="529BD2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en-US"/>
            </a:p>
          </p:txBody>
        </p:sp>
        <p:sp>
          <p:nvSpPr>
            <p:cNvPr id="23" name="矩形: 圆角 22"/>
            <p:cNvSpPr/>
            <p:nvPr/>
          </p:nvSpPr>
          <p:spPr>
            <a:xfrm>
              <a:off x="-625477" y="398952"/>
              <a:ext cx="873760" cy="331765"/>
            </a:xfrm>
            <a:prstGeom prst="roundRect">
              <a:avLst>
                <a:gd name="adj" fmla="val 50000"/>
              </a:avLst>
            </a:prstGeom>
            <a:solidFill>
              <a:srgbClr val="03BE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en-US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1105537" y="337334"/>
            <a:ext cx="14071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400" b="1"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</a:rPr>
              <a:t>代码实现</a:t>
            </a:r>
            <a:endParaRPr lang="zh-CN" altLang="en-US" sz="2400" b="1">
              <a:latin typeface="思源黑体 CN Light" panose="020B0300000000000000" pitchFamily="34" charset="-122"/>
              <a:ea typeface="思源黑体 CN Light" panose="020B03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77290" y="1176020"/>
            <a:ext cx="983805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棋盘模块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→下棋模块   →（对面走子）→ 执行模块 → 下棋模块（……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) →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分出胜负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                          ↓                                             ↑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               （自己走子）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   算法模块    → 得到走法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324485" y="3141040"/>
            <a:ext cx="1179835" cy="331765"/>
            <a:chOff x="-625477" y="398952"/>
            <a:chExt cx="1179835" cy="331765"/>
          </a:xfrm>
        </p:grpSpPr>
        <p:sp>
          <p:nvSpPr>
            <p:cNvPr id="4" name="矩形: 圆角 24"/>
            <p:cNvSpPr/>
            <p:nvPr/>
          </p:nvSpPr>
          <p:spPr>
            <a:xfrm>
              <a:off x="-472440" y="398952"/>
              <a:ext cx="873760" cy="331765"/>
            </a:xfrm>
            <a:prstGeom prst="roundRect">
              <a:avLst>
                <a:gd name="adj" fmla="val 50000"/>
              </a:avLst>
            </a:prstGeom>
            <a:solidFill>
              <a:srgbClr val="0BA2B0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en-US"/>
            </a:p>
          </p:txBody>
        </p:sp>
        <p:sp>
          <p:nvSpPr>
            <p:cNvPr id="5" name="矩形: 圆角 23"/>
            <p:cNvSpPr/>
            <p:nvPr/>
          </p:nvSpPr>
          <p:spPr>
            <a:xfrm>
              <a:off x="-319402" y="398952"/>
              <a:ext cx="873760" cy="331765"/>
            </a:xfrm>
            <a:prstGeom prst="roundRect">
              <a:avLst>
                <a:gd name="adj" fmla="val 50000"/>
              </a:avLst>
            </a:prstGeom>
            <a:solidFill>
              <a:srgbClr val="529BD2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en-US"/>
            </a:p>
          </p:txBody>
        </p:sp>
        <p:sp>
          <p:nvSpPr>
            <p:cNvPr id="6" name="矩形: 圆角 22"/>
            <p:cNvSpPr/>
            <p:nvPr/>
          </p:nvSpPr>
          <p:spPr>
            <a:xfrm>
              <a:off x="-625477" y="398952"/>
              <a:ext cx="873760" cy="331765"/>
            </a:xfrm>
            <a:prstGeom prst="roundRect">
              <a:avLst>
                <a:gd name="adj" fmla="val 50000"/>
              </a:avLst>
            </a:prstGeom>
            <a:solidFill>
              <a:srgbClr val="03BE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105537" y="3076724"/>
            <a:ext cx="14071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400" b="1"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</a:rPr>
              <a:t>棋盘模块</a:t>
            </a:r>
            <a:endParaRPr lang="zh-CN" altLang="en-US" sz="2400" b="1">
              <a:latin typeface="思源黑体 CN Light" panose="020B0300000000000000" pitchFamily="34" charset="-122"/>
              <a:ea typeface="思源黑体 CN Light" panose="020B0300000000000000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 descr="捕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0165" y="3616325"/>
            <a:ext cx="3975100" cy="2810510"/>
          </a:xfrm>
          <a:prstGeom prst="rect">
            <a:avLst/>
          </a:prstGeom>
        </p:spPr>
      </p:pic>
      <p:pic>
        <p:nvPicPr>
          <p:cNvPr id="9" name="图片 8" descr="捕获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715" y="3616325"/>
            <a:ext cx="3942715" cy="28092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-263525" y="533730"/>
            <a:ext cx="1179835" cy="331765"/>
            <a:chOff x="-625477" y="398952"/>
            <a:chExt cx="1179835" cy="331765"/>
          </a:xfrm>
        </p:grpSpPr>
        <p:sp>
          <p:nvSpPr>
            <p:cNvPr id="4" name="矩形: 圆角 24"/>
            <p:cNvSpPr/>
            <p:nvPr/>
          </p:nvSpPr>
          <p:spPr>
            <a:xfrm>
              <a:off x="-472440" y="398952"/>
              <a:ext cx="873760" cy="331765"/>
            </a:xfrm>
            <a:prstGeom prst="roundRect">
              <a:avLst>
                <a:gd name="adj" fmla="val 50000"/>
              </a:avLst>
            </a:prstGeom>
            <a:solidFill>
              <a:srgbClr val="0BA2B0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en-US"/>
            </a:p>
          </p:txBody>
        </p:sp>
        <p:sp>
          <p:nvSpPr>
            <p:cNvPr id="5" name="矩形: 圆角 23"/>
            <p:cNvSpPr/>
            <p:nvPr/>
          </p:nvSpPr>
          <p:spPr>
            <a:xfrm>
              <a:off x="-319402" y="398952"/>
              <a:ext cx="873760" cy="331765"/>
            </a:xfrm>
            <a:prstGeom prst="roundRect">
              <a:avLst>
                <a:gd name="adj" fmla="val 50000"/>
              </a:avLst>
            </a:prstGeom>
            <a:solidFill>
              <a:srgbClr val="529BD2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en-US"/>
            </a:p>
          </p:txBody>
        </p:sp>
        <p:sp>
          <p:nvSpPr>
            <p:cNvPr id="6" name="矩形: 圆角 22"/>
            <p:cNvSpPr/>
            <p:nvPr/>
          </p:nvSpPr>
          <p:spPr>
            <a:xfrm>
              <a:off x="-625477" y="398952"/>
              <a:ext cx="873760" cy="331765"/>
            </a:xfrm>
            <a:prstGeom prst="roundRect">
              <a:avLst>
                <a:gd name="adj" fmla="val 50000"/>
              </a:avLst>
            </a:prstGeom>
            <a:solidFill>
              <a:srgbClr val="03BE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en-US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1125857" y="469414"/>
            <a:ext cx="14071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400" b="1"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</a:rPr>
              <a:t>算法模块</a:t>
            </a:r>
            <a:endParaRPr lang="zh-CN" altLang="en-US" sz="2400" b="1">
              <a:latin typeface="思源黑体 CN Light" panose="020B0300000000000000" pitchFamily="34" charset="-122"/>
              <a:ea typeface="思源黑体 CN Light" panose="020B03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25857" y="1186329"/>
            <a:ext cx="47739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400" b="1"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</a:rPr>
              <a:t>深度优先搜索实现的极大极小搜索</a:t>
            </a:r>
            <a:endParaRPr lang="zh-CN" altLang="en-US" sz="2400" b="1">
              <a:latin typeface="思源黑体 CN Light" panose="020B0300000000000000" pitchFamily="34" charset="-122"/>
              <a:ea typeface="思源黑体 CN Light" panose="020B0300000000000000" pitchFamily="34" charset="-122"/>
              <a:cs typeface="Arial" panose="020B0604020202020204" pitchFamily="34" charset="0"/>
            </a:endParaRPr>
          </a:p>
        </p:txBody>
      </p:sp>
      <p:pic>
        <p:nvPicPr>
          <p:cNvPr id="7" name="图片 6" descr="b64543a98226cffcfc869d04be014a90f703ead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4415" y="2024380"/>
            <a:ext cx="5453380" cy="4062730"/>
          </a:xfrm>
          <a:prstGeom prst="rect">
            <a:avLst/>
          </a:prstGeom>
        </p:spPr>
      </p:pic>
      <p:pic>
        <p:nvPicPr>
          <p:cNvPr id="9" name="图片 8" descr="捕获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5020" y="1125220"/>
            <a:ext cx="4431030" cy="2049145"/>
          </a:xfrm>
          <a:prstGeom prst="rect">
            <a:avLst/>
          </a:prstGeom>
        </p:spPr>
      </p:pic>
      <p:pic>
        <p:nvPicPr>
          <p:cNvPr id="10" name="图片 9" descr="捕获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5020" y="3655695"/>
            <a:ext cx="4431030" cy="19278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-263525" y="533730"/>
            <a:ext cx="1179835" cy="331765"/>
            <a:chOff x="-625477" y="398952"/>
            <a:chExt cx="1179835" cy="331765"/>
          </a:xfrm>
        </p:grpSpPr>
        <p:sp>
          <p:nvSpPr>
            <p:cNvPr id="4" name="矩形: 圆角 24"/>
            <p:cNvSpPr/>
            <p:nvPr/>
          </p:nvSpPr>
          <p:spPr>
            <a:xfrm>
              <a:off x="-472440" y="398952"/>
              <a:ext cx="873760" cy="331765"/>
            </a:xfrm>
            <a:prstGeom prst="roundRect">
              <a:avLst>
                <a:gd name="adj" fmla="val 50000"/>
              </a:avLst>
            </a:prstGeom>
            <a:solidFill>
              <a:srgbClr val="0BA2B0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en-US"/>
            </a:p>
          </p:txBody>
        </p:sp>
        <p:sp>
          <p:nvSpPr>
            <p:cNvPr id="5" name="矩形: 圆角 23"/>
            <p:cNvSpPr/>
            <p:nvPr/>
          </p:nvSpPr>
          <p:spPr>
            <a:xfrm>
              <a:off x="-319402" y="398952"/>
              <a:ext cx="873760" cy="331765"/>
            </a:xfrm>
            <a:prstGeom prst="roundRect">
              <a:avLst>
                <a:gd name="adj" fmla="val 50000"/>
              </a:avLst>
            </a:prstGeom>
            <a:solidFill>
              <a:srgbClr val="529BD2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en-US"/>
            </a:p>
          </p:txBody>
        </p:sp>
        <p:sp>
          <p:nvSpPr>
            <p:cNvPr id="6" name="矩形: 圆角 22"/>
            <p:cNvSpPr/>
            <p:nvPr/>
          </p:nvSpPr>
          <p:spPr>
            <a:xfrm>
              <a:off x="-625477" y="398952"/>
              <a:ext cx="873760" cy="331765"/>
            </a:xfrm>
            <a:prstGeom prst="roundRect">
              <a:avLst>
                <a:gd name="adj" fmla="val 50000"/>
              </a:avLst>
            </a:prstGeom>
            <a:solidFill>
              <a:srgbClr val="03BE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en-US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998222" y="469414"/>
            <a:ext cx="23317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2400" b="1"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</a:rPr>
              <a:t>alpha-beta</a:t>
            </a:r>
            <a:r>
              <a:rPr lang="zh-CN" altLang="en-US" sz="2400" b="1"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</a:rPr>
              <a:t>剪枝</a:t>
            </a:r>
            <a:endParaRPr lang="zh-CN" altLang="en-US" sz="2400" b="1">
              <a:latin typeface="思源黑体 CN Light" panose="020B0300000000000000" pitchFamily="34" charset="-122"/>
              <a:ea typeface="思源黑体 CN Light" panose="020B0300000000000000" pitchFamily="34" charset="-122"/>
              <a:cs typeface="Arial" panose="020B0604020202020204" pitchFamily="34" charset="0"/>
            </a:endParaRPr>
          </a:p>
        </p:txBody>
      </p:sp>
      <p:pic>
        <p:nvPicPr>
          <p:cNvPr id="2" name="图片 1" descr="0b55b319ebc4b745e72cd0a0c8fc1e178b8215c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4275" y="1654810"/>
            <a:ext cx="4754245" cy="3548380"/>
          </a:xfrm>
          <a:prstGeom prst="rect">
            <a:avLst/>
          </a:prstGeom>
        </p:spPr>
      </p:pic>
      <p:pic>
        <p:nvPicPr>
          <p:cNvPr id="7" name="图片 6" descr="cf1b9d16fdfaaf51c41ae6098b5494eef11f7a8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775" y="1654810"/>
            <a:ext cx="4555490" cy="33591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捕获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4285" y="629920"/>
            <a:ext cx="2784475" cy="986790"/>
          </a:xfrm>
          <a:prstGeom prst="rect">
            <a:avLst/>
          </a:prstGeom>
        </p:spPr>
      </p:pic>
      <p:pic>
        <p:nvPicPr>
          <p:cNvPr id="3" name="图片 2" descr="捕获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285" y="1936750"/>
            <a:ext cx="3485515" cy="227774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682617" y="417344"/>
            <a:ext cx="5213350" cy="62471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600" b="1"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</a:rPr>
              <a:t>伪代码（以我为例）：</a:t>
            </a:r>
            <a:endParaRPr lang="zh-CN" altLang="en-US" sz="1600" b="1">
              <a:latin typeface="思源黑体 CN Light" panose="020B0300000000000000" pitchFamily="34" charset="-122"/>
              <a:ea typeface="思源黑体 CN Light" panose="020B0300000000000000" pitchFamily="34" charset="-122"/>
              <a:cs typeface="Arial" panose="020B0604020202020204" pitchFamily="34" charset="0"/>
            </a:endParaRPr>
          </a:p>
          <a:p>
            <a:pPr algn="ctr"/>
            <a:r>
              <a:rPr lang="zh-CN" altLang="en-US" sz="1600" b="1"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</a:rPr>
              <a:t>如果我走子</a:t>
            </a:r>
            <a:endParaRPr lang="zh-CN" altLang="en-US" sz="1600" b="1">
              <a:latin typeface="思源黑体 CN Light" panose="020B0300000000000000" pitchFamily="34" charset="-122"/>
              <a:ea typeface="思源黑体 CN Light" panose="020B0300000000000000" pitchFamily="34" charset="-122"/>
              <a:cs typeface="Arial" panose="020B0604020202020204" pitchFamily="34" charset="0"/>
            </a:endParaRPr>
          </a:p>
          <a:p>
            <a:pPr algn="ctr"/>
            <a:r>
              <a:rPr lang="en-US" altLang="zh-CN" sz="1600" b="1"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</a:rPr>
              <a:t>{</a:t>
            </a:r>
            <a:endParaRPr lang="en-US" altLang="zh-CN" sz="1600" b="1">
              <a:latin typeface="思源黑体 CN Light" panose="020B0300000000000000" pitchFamily="34" charset="-122"/>
              <a:ea typeface="思源黑体 CN Light" panose="020B0300000000000000" pitchFamily="34" charset="-122"/>
              <a:cs typeface="Arial" panose="020B0604020202020204" pitchFamily="34" charset="0"/>
            </a:endParaRPr>
          </a:p>
          <a:p>
            <a:pPr algn="ctr"/>
            <a:r>
              <a:rPr lang="zh-CN" altLang="en-US" sz="1600" b="1"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</a:rPr>
              <a:t>                    判断能不能跳；</a:t>
            </a:r>
            <a:endParaRPr lang="zh-CN" altLang="en-US" sz="1600" b="1">
              <a:latin typeface="思源黑体 CN Light" panose="020B0300000000000000" pitchFamily="34" charset="-122"/>
              <a:ea typeface="思源黑体 CN Light" panose="020B0300000000000000" pitchFamily="34" charset="-122"/>
              <a:cs typeface="Arial" panose="020B0604020202020204" pitchFamily="34" charset="0"/>
            </a:endParaRPr>
          </a:p>
          <a:p>
            <a:pPr algn="ctr"/>
            <a:r>
              <a:rPr lang="zh-CN" altLang="en-US" sz="1600" b="1"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</a:rPr>
              <a:t>                  如果（能跳）</a:t>
            </a:r>
            <a:endParaRPr lang="zh-CN" altLang="en-US" sz="1600" b="1">
              <a:latin typeface="思源黑体 CN Light" panose="020B0300000000000000" pitchFamily="34" charset="-122"/>
              <a:ea typeface="思源黑体 CN Light" panose="020B0300000000000000" pitchFamily="34" charset="-122"/>
              <a:cs typeface="Arial" panose="020B0604020202020204" pitchFamily="34" charset="0"/>
            </a:endParaRPr>
          </a:p>
          <a:p>
            <a:pPr algn="ctr"/>
            <a:r>
              <a:rPr lang="en-US" altLang="zh-CN" sz="1600" b="1"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</a:rPr>
              <a:t>       {</a:t>
            </a:r>
            <a:endParaRPr lang="en-US" altLang="zh-CN" sz="1600" b="1">
              <a:latin typeface="思源黑体 CN Light" panose="020B0300000000000000" pitchFamily="34" charset="-122"/>
              <a:ea typeface="思源黑体 CN Light" panose="020B0300000000000000" pitchFamily="34" charset="-122"/>
              <a:cs typeface="Arial" panose="020B0604020202020204" pitchFamily="34" charset="0"/>
            </a:endParaRPr>
          </a:p>
          <a:p>
            <a:pPr algn="ctr"/>
            <a:r>
              <a:rPr lang="zh-CN" altLang="en-US" sz="1600" b="1"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</a:rPr>
              <a:t>               跳；</a:t>
            </a:r>
            <a:endParaRPr lang="zh-CN" altLang="en-US" sz="1600" b="1">
              <a:latin typeface="思源黑体 CN Light" panose="020B0300000000000000" pitchFamily="34" charset="-122"/>
              <a:ea typeface="思源黑体 CN Light" panose="020B0300000000000000" pitchFamily="34" charset="-122"/>
              <a:cs typeface="Arial" panose="020B0604020202020204" pitchFamily="34" charset="0"/>
            </a:endParaRPr>
          </a:p>
          <a:p>
            <a:pPr algn="ctr"/>
            <a:r>
              <a:rPr lang="zh-CN" altLang="en-US" sz="1600" b="1"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</a:rPr>
              <a:t>                           轮到对面走；</a:t>
            </a:r>
            <a:r>
              <a:rPr lang="en-US" altLang="zh-CN" sz="1600" b="1"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</a:rPr>
              <a:t>//</a:t>
            </a:r>
            <a:r>
              <a:rPr lang="zh-CN" altLang="en-US" sz="1600" b="1"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</a:rPr>
              <a:t>递归</a:t>
            </a:r>
            <a:endParaRPr lang="zh-CN" altLang="en-US" sz="1600" b="1">
              <a:latin typeface="思源黑体 CN Light" panose="020B0300000000000000" pitchFamily="34" charset="-122"/>
              <a:ea typeface="思源黑体 CN Light" panose="020B0300000000000000" pitchFamily="34" charset="-122"/>
              <a:cs typeface="Arial" panose="020B0604020202020204" pitchFamily="34" charset="0"/>
            </a:endParaRPr>
          </a:p>
          <a:p>
            <a:pPr algn="ctr"/>
            <a:r>
              <a:rPr lang="zh-CN" altLang="en-US" sz="1600" b="1"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</a:rPr>
              <a:t>                   回溯局面；</a:t>
            </a:r>
            <a:endParaRPr lang="zh-CN" altLang="en-US" sz="1600" b="1">
              <a:latin typeface="思源黑体 CN Light" panose="020B0300000000000000" pitchFamily="34" charset="-122"/>
              <a:ea typeface="思源黑体 CN Light" panose="020B0300000000000000" pitchFamily="34" charset="-122"/>
              <a:cs typeface="Arial" panose="020B0604020202020204" pitchFamily="34" charset="0"/>
            </a:endParaRPr>
          </a:p>
          <a:p>
            <a:pPr algn="ctr"/>
            <a:r>
              <a:rPr lang="en-US" altLang="zh-CN" sz="1600" b="1"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</a:rPr>
              <a:t>        }</a:t>
            </a:r>
            <a:endParaRPr lang="en-US" altLang="zh-CN" sz="1600" b="1">
              <a:latin typeface="思源黑体 CN Light" panose="020B0300000000000000" pitchFamily="34" charset="-122"/>
              <a:ea typeface="思源黑体 CN Light" panose="020B0300000000000000" pitchFamily="34" charset="-122"/>
              <a:cs typeface="Arial" panose="020B0604020202020204" pitchFamily="34" charset="0"/>
            </a:endParaRPr>
          </a:p>
          <a:p>
            <a:pPr algn="ctr"/>
            <a:r>
              <a:rPr lang="en-US" altLang="zh-CN" sz="1600" b="1"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</a:rPr>
              <a:t>                   </a:t>
            </a:r>
            <a:r>
              <a:rPr lang="zh-CN" altLang="en-US" sz="1600" b="1"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</a:rPr>
              <a:t>如果（不能跳）</a:t>
            </a:r>
            <a:endParaRPr lang="zh-CN" altLang="en-US" sz="1600" b="1">
              <a:latin typeface="思源黑体 CN Light" panose="020B0300000000000000" pitchFamily="34" charset="-122"/>
              <a:ea typeface="思源黑体 CN Light" panose="020B0300000000000000" pitchFamily="34" charset="-122"/>
              <a:cs typeface="Arial" panose="020B0604020202020204" pitchFamily="34" charset="0"/>
            </a:endParaRPr>
          </a:p>
          <a:p>
            <a:pPr algn="ctr"/>
            <a:r>
              <a:rPr lang="en-US" altLang="zh-CN" sz="1600" b="1"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</a:rPr>
              <a:t>      {</a:t>
            </a:r>
            <a:endParaRPr lang="en-US" altLang="zh-CN" sz="1600" b="1">
              <a:latin typeface="思源黑体 CN Light" panose="020B0300000000000000" pitchFamily="34" charset="-122"/>
              <a:ea typeface="思源黑体 CN Light" panose="020B0300000000000000" pitchFamily="34" charset="-122"/>
              <a:cs typeface="Arial" panose="020B0604020202020204" pitchFamily="34" charset="0"/>
            </a:endParaRPr>
          </a:p>
          <a:p>
            <a:pPr algn="ctr"/>
            <a:r>
              <a:rPr lang="en-US" altLang="zh-CN" sz="1600" b="1"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</a:rPr>
              <a:t>                       </a:t>
            </a:r>
            <a:r>
              <a:rPr lang="zh-CN" altLang="en-US" sz="1600" b="1"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</a:rPr>
              <a:t>获取所有走法；</a:t>
            </a:r>
            <a:endParaRPr lang="zh-CN" altLang="en-US" sz="1600" b="1">
              <a:latin typeface="思源黑体 CN Light" panose="020B0300000000000000" pitchFamily="34" charset="-122"/>
              <a:ea typeface="思源黑体 CN Light" panose="020B0300000000000000" pitchFamily="34" charset="-122"/>
              <a:cs typeface="Arial" panose="020B0604020202020204" pitchFamily="34" charset="0"/>
            </a:endParaRPr>
          </a:p>
          <a:p>
            <a:pPr algn="ctr"/>
            <a:r>
              <a:rPr lang="zh-CN" altLang="en-US" sz="1600" b="1"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</a:rPr>
              <a:t>                       对于每一种走法</a:t>
            </a:r>
            <a:endParaRPr lang="zh-CN" altLang="en-US" sz="1600" b="1">
              <a:latin typeface="思源黑体 CN Light" panose="020B0300000000000000" pitchFamily="34" charset="-122"/>
              <a:ea typeface="思源黑体 CN Light" panose="020B0300000000000000" pitchFamily="34" charset="-122"/>
              <a:cs typeface="Arial" panose="020B0604020202020204" pitchFamily="34" charset="0"/>
            </a:endParaRPr>
          </a:p>
          <a:p>
            <a:pPr algn="ctr"/>
            <a:r>
              <a:rPr lang="en-US" altLang="zh-CN" sz="1600" b="1"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</a:rPr>
              <a:t>          {</a:t>
            </a:r>
            <a:endParaRPr lang="en-US" altLang="zh-CN" sz="1600" b="1">
              <a:latin typeface="思源黑体 CN Light" panose="020B0300000000000000" pitchFamily="34" charset="-122"/>
              <a:ea typeface="思源黑体 CN Light" panose="020B0300000000000000" pitchFamily="34" charset="-122"/>
              <a:cs typeface="Arial" panose="020B0604020202020204" pitchFamily="34" charset="0"/>
            </a:endParaRPr>
          </a:p>
          <a:p>
            <a:pPr algn="ctr"/>
            <a:r>
              <a:rPr lang="zh-CN" altLang="en-US" sz="1600" b="1"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</a:rPr>
              <a:t>                 走；</a:t>
            </a:r>
            <a:endParaRPr lang="zh-CN" altLang="en-US" sz="1600" b="1">
              <a:latin typeface="思源黑体 CN Light" panose="020B0300000000000000" pitchFamily="34" charset="-122"/>
              <a:ea typeface="思源黑体 CN Light" panose="020B0300000000000000" pitchFamily="34" charset="-122"/>
              <a:cs typeface="Arial" panose="020B0604020202020204" pitchFamily="34" charset="0"/>
            </a:endParaRPr>
          </a:p>
          <a:p>
            <a:pPr algn="ctr"/>
            <a:r>
              <a:rPr lang="zh-CN" altLang="en-US" sz="1600" b="1"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</a:rPr>
              <a:t>                               轮到对面走；</a:t>
            </a:r>
            <a:r>
              <a:rPr lang="en-US" altLang="zh-CN" sz="1600" b="1"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</a:rPr>
              <a:t>//</a:t>
            </a:r>
            <a:r>
              <a:rPr lang="zh-CN" altLang="en-US" sz="1600" b="1"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</a:rPr>
              <a:t>递归</a:t>
            </a:r>
            <a:endParaRPr lang="zh-CN" altLang="en-US" sz="1600" b="1">
              <a:latin typeface="思源黑体 CN Light" panose="020B0300000000000000" pitchFamily="34" charset="-122"/>
              <a:ea typeface="思源黑体 CN Light" panose="020B0300000000000000" pitchFamily="34" charset="-122"/>
              <a:cs typeface="Arial" panose="020B0604020202020204" pitchFamily="34" charset="0"/>
            </a:endParaRPr>
          </a:p>
          <a:p>
            <a:pPr algn="ctr"/>
            <a:r>
              <a:rPr lang="zh-CN" altLang="en-US" sz="1600" b="1"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</a:rPr>
              <a:t>                       回溯局面；</a:t>
            </a:r>
            <a:endParaRPr lang="zh-CN" altLang="en-US" sz="1600" b="1">
              <a:latin typeface="思源黑体 CN Light" panose="020B0300000000000000" pitchFamily="34" charset="-122"/>
              <a:ea typeface="思源黑体 CN Light" panose="020B0300000000000000" pitchFamily="34" charset="-122"/>
              <a:cs typeface="Arial" panose="020B0604020202020204" pitchFamily="34" charset="0"/>
            </a:endParaRPr>
          </a:p>
          <a:p>
            <a:pPr algn="ctr"/>
            <a:r>
              <a:rPr lang="en-US" altLang="zh-CN" sz="1600" b="1"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</a:rPr>
              <a:t>           }</a:t>
            </a:r>
            <a:endParaRPr lang="en-US" altLang="zh-CN" sz="1600" b="1">
              <a:latin typeface="思源黑体 CN Light" panose="020B0300000000000000" pitchFamily="34" charset="-122"/>
              <a:ea typeface="思源黑体 CN Light" panose="020B0300000000000000" pitchFamily="34" charset="-122"/>
              <a:cs typeface="Arial" panose="020B0604020202020204" pitchFamily="34" charset="0"/>
            </a:endParaRPr>
          </a:p>
          <a:p>
            <a:pPr algn="ctr"/>
            <a:r>
              <a:rPr lang="en-US" altLang="zh-CN" sz="1600" b="1"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</a:rPr>
              <a:t>       }</a:t>
            </a:r>
            <a:endParaRPr lang="en-US" altLang="zh-CN" sz="1600" b="1">
              <a:latin typeface="思源黑体 CN Light" panose="020B0300000000000000" pitchFamily="34" charset="-122"/>
              <a:ea typeface="思源黑体 CN Light" panose="020B0300000000000000" pitchFamily="34" charset="-122"/>
              <a:cs typeface="Arial" panose="020B0604020202020204" pitchFamily="34" charset="0"/>
            </a:endParaRPr>
          </a:p>
          <a:p>
            <a:pPr algn="ctr"/>
            <a:r>
              <a:rPr lang="en-US" altLang="zh-CN" sz="1600" b="1"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</a:rPr>
              <a:t>}</a:t>
            </a:r>
            <a:endParaRPr lang="en-US" altLang="zh-CN" sz="1600" b="1">
              <a:latin typeface="思源黑体 CN Light" panose="020B0300000000000000" pitchFamily="34" charset="-122"/>
              <a:ea typeface="思源黑体 CN Light" panose="020B0300000000000000" pitchFamily="34" charset="-122"/>
              <a:cs typeface="Arial" panose="020B0604020202020204" pitchFamily="34" charset="0"/>
            </a:endParaRPr>
          </a:p>
          <a:p>
            <a:pPr algn="ctr"/>
            <a:r>
              <a:rPr lang="zh-CN" altLang="en-US" sz="1600" b="1"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</a:rPr>
              <a:t>如果对手走子</a:t>
            </a:r>
            <a:endParaRPr lang="zh-CN" altLang="en-US" sz="1600" b="1">
              <a:latin typeface="思源黑体 CN Light" panose="020B0300000000000000" pitchFamily="34" charset="-122"/>
              <a:ea typeface="思源黑体 CN Light" panose="020B0300000000000000" pitchFamily="34" charset="-122"/>
              <a:cs typeface="Arial" panose="020B0604020202020204" pitchFamily="34" charset="0"/>
            </a:endParaRPr>
          </a:p>
          <a:p>
            <a:pPr algn="ctr"/>
            <a:r>
              <a:rPr lang="en-US" altLang="zh-CN" sz="1600" b="1"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</a:rPr>
              <a:t>{</a:t>
            </a:r>
            <a:r>
              <a:rPr lang="zh-CN" altLang="en-US" sz="1600" b="1"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</a:rPr>
              <a:t>同理</a:t>
            </a:r>
            <a:r>
              <a:rPr lang="en-US" altLang="zh-CN" sz="1600" b="1"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</a:rPr>
              <a:t>}</a:t>
            </a:r>
            <a:endParaRPr lang="en-US" altLang="zh-CN" sz="1600" b="1">
              <a:latin typeface="思源黑体 CN Light" panose="020B0300000000000000" pitchFamily="34" charset="-122"/>
              <a:ea typeface="思源黑体 CN Light" panose="020B0300000000000000" pitchFamily="34" charset="-122"/>
              <a:cs typeface="Arial" panose="020B0604020202020204" pitchFamily="34" charset="0"/>
            </a:endParaRPr>
          </a:p>
          <a:p>
            <a:pPr algn="ctr"/>
            <a:endParaRPr lang="zh-CN" altLang="en-US" sz="1600" b="1">
              <a:latin typeface="思源黑体 CN Light" panose="020B0300000000000000" pitchFamily="34" charset="-122"/>
              <a:ea typeface="思源黑体 CN Light" panose="020B0300000000000000" pitchFamily="34" charset="-122"/>
              <a:cs typeface="Arial" panose="020B0604020202020204" pitchFamily="34" charset="0"/>
            </a:endParaRPr>
          </a:p>
          <a:p>
            <a:pPr algn="ctr"/>
            <a:endParaRPr lang="en-US" altLang="zh-CN" sz="1600" b="1">
              <a:latin typeface="思源黑体 CN Light" panose="020B0300000000000000" pitchFamily="34" charset="-122"/>
              <a:ea typeface="思源黑体 CN Light" panose="020B0300000000000000" pitchFamily="34" charset="-122"/>
              <a:cs typeface="Arial" panose="020B0604020202020204" pitchFamily="34" charset="0"/>
            </a:endParaRPr>
          </a:p>
        </p:txBody>
      </p:sp>
      <p:pic>
        <p:nvPicPr>
          <p:cNvPr id="5" name="图片 4" descr="捕获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405" y="4564380"/>
            <a:ext cx="4730115" cy="3352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190365" y="629920"/>
            <a:ext cx="233362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</a:rPr>
              <a:t>走到最底层或无子可走时</a:t>
            </a:r>
            <a:r>
              <a:rPr lang="zh-CN" altLang="en-US" sz="2000" b="1"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</a:rPr>
              <a:t>返回一个局面分</a:t>
            </a:r>
            <a:endParaRPr lang="zh-CN" altLang="en-US" sz="2000" b="1">
              <a:latin typeface="思源黑体 CN Light" panose="020B0300000000000000" pitchFamily="34" charset="-122"/>
              <a:ea typeface="思源黑体 CN Light" panose="020B03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94917" y="4993154"/>
            <a:ext cx="145923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b="1"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</a:rPr>
              <a:t>走子方转换</a:t>
            </a:r>
            <a:endParaRPr lang="zh-CN" altLang="en-US" sz="2000" b="1">
              <a:latin typeface="思源黑体 CN Light" panose="020B0300000000000000" pitchFamily="34" charset="-122"/>
              <a:ea typeface="思源黑体 CN Light" panose="020B0300000000000000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1231</Words>
  <Application>WPS 演示</Application>
  <PresentationFormat>宽屏</PresentationFormat>
  <Paragraphs>115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Arial</vt:lpstr>
      <vt:lpstr>宋体</vt:lpstr>
      <vt:lpstr>Wingdings</vt:lpstr>
      <vt:lpstr>华文细黑</vt:lpstr>
      <vt:lpstr>思源黑体 CN Light</vt:lpstr>
      <vt:lpstr>黑体</vt:lpstr>
      <vt:lpstr>Calibri</vt:lpstr>
      <vt:lpstr>微软雅黑</vt:lpstr>
      <vt:lpstr>Arial Unicode MS</vt:lpstr>
      <vt:lpstr>等线 Light</vt:lpstr>
      <vt:lpstr>Calibri Light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极简演示</dc:creator>
  <cp:lastModifiedBy>KF</cp:lastModifiedBy>
  <cp:revision>6</cp:revision>
  <dcterms:created xsi:type="dcterms:W3CDTF">2019-04-01T01:45:00Z</dcterms:created>
  <dcterms:modified xsi:type="dcterms:W3CDTF">2019-12-24T09:00:14Z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2052-11.1.0.9329</vt:lpwstr>
  </property>
</Properties>
</file>