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Override6.xml" ContentType="application/vnd.openxmlformats-officedocument.themeOverrid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Override7.xml" ContentType="application/vnd.openxmlformats-officedocument.themeOverrid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Override8.xml" ContentType="application/vnd.openxmlformats-officedocument.themeOverrid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731" r:id="rId2"/>
    <p:sldMasterId id="2147483815" r:id="rId3"/>
    <p:sldMasterId id="2147484115" r:id="rId4"/>
    <p:sldMasterId id="2147484127" r:id="rId5"/>
    <p:sldMasterId id="2147484139" r:id="rId6"/>
    <p:sldMasterId id="2147484153" r:id="rId7"/>
    <p:sldMasterId id="2147484165" r:id="rId8"/>
  </p:sldMasterIdLst>
  <p:notesMasterIdLst>
    <p:notesMasterId r:id="rId26"/>
  </p:notesMasterIdLst>
  <p:handoutMasterIdLst>
    <p:handoutMasterId r:id="rId27"/>
  </p:handoutMasterIdLst>
  <p:sldIdLst>
    <p:sldId id="657" r:id="rId9"/>
    <p:sldId id="679" r:id="rId10"/>
    <p:sldId id="680" r:id="rId11"/>
    <p:sldId id="681" r:id="rId12"/>
    <p:sldId id="690" r:id="rId13"/>
    <p:sldId id="691" r:id="rId14"/>
    <p:sldId id="671" r:id="rId15"/>
    <p:sldId id="682" r:id="rId16"/>
    <p:sldId id="692" r:id="rId17"/>
    <p:sldId id="683" r:id="rId18"/>
    <p:sldId id="684" r:id="rId19"/>
    <p:sldId id="685" r:id="rId20"/>
    <p:sldId id="686" r:id="rId21"/>
    <p:sldId id="687" r:id="rId22"/>
    <p:sldId id="667" r:id="rId23"/>
    <p:sldId id="688" r:id="rId24"/>
    <p:sldId id="689" r:id="rId25"/>
  </p:sldIdLst>
  <p:sldSz cx="12192000" cy="6858000"/>
  <p:notesSz cx="7102475" cy="9388475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957">
          <p15:clr>
            <a:srgbClr val="A4A3A4"/>
          </p15:clr>
        </p15:guide>
        <p15:guide id="4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itanya Gokha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EA"/>
    <a:srgbClr val="CC00FF"/>
    <a:srgbClr val="CCFFFF"/>
    <a:srgbClr val="CCCCFF"/>
    <a:srgbClr val="FFCCFF"/>
    <a:srgbClr val="FFFF99"/>
    <a:srgbClr val="CDFBFF"/>
    <a:srgbClr val="CDF5FF"/>
    <a:srgbClr val="FFFF00"/>
    <a:srgbClr val="FC6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001" autoAdjust="0"/>
    <p:restoredTop sz="93817" autoAdjust="0"/>
  </p:normalViewPr>
  <p:slideViewPr>
    <p:cSldViewPr snapToGrid="0">
      <p:cViewPr>
        <p:scale>
          <a:sx n="74" d="100"/>
          <a:sy n="74" d="100"/>
        </p:scale>
        <p:origin x="1406" y="211"/>
      </p:cViewPr>
      <p:guideLst>
        <p:guide orient="horz" pos="2160"/>
        <p:guide pos="3840"/>
        <p:guide pos="7679"/>
      </p:guideLst>
    </p:cSldViewPr>
  </p:slideViewPr>
  <p:outlineViewPr>
    <p:cViewPr>
      <p:scale>
        <a:sx n="33" d="100"/>
        <a:sy n="33" d="100"/>
      </p:scale>
      <p:origin x="0" y="-2682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856" y="-108"/>
      </p:cViewPr>
      <p:guideLst>
        <p:guide orient="horz" pos="2928"/>
        <p:guide pos="2208"/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/>
          <a:lstStyle>
            <a:lvl1pPr algn="r">
              <a:defRPr sz="1200"/>
            </a:lvl1pPr>
          </a:lstStyle>
          <a:p>
            <a:fld id="{47D67B7D-4717-4A44-AAF8-5D87FD002E40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2"/>
            <a:ext cx="3077739" cy="469424"/>
          </a:xfrm>
          <a:prstGeom prst="rect">
            <a:avLst/>
          </a:prstGeom>
        </p:spPr>
        <p:txBody>
          <a:bodyPr vert="horz" lIns="94221" tIns="47111" rIns="94221" bIns="47111" rtlCol="0" anchor="b"/>
          <a:lstStyle>
            <a:lvl1pPr algn="r">
              <a:defRPr sz="1200"/>
            </a:lvl1pPr>
          </a:lstStyle>
          <a:p>
            <a:fld id="{69021906-8673-4EA2-89C1-AADC4541A4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23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7925" cy="3521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10249" y="4459526"/>
            <a:ext cx="5681979" cy="4224814"/>
          </a:xfrm>
          <a:prstGeom prst="rect">
            <a:avLst/>
          </a:prstGeom>
        </p:spPr>
        <p:txBody>
          <a:bodyPr lIns="94205" tIns="94205" rIns="94205" bIns="9420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34774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12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24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33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43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53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466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375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287" algn="l" defTabSz="9138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E1B0C4-291E-4F1F-BE3F-0280AD7DEA9F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2975" y="687388"/>
            <a:ext cx="5067300" cy="3509962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Let me start this talk by telling you how I got to social media. For that, I need to go back to the</a:t>
            </a:r>
            <a:r>
              <a:rPr lang="en-US" baseline="0" dirty="0"/>
              <a:t> year 2001.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9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2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69" indent="0">
              <a:buNone/>
              <a:defRPr sz="1800"/>
            </a:lvl2pPr>
            <a:lvl3pPr marL="913539" indent="0">
              <a:buNone/>
              <a:defRPr sz="1600"/>
            </a:lvl3pPr>
            <a:lvl4pPr marL="1370311" indent="0">
              <a:buNone/>
              <a:defRPr sz="1400"/>
            </a:lvl4pPr>
            <a:lvl5pPr marL="1827083" indent="0">
              <a:buNone/>
              <a:defRPr sz="1400"/>
            </a:lvl5pPr>
            <a:lvl6pPr marL="2283849" indent="0">
              <a:buNone/>
              <a:defRPr sz="1400"/>
            </a:lvl6pPr>
            <a:lvl7pPr marL="2740621" indent="0">
              <a:buNone/>
              <a:defRPr sz="1400"/>
            </a:lvl7pPr>
            <a:lvl8pPr marL="3197391" indent="0">
              <a:buNone/>
              <a:defRPr sz="1400"/>
            </a:lvl8pPr>
            <a:lvl9pPr marL="365416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1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69" indent="0">
              <a:buNone/>
              <a:defRPr sz="2800"/>
            </a:lvl2pPr>
            <a:lvl3pPr marL="913539" indent="0">
              <a:buNone/>
              <a:defRPr sz="2400"/>
            </a:lvl3pPr>
            <a:lvl4pPr marL="1370311" indent="0">
              <a:buNone/>
              <a:defRPr sz="2000"/>
            </a:lvl4pPr>
            <a:lvl5pPr marL="1827083" indent="0">
              <a:buNone/>
              <a:defRPr sz="2000"/>
            </a:lvl5pPr>
            <a:lvl6pPr marL="2283849" indent="0">
              <a:buNone/>
              <a:defRPr sz="2000"/>
            </a:lvl6pPr>
            <a:lvl7pPr marL="2740621" indent="0">
              <a:buNone/>
              <a:defRPr sz="2000"/>
            </a:lvl7pPr>
            <a:lvl8pPr marL="3197391" indent="0">
              <a:buNone/>
              <a:defRPr sz="2000"/>
            </a:lvl8pPr>
            <a:lvl9pPr marL="3654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2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69" indent="0">
              <a:buNone/>
              <a:defRPr sz="1800"/>
            </a:lvl2pPr>
            <a:lvl3pPr marL="913539" indent="0">
              <a:buNone/>
              <a:defRPr sz="1600"/>
            </a:lvl3pPr>
            <a:lvl4pPr marL="1370311" indent="0">
              <a:buNone/>
              <a:defRPr sz="1400"/>
            </a:lvl4pPr>
            <a:lvl5pPr marL="1827083" indent="0">
              <a:buNone/>
              <a:defRPr sz="1400"/>
            </a:lvl5pPr>
            <a:lvl6pPr marL="2283849" indent="0">
              <a:buNone/>
              <a:defRPr sz="1400"/>
            </a:lvl6pPr>
            <a:lvl7pPr marL="2740621" indent="0">
              <a:buNone/>
              <a:defRPr sz="1400"/>
            </a:lvl7pPr>
            <a:lvl8pPr marL="3197391" indent="0">
              <a:buNone/>
              <a:defRPr sz="1400"/>
            </a:lvl8pPr>
            <a:lvl9pPr marL="365416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22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69" indent="0">
              <a:buNone/>
              <a:defRPr sz="1800"/>
            </a:lvl2pPr>
            <a:lvl3pPr marL="913539" indent="0">
              <a:buNone/>
              <a:defRPr sz="1600"/>
            </a:lvl3pPr>
            <a:lvl4pPr marL="1370311" indent="0">
              <a:buNone/>
              <a:defRPr sz="1400"/>
            </a:lvl4pPr>
            <a:lvl5pPr marL="1827083" indent="0">
              <a:buNone/>
              <a:defRPr sz="1400"/>
            </a:lvl5pPr>
            <a:lvl6pPr marL="2283849" indent="0">
              <a:buNone/>
              <a:defRPr sz="1400"/>
            </a:lvl6pPr>
            <a:lvl7pPr marL="2740621" indent="0">
              <a:buNone/>
              <a:defRPr sz="1400"/>
            </a:lvl7pPr>
            <a:lvl8pPr marL="3197391" indent="0">
              <a:buNone/>
              <a:defRPr sz="1400"/>
            </a:lvl8pPr>
            <a:lvl9pPr marL="365416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1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69" indent="0">
              <a:buNone/>
              <a:defRPr sz="2800"/>
            </a:lvl2pPr>
            <a:lvl3pPr marL="913539" indent="0">
              <a:buNone/>
              <a:defRPr sz="2400"/>
            </a:lvl3pPr>
            <a:lvl4pPr marL="1370311" indent="0">
              <a:buNone/>
              <a:defRPr sz="2000"/>
            </a:lvl4pPr>
            <a:lvl5pPr marL="1827083" indent="0">
              <a:buNone/>
              <a:defRPr sz="2000"/>
            </a:lvl5pPr>
            <a:lvl6pPr marL="2283849" indent="0">
              <a:buNone/>
              <a:defRPr sz="2000"/>
            </a:lvl6pPr>
            <a:lvl7pPr marL="2740621" indent="0">
              <a:buNone/>
              <a:defRPr sz="2000"/>
            </a:lvl7pPr>
            <a:lvl8pPr marL="3197391" indent="0">
              <a:buNone/>
              <a:defRPr sz="2000"/>
            </a:lvl8pPr>
            <a:lvl9pPr marL="3654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9" indent="0">
              <a:buNone/>
              <a:defRPr sz="1800"/>
            </a:lvl2pPr>
            <a:lvl3pPr marL="914118" indent="0">
              <a:buNone/>
              <a:defRPr sz="1600"/>
            </a:lvl3pPr>
            <a:lvl4pPr marL="1371177" indent="0">
              <a:buNone/>
              <a:defRPr sz="1400"/>
            </a:lvl4pPr>
            <a:lvl5pPr marL="1828236" indent="0">
              <a:buNone/>
              <a:defRPr sz="1400"/>
            </a:lvl5pPr>
            <a:lvl6pPr marL="2285296" indent="0">
              <a:buNone/>
              <a:defRPr sz="1400"/>
            </a:lvl6pPr>
            <a:lvl7pPr marL="2742355" indent="0">
              <a:buNone/>
              <a:defRPr sz="1400"/>
            </a:lvl7pPr>
            <a:lvl8pPr marL="3199415" indent="0">
              <a:buNone/>
              <a:defRPr sz="1400"/>
            </a:lvl8pPr>
            <a:lvl9pPr marL="365647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8" indent="0">
              <a:buNone/>
              <a:defRPr sz="2400"/>
            </a:lvl3pPr>
            <a:lvl4pPr marL="1371177" indent="0">
              <a:buNone/>
              <a:defRPr sz="2000"/>
            </a:lvl4pPr>
            <a:lvl5pPr marL="1828236" indent="0">
              <a:buNone/>
              <a:defRPr sz="2000"/>
            </a:lvl5pPr>
            <a:lvl6pPr marL="2285296" indent="0">
              <a:buNone/>
              <a:defRPr sz="2000"/>
            </a:lvl6pPr>
            <a:lvl7pPr marL="2742355" indent="0">
              <a:buNone/>
              <a:defRPr sz="2000"/>
            </a:lvl7pPr>
            <a:lvl8pPr marL="3199415" indent="0">
              <a:buNone/>
              <a:defRPr sz="2000"/>
            </a:lvl8pPr>
            <a:lvl9pPr marL="365647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9" indent="0">
              <a:buNone/>
              <a:defRPr sz="1800"/>
            </a:lvl2pPr>
            <a:lvl3pPr marL="914118" indent="0">
              <a:buNone/>
              <a:defRPr sz="1600"/>
            </a:lvl3pPr>
            <a:lvl4pPr marL="1371177" indent="0">
              <a:buNone/>
              <a:defRPr sz="1400"/>
            </a:lvl4pPr>
            <a:lvl5pPr marL="1828236" indent="0">
              <a:buNone/>
              <a:defRPr sz="1400"/>
            </a:lvl5pPr>
            <a:lvl6pPr marL="2285296" indent="0">
              <a:buNone/>
              <a:defRPr sz="1400"/>
            </a:lvl6pPr>
            <a:lvl7pPr marL="2742355" indent="0">
              <a:buNone/>
              <a:defRPr sz="1400"/>
            </a:lvl7pPr>
            <a:lvl8pPr marL="3199415" indent="0">
              <a:buNone/>
              <a:defRPr sz="1400"/>
            </a:lvl8pPr>
            <a:lvl9pPr marL="365647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6" indent="0">
              <a:buNone/>
              <a:defRPr sz="1600" b="1"/>
            </a:lvl5pPr>
            <a:lvl6pPr marL="2285296" indent="0">
              <a:buNone/>
              <a:defRPr sz="1600" b="1"/>
            </a:lvl6pPr>
            <a:lvl7pPr marL="2742355" indent="0">
              <a:buNone/>
              <a:defRPr sz="1600" b="1"/>
            </a:lvl7pPr>
            <a:lvl8pPr marL="3199415" indent="0">
              <a:buNone/>
              <a:defRPr sz="1600" b="1"/>
            </a:lvl8pPr>
            <a:lvl9pPr marL="36564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9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69" indent="0">
              <a:buNone/>
              <a:defRPr sz="2000" b="1"/>
            </a:lvl2pPr>
            <a:lvl3pPr marL="913539" indent="0">
              <a:buNone/>
              <a:defRPr sz="1800" b="1"/>
            </a:lvl3pPr>
            <a:lvl4pPr marL="1370311" indent="0">
              <a:buNone/>
              <a:defRPr sz="1600" b="1"/>
            </a:lvl4pPr>
            <a:lvl5pPr marL="1827083" indent="0">
              <a:buNone/>
              <a:defRPr sz="1600" b="1"/>
            </a:lvl5pPr>
            <a:lvl6pPr marL="2283849" indent="0">
              <a:buNone/>
              <a:defRPr sz="1600" b="1"/>
            </a:lvl6pPr>
            <a:lvl7pPr marL="2740621" indent="0">
              <a:buNone/>
              <a:defRPr sz="1600" b="1"/>
            </a:lvl7pPr>
            <a:lvl8pPr marL="3197391" indent="0">
              <a:buNone/>
              <a:defRPr sz="1600" b="1"/>
            </a:lvl8pPr>
            <a:lvl9pPr marL="3654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9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8" indent="0">
              <a:buNone/>
              <a:defRPr sz="2400"/>
            </a:lvl3pPr>
            <a:lvl4pPr marL="1371177" indent="0">
              <a:buNone/>
              <a:defRPr sz="2000"/>
            </a:lvl4pPr>
            <a:lvl5pPr marL="1828236" indent="0">
              <a:buNone/>
              <a:defRPr sz="2000"/>
            </a:lvl5pPr>
            <a:lvl6pPr marL="2285296" indent="0">
              <a:buNone/>
              <a:defRPr sz="2000"/>
            </a:lvl6pPr>
            <a:lvl7pPr marL="2742355" indent="0">
              <a:buNone/>
              <a:defRPr sz="2000"/>
            </a:lvl7pPr>
            <a:lvl8pPr marL="3199415" indent="0">
              <a:buNone/>
              <a:defRPr sz="2000"/>
            </a:lvl8pPr>
            <a:lvl9pPr marL="365647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77" indent="0">
              <a:buNone/>
              <a:defRPr sz="900"/>
            </a:lvl4pPr>
            <a:lvl5pPr marL="1828236" indent="0">
              <a:buNone/>
              <a:defRPr sz="900"/>
            </a:lvl5pPr>
            <a:lvl6pPr marL="2285296" indent="0">
              <a:buNone/>
              <a:defRPr sz="900"/>
            </a:lvl6pPr>
            <a:lvl7pPr marL="2742355" indent="0">
              <a:buNone/>
              <a:defRPr sz="900"/>
            </a:lvl7pPr>
            <a:lvl8pPr marL="3199415" indent="0">
              <a:buNone/>
              <a:defRPr sz="900"/>
            </a:lvl8pPr>
            <a:lvl9pPr marL="36564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807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57047"/>
      </p:ext>
    </p:extLst>
  </p:cSld>
  <p:clrMapOvr>
    <a:masterClrMapping/>
  </p:clrMapOvr>
  <p:transition advClick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30" indent="0">
              <a:buNone/>
              <a:defRPr sz="1800"/>
            </a:lvl2pPr>
            <a:lvl3pPr marL="913461" indent="0">
              <a:buNone/>
              <a:defRPr sz="1600"/>
            </a:lvl3pPr>
            <a:lvl4pPr marL="1370197" indent="0">
              <a:buNone/>
              <a:defRPr sz="1400"/>
            </a:lvl4pPr>
            <a:lvl5pPr marL="1826924" indent="0">
              <a:buNone/>
              <a:defRPr sz="1400"/>
            </a:lvl5pPr>
            <a:lvl6pPr marL="2283654" indent="0">
              <a:buNone/>
              <a:defRPr sz="1400"/>
            </a:lvl6pPr>
            <a:lvl7pPr marL="2740385" indent="0">
              <a:buNone/>
              <a:defRPr sz="1400"/>
            </a:lvl7pPr>
            <a:lvl8pPr marL="3197116" indent="0">
              <a:buNone/>
              <a:defRPr sz="1400"/>
            </a:lvl8pPr>
            <a:lvl9pPr marL="365384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978923"/>
      </p:ext>
    </p:extLst>
  </p:cSld>
  <p:clrMapOvr>
    <a:masterClrMapping/>
  </p:clrMapOvr>
  <p:transition advClick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40345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30" indent="0">
              <a:buNone/>
              <a:defRPr sz="2000" b="1"/>
            </a:lvl2pPr>
            <a:lvl3pPr marL="913461" indent="0">
              <a:buNone/>
              <a:defRPr sz="1800" b="1"/>
            </a:lvl3pPr>
            <a:lvl4pPr marL="1370197" indent="0">
              <a:buNone/>
              <a:defRPr sz="1600" b="1"/>
            </a:lvl4pPr>
            <a:lvl5pPr marL="1826924" indent="0">
              <a:buNone/>
              <a:defRPr sz="1600" b="1"/>
            </a:lvl5pPr>
            <a:lvl6pPr marL="2283654" indent="0">
              <a:buNone/>
              <a:defRPr sz="1600" b="1"/>
            </a:lvl6pPr>
            <a:lvl7pPr marL="2740385" indent="0">
              <a:buNone/>
              <a:defRPr sz="1600" b="1"/>
            </a:lvl7pPr>
            <a:lvl8pPr marL="3197116" indent="0">
              <a:buNone/>
              <a:defRPr sz="1600" b="1"/>
            </a:lvl8pPr>
            <a:lvl9pPr marL="36538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29943"/>
      </p:ext>
    </p:extLst>
  </p:cSld>
  <p:clrMapOvr>
    <a:masterClrMapping/>
  </p:clrMapOvr>
  <p:transition advClick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95084"/>
      </p:ext>
    </p:extLst>
  </p:cSld>
  <p:clrMapOvr>
    <a:masterClrMapping/>
  </p:clrMapOvr>
  <p:transition advClick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255060"/>
      </p:ext>
    </p:extLst>
  </p:cSld>
  <p:clrMapOvr>
    <a:masterClrMapping/>
  </p:clrMapOvr>
  <p:transition advClick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4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4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30" indent="0">
              <a:buNone/>
              <a:defRPr sz="1200"/>
            </a:lvl2pPr>
            <a:lvl3pPr marL="913461" indent="0">
              <a:buNone/>
              <a:defRPr sz="1000"/>
            </a:lvl3pPr>
            <a:lvl4pPr marL="1370197" indent="0">
              <a:buNone/>
              <a:defRPr sz="900"/>
            </a:lvl4pPr>
            <a:lvl5pPr marL="1826924" indent="0">
              <a:buNone/>
              <a:defRPr sz="900"/>
            </a:lvl5pPr>
            <a:lvl6pPr marL="2283654" indent="0">
              <a:buNone/>
              <a:defRPr sz="900"/>
            </a:lvl6pPr>
            <a:lvl7pPr marL="2740385" indent="0">
              <a:buNone/>
              <a:defRPr sz="900"/>
            </a:lvl7pPr>
            <a:lvl8pPr marL="3197116" indent="0">
              <a:buNone/>
              <a:defRPr sz="900"/>
            </a:lvl8pPr>
            <a:lvl9pPr marL="3653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638644"/>
      </p:ext>
    </p:extLst>
  </p:cSld>
  <p:clrMapOvr>
    <a:masterClrMapping/>
  </p:clrMapOvr>
  <p:transition advClick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30" indent="0">
              <a:buNone/>
              <a:defRPr sz="2800"/>
            </a:lvl2pPr>
            <a:lvl3pPr marL="913461" indent="0">
              <a:buNone/>
              <a:defRPr sz="2400"/>
            </a:lvl3pPr>
            <a:lvl4pPr marL="1370197" indent="0">
              <a:buNone/>
              <a:defRPr sz="2000"/>
            </a:lvl4pPr>
            <a:lvl5pPr marL="1826924" indent="0">
              <a:buNone/>
              <a:defRPr sz="2000"/>
            </a:lvl5pPr>
            <a:lvl6pPr marL="2283654" indent="0">
              <a:buNone/>
              <a:defRPr sz="2000"/>
            </a:lvl6pPr>
            <a:lvl7pPr marL="2740385" indent="0">
              <a:buNone/>
              <a:defRPr sz="2000"/>
            </a:lvl7pPr>
            <a:lvl8pPr marL="3197116" indent="0">
              <a:buNone/>
              <a:defRPr sz="2000"/>
            </a:lvl8pPr>
            <a:lvl9pPr marL="36538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30" indent="0">
              <a:buNone/>
              <a:defRPr sz="1200"/>
            </a:lvl2pPr>
            <a:lvl3pPr marL="913461" indent="0">
              <a:buNone/>
              <a:defRPr sz="1000"/>
            </a:lvl3pPr>
            <a:lvl4pPr marL="1370197" indent="0">
              <a:buNone/>
              <a:defRPr sz="900"/>
            </a:lvl4pPr>
            <a:lvl5pPr marL="1826924" indent="0">
              <a:buNone/>
              <a:defRPr sz="900"/>
            </a:lvl5pPr>
            <a:lvl6pPr marL="2283654" indent="0">
              <a:buNone/>
              <a:defRPr sz="900"/>
            </a:lvl6pPr>
            <a:lvl7pPr marL="2740385" indent="0">
              <a:buNone/>
              <a:defRPr sz="900"/>
            </a:lvl7pPr>
            <a:lvl8pPr marL="3197116" indent="0">
              <a:buNone/>
              <a:defRPr sz="900"/>
            </a:lvl8pPr>
            <a:lvl9pPr marL="36538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20431"/>
      </p:ext>
    </p:extLst>
  </p:cSld>
  <p:clrMapOvr>
    <a:masterClrMapping/>
  </p:clrMapOvr>
  <p:transition advClick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41386"/>
      </p:ext>
    </p:extLst>
  </p:cSld>
  <p:clrMapOvr>
    <a:masterClrMapping/>
  </p:clrMapOvr>
  <p:transition advClick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80927"/>
      </p:ext>
    </p:extLst>
  </p:cSld>
  <p:clrMapOvr>
    <a:masterClrMapping/>
  </p:clrMapOvr>
  <p:transition advClick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115824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368803"/>
      </p:ext>
    </p:extLst>
  </p:cSld>
  <p:clrMapOvr>
    <a:masterClrMapping/>
  </p:clrMapOvr>
  <p:transition advClick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4881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04362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94" indent="0">
              <a:buNone/>
              <a:defRPr sz="1350"/>
            </a:lvl2pPr>
            <a:lvl3pPr marL="685589" indent="0">
              <a:buNone/>
              <a:defRPr sz="1200"/>
            </a:lvl3pPr>
            <a:lvl4pPr marL="1028383" indent="0">
              <a:buNone/>
              <a:defRPr sz="1050"/>
            </a:lvl4pPr>
            <a:lvl5pPr marL="1371177" indent="0">
              <a:buNone/>
              <a:defRPr sz="1050"/>
            </a:lvl5pPr>
            <a:lvl6pPr marL="1713972" indent="0">
              <a:buNone/>
              <a:defRPr sz="1050"/>
            </a:lvl6pPr>
            <a:lvl7pPr marL="2056766" indent="0">
              <a:buNone/>
              <a:defRPr sz="1050"/>
            </a:lvl7pPr>
            <a:lvl8pPr marL="2399561" indent="0">
              <a:buNone/>
              <a:defRPr sz="1050"/>
            </a:lvl8pPr>
            <a:lvl9pPr marL="2742356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21872"/>
      </p:ext>
    </p:extLst>
  </p:cSld>
  <p:clrMapOvr>
    <a:masterClrMapping/>
  </p:clrMapOvr>
  <p:transition advClick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67057"/>
      </p:ext>
    </p:extLst>
  </p:cSld>
  <p:clrMapOvr>
    <a:masterClrMapping/>
  </p:clrMapOvr>
  <p:transition advClick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94" indent="0">
              <a:buNone/>
              <a:defRPr sz="1500" b="1"/>
            </a:lvl2pPr>
            <a:lvl3pPr marL="685589" indent="0">
              <a:buNone/>
              <a:defRPr sz="1350" b="1"/>
            </a:lvl3pPr>
            <a:lvl4pPr marL="1028383" indent="0">
              <a:buNone/>
              <a:defRPr sz="1200" b="1"/>
            </a:lvl4pPr>
            <a:lvl5pPr marL="1371177" indent="0">
              <a:buNone/>
              <a:defRPr sz="1200" b="1"/>
            </a:lvl5pPr>
            <a:lvl6pPr marL="1713972" indent="0">
              <a:buNone/>
              <a:defRPr sz="1200" b="1"/>
            </a:lvl6pPr>
            <a:lvl7pPr marL="2056766" indent="0">
              <a:buNone/>
              <a:defRPr sz="1200" b="1"/>
            </a:lvl7pPr>
            <a:lvl8pPr marL="2399561" indent="0">
              <a:buNone/>
              <a:defRPr sz="1200" b="1"/>
            </a:lvl8pPr>
            <a:lvl9pPr marL="274235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794" indent="0">
              <a:buNone/>
              <a:defRPr sz="1500" b="1"/>
            </a:lvl2pPr>
            <a:lvl3pPr marL="685589" indent="0">
              <a:buNone/>
              <a:defRPr sz="1350" b="1"/>
            </a:lvl3pPr>
            <a:lvl4pPr marL="1028383" indent="0">
              <a:buNone/>
              <a:defRPr sz="1200" b="1"/>
            </a:lvl4pPr>
            <a:lvl5pPr marL="1371177" indent="0">
              <a:buNone/>
              <a:defRPr sz="1200" b="1"/>
            </a:lvl5pPr>
            <a:lvl6pPr marL="1713972" indent="0">
              <a:buNone/>
              <a:defRPr sz="1200" b="1"/>
            </a:lvl6pPr>
            <a:lvl7pPr marL="2056766" indent="0">
              <a:buNone/>
              <a:defRPr sz="1200" b="1"/>
            </a:lvl7pPr>
            <a:lvl8pPr marL="2399561" indent="0">
              <a:buNone/>
              <a:defRPr sz="1200" b="1"/>
            </a:lvl8pPr>
            <a:lvl9pPr marL="274235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84377"/>
      </p:ext>
    </p:extLst>
  </p:cSld>
  <p:clrMapOvr>
    <a:masterClrMapping/>
  </p:clrMapOvr>
  <p:transition advClick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78341"/>
      </p:ext>
    </p:extLst>
  </p:cSld>
  <p:clrMapOvr>
    <a:masterClrMapping/>
  </p:clrMapOvr>
  <p:transition advClick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68091"/>
      </p:ext>
    </p:extLst>
  </p:cSld>
  <p:clrMapOvr>
    <a:masterClrMapping/>
  </p:clrMapOvr>
  <p:transition advClick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794" indent="0">
              <a:buNone/>
              <a:defRPr sz="900"/>
            </a:lvl2pPr>
            <a:lvl3pPr marL="685589" indent="0">
              <a:buNone/>
              <a:defRPr sz="750"/>
            </a:lvl3pPr>
            <a:lvl4pPr marL="1028383" indent="0">
              <a:buNone/>
              <a:defRPr sz="675"/>
            </a:lvl4pPr>
            <a:lvl5pPr marL="1371177" indent="0">
              <a:buNone/>
              <a:defRPr sz="675"/>
            </a:lvl5pPr>
            <a:lvl6pPr marL="1713972" indent="0">
              <a:buNone/>
              <a:defRPr sz="675"/>
            </a:lvl6pPr>
            <a:lvl7pPr marL="2056766" indent="0">
              <a:buNone/>
              <a:defRPr sz="675"/>
            </a:lvl7pPr>
            <a:lvl8pPr marL="2399561" indent="0">
              <a:buNone/>
              <a:defRPr sz="675"/>
            </a:lvl8pPr>
            <a:lvl9pPr marL="2742356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29101"/>
      </p:ext>
    </p:extLst>
  </p:cSld>
  <p:clrMapOvr>
    <a:masterClrMapping/>
  </p:clrMapOvr>
  <p:transition advClick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794" indent="0">
              <a:buNone/>
              <a:defRPr sz="2100"/>
            </a:lvl2pPr>
            <a:lvl3pPr marL="685589" indent="0">
              <a:buNone/>
              <a:defRPr sz="1800"/>
            </a:lvl3pPr>
            <a:lvl4pPr marL="1028383" indent="0">
              <a:buNone/>
              <a:defRPr sz="1500"/>
            </a:lvl4pPr>
            <a:lvl5pPr marL="1371177" indent="0">
              <a:buNone/>
              <a:defRPr sz="1500"/>
            </a:lvl5pPr>
            <a:lvl6pPr marL="1713972" indent="0">
              <a:buNone/>
              <a:defRPr sz="1500"/>
            </a:lvl6pPr>
            <a:lvl7pPr marL="2056766" indent="0">
              <a:buNone/>
              <a:defRPr sz="1500"/>
            </a:lvl7pPr>
            <a:lvl8pPr marL="2399561" indent="0">
              <a:buNone/>
              <a:defRPr sz="1500"/>
            </a:lvl8pPr>
            <a:lvl9pPr marL="2742356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794" indent="0">
              <a:buNone/>
              <a:defRPr sz="900"/>
            </a:lvl2pPr>
            <a:lvl3pPr marL="685589" indent="0">
              <a:buNone/>
              <a:defRPr sz="750"/>
            </a:lvl3pPr>
            <a:lvl4pPr marL="1028383" indent="0">
              <a:buNone/>
              <a:defRPr sz="675"/>
            </a:lvl4pPr>
            <a:lvl5pPr marL="1371177" indent="0">
              <a:buNone/>
              <a:defRPr sz="675"/>
            </a:lvl5pPr>
            <a:lvl6pPr marL="1713972" indent="0">
              <a:buNone/>
              <a:defRPr sz="675"/>
            </a:lvl6pPr>
            <a:lvl7pPr marL="2056766" indent="0">
              <a:buNone/>
              <a:defRPr sz="675"/>
            </a:lvl7pPr>
            <a:lvl8pPr marL="2399561" indent="0">
              <a:buNone/>
              <a:defRPr sz="675"/>
            </a:lvl8pPr>
            <a:lvl9pPr marL="2742356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43509"/>
      </p:ext>
    </p:extLst>
  </p:cSld>
  <p:clrMapOvr>
    <a:masterClrMapping/>
  </p:clrMapOvr>
  <p:transition advClick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42109"/>
      </p:ext>
    </p:extLst>
  </p:cSld>
  <p:clrMapOvr>
    <a:masterClrMapping/>
  </p:clrMapOvr>
  <p:transition advClick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246933"/>
      </p:ext>
    </p:extLst>
  </p:cSld>
  <p:clrMapOvr>
    <a:masterClrMapping/>
  </p:clrMapOvr>
  <p:transition advClick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304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816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1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333"/>
            </a:lvl1pPr>
            <a:lvl2pPr>
              <a:defRPr sz="1833"/>
            </a:lvl2pPr>
            <a:lvl3pPr>
              <a:buFont typeface="Wingdings" pitchFamily="2" charset="2"/>
              <a:buChar char="§"/>
              <a:defRPr sz="1833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67"/>
            </a:lvl1pPr>
          </a:lstStyle>
          <a:p>
            <a:fld id="{80FCAC95-2E17-43A5-93A4-07F0E7E5AD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02233"/>
      </p:ext>
    </p:extLst>
  </p:cSld>
  <p:clrMapOvr>
    <a:masterClrMapping/>
  </p:clrMapOvr>
  <p:transition advClick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39" indent="0">
              <a:buNone/>
              <a:defRPr sz="1800"/>
            </a:lvl2pPr>
            <a:lvl3pPr marL="914080" indent="0">
              <a:buNone/>
              <a:defRPr sz="1600"/>
            </a:lvl3pPr>
            <a:lvl4pPr marL="1371118" indent="0">
              <a:buNone/>
              <a:defRPr sz="1400"/>
            </a:lvl4pPr>
            <a:lvl5pPr marL="1828158" indent="0">
              <a:buNone/>
              <a:defRPr sz="1400"/>
            </a:lvl5pPr>
            <a:lvl6pPr marL="2285199" indent="0">
              <a:buNone/>
              <a:defRPr sz="1400"/>
            </a:lvl6pPr>
            <a:lvl7pPr marL="2742238" indent="0">
              <a:buNone/>
              <a:defRPr sz="1400"/>
            </a:lvl7pPr>
            <a:lvl8pPr marL="3199280" indent="0">
              <a:buNone/>
              <a:defRPr sz="1400"/>
            </a:lvl8pPr>
            <a:lvl9pPr marL="365632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55893"/>
      </p:ext>
    </p:extLst>
  </p:cSld>
  <p:clrMapOvr>
    <a:masterClrMapping/>
  </p:clrMapOvr>
  <p:transition advClick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78292"/>
      </p:ext>
    </p:extLst>
  </p:cSld>
  <p:clrMapOvr>
    <a:masterClrMapping/>
  </p:clrMapOvr>
  <p:transition advClick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80" indent="0">
              <a:buNone/>
              <a:defRPr sz="1800" b="1"/>
            </a:lvl3pPr>
            <a:lvl4pPr marL="1371118" indent="0">
              <a:buNone/>
              <a:defRPr sz="1600" b="1"/>
            </a:lvl4pPr>
            <a:lvl5pPr marL="1828158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8" indent="0">
              <a:buNone/>
              <a:defRPr sz="1600" b="1"/>
            </a:lvl7pPr>
            <a:lvl8pPr marL="3199280" indent="0">
              <a:buNone/>
              <a:defRPr sz="1600" b="1"/>
            </a:lvl8pPr>
            <a:lvl9pPr marL="36563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7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4"/>
            <a:ext cx="538903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9" indent="0">
              <a:buNone/>
              <a:defRPr sz="2000" b="1"/>
            </a:lvl2pPr>
            <a:lvl3pPr marL="914080" indent="0">
              <a:buNone/>
              <a:defRPr sz="1800" b="1"/>
            </a:lvl3pPr>
            <a:lvl4pPr marL="1371118" indent="0">
              <a:buNone/>
              <a:defRPr sz="1600" b="1"/>
            </a:lvl4pPr>
            <a:lvl5pPr marL="1828158" indent="0">
              <a:buNone/>
              <a:defRPr sz="1600" b="1"/>
            </a:lvl5pPr>
            <a:lvl6pPr marL="2285199" indent="0">
              <a:buNone/>
              <a:defRPr sz="1600" b="1"/>
            </a:lvl6pPr>
            <a:lvl7pPr marL="2742238" indent="0">
              <a:buNone/>
              <a:defRPr sz="1600" b="1"/>
            </a:lvl7pPr>
            <a:lvl8pPr marL="3199280" indent="0">
              <a:buNone/>
              <a:defRPr sz="1600" b="1"/>
            </a:lvl8pPr>
            <a:lvl9pPr marL="36563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7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35412"/>
      </p:ext>
    </p:extLst>
  </p:cSld>
  <p:clrMapOvr>
    <a:masterClrMapping/>
  </p:clrMapOvr>
  <p:transition advClick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31955"/>
      </p:ext>
    </p:extLst>
  </p:cSld>
  <p:clrMapOvr>
    <a:masterClrMapping/>
  </p:clrMapOvr>
  <p:transition advClick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2148"/>
      </p:ext>
    </p:extLst>
  </p:cSld>
  <p:clrMapOvr>
    <a:masterClrMapping/>
  </p:clrMapOvr>
  <p:transition advClick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5" y="1435106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80" indent="0">
              <a:buNone/>
              <a:defRPr sz="1000"/>
            </a:lvl3pPr>
            <a:lvl4pPr marL="1371118" indent="0">
              <a:buNone/>
              <a:defRPr sz="900"/>
            </a:lvl4pPr>
            <a:lvl5pPr marL="1828158" indent="0">
              <a:buNone/>
              <a:defRPr sz="900"/>
            </a:lvl5pPr>
            <a:lvl6pPr marL="2285199" indent="0">
              <a:buNone/>
              <a:defRPr sz="900"/>
            </a:lvl6pPr>
            <a:lvl7pPr marL="2742238" indent="0">
              <a:buNone/>
              <a:defRPr sz="900"/>
            </a:lvl7pPr>
            <a:lvl8pPr marL="3199280" indent="0">
              <a:buNone/>
              <a:defRPr sz="900"/>
            </a:lvl8pPr>
            <a:lvl9pPr marL="36563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1135"/>
      </p:ext>
    </p:extLst>
  </p:cSld>
  <p:clrMapOvr>
    <a:masterClrMapping/>
  </p:clrMapOvr>
  <p:transition advClick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39" indent="0">
              <a:buNone/>
              <a:defRPr sz="2800"/>
            </a:lvl2pPr>
            <a:lvl3pPr marL="914080" indent="0">
              <a:buNone/>
              <a:defRPr sz="2400"/>
            </a:lvl3pPr>
            <a:lvl4pPr marL="1371118" indent="0">
              <a:buNone/>
              <a:defRPr sz="2000"/>
            </a:lvl4pPr>
            <a:lvl5pPr marL="1828158" indent="0">
              <a:buNone/>
              <a:defRPr sz="2000"/>
            </a:lvl5pPr>
            <a:lvl6pPr marL="2285199" indent="0">
              <a:buNone/>
              <a:defRPr sz="2000"/>
            </a:lvl6pPr>
            <a:lvl7pPr marL="2742238" indent="0">
              <a:buNone/>
              <a:defRPr sz="2000"/>
            </a:lvl7pPr>
            <a:lvl8pPr marL="3199280" indent="0">
              <a:buNone/>
              <a:defRPr sz="2000"/>
            </a:lvl8pPr>
            <a:lvl9pPr marL="365632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9" indent="0">
              <a:buNone/>
              <a:defRPr sz="1200"/>
            </a:lvl2pPr>
            <a:lvl3pPr marL="914080" indent="0">
              <a:buNone/>
              <a:defRPr sz="1000"/>
            </a:lvl3pPr>
            <a:lvl4pPr marL="1371118" indent="0">
              <a:buNone/>
              <a:defRPr sz="900"/>
            </a:lvl4pPr>
            <a:lvl5pPr marL="1828158" indent="0">
              <a:buNone/>
              <a:defRPr sz="900"/>
            </a:lvl5pPr>
            <a:lvl6pPr marL="2285199" indent="0">
              <a:buNone/>
              <a:defRPr sz="900"/>
            </a:lvl6pPr>
            <a:lvl7pPr marL="2742238" indent="0">
              <a:buNone/>
              <a:defRPr sz="900"/>
            </a:lvl7pPr>
            <a:lvl8pPr marL="3199280" indent="0">
              <a:buNone/>
              <a:defRPr sz="900"/>
            </a:lvl8pPr>
            <a:lvl9pPr marL="36563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79686"/>
      </p:ext>
    </p:extLst>
  </p:cSld>
  <p:clrMapOvr>
    <a:masterClrMapping/>
  </p:clrMapOvr>
  <p:transition advClick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24603"/>
      </p:ext>
    </p:extLst>
  </p:cSld>
  <p:clrMapOvr>
    <a:masterClrMapping/>
  </p:clrMapOvr>
  <p:transition advClick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28600"/>
            <a:ext cx="2895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8483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4683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69" indent="0">
              <a:buNone/>
              <a:defRPr sz="2800"/>
            </a:lvl2pPr>
            <a:lvl3pPr marL="913539" indent="0">
              <a:buNone/>
              <a:defRPr sz="2400"/>
            </a:lvl3pPr>
            <a:lvl4pPr marL="1370311" indent="0">
              <a:buNone/>
              <a:defRPr sz="2000"/>
            </a:lvl4pPr>
            <a:lvl5pPr marL="1827083" indent="0">
              <a:buNone/>
              <a:defRPr sz="2000"/>
            </a:lvl5pPr>
            <a:lvl6pPr marL="2283849" indent="0">
              <a:buNone/>
              <a:defRPr sz="2000"/>
            </a:lvl6pPr>
            <a:lvl7pPr marL="2740621" indent="0">
              <a:buNone/>
              <a:defRPr sz="2000"/>
            </a:lvl7pPr>
            <a:lvl8pPr marL="3197391" indent="0">
              <a:buNone/>
              <a:defRPr sz="2000"/>
            </a:lvl8pPr>
            <a:lvl9pPr marL="3654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69" indent="0">
              <a:buNone/>
              <a:defRPr sz="1200"/>
            </a:lvl2pPr>
            <a:lvl3pPr marL="913539" indent="0">
              <a:buNone/>
              <a:defRPr sz="1000"/>
            </a:lvl3pPr>
            <a:lvl4pPr marL="1370311" indent="0">
              <a:buNone/>
              <a:defRPr sz="900"/>
            </a:lvl4pPr>
            <a:lvl5pPr marL="1827083" indent="0">
              <a:buNone/>
              <a:defRPr sz="900"/>
            </a:lvl5pPr>
            <a:lvl6pPr marL="2283849" indent="0">
              <a:buNone/>
              <a:defRPr sz="900"/>
            </a:lvl6pPr>
            <a:lvl7pPr marL="2740621" indent="0">
              <a:buNone/>
              <a:defRPr sz="900"/>
            </a:lvl7pPr>
            <a:lvl8pPr marL="3197391" indent="0">
              <a:buNone/>
              <a:defRPr sz="900"/>
            </a:lvl8pPr>
            <a:lvl9pPr marL="3654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6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5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31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7083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78" indent="-34257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250" indent="-2854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923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695" indent="-22838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46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237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9005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77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54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6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3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4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2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9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6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6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5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31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7083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78" indent="-34257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250" indent="-2854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923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695" indent="-22838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46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237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9005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77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54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6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3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4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2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9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6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8" tIns="45995" rIns="91988" bIns="459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6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5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31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7083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78" indent="-34257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250" indent="-28548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923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695" indent="-22838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46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237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9005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77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546" indent="-2283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6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3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3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49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2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39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61" algn="l" defTabSz="9135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05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11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17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236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795" indent="-34279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721" indent="-28566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2648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9707" indent="-22853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6767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3826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0885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7944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5003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4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05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11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17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236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795" indent="-34279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721" indent="-28566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2648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9707" indent="-22853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6767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3826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0885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7944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5003" indent="-2285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5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4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1" tIns="45992" rIns="91981" bIns="459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81" tIns="45992" rIns="91981" bIns="459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345" tIns="45677" rIns="91345" bIns="4567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4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673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3461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0197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6924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550" indent="-3425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188" indent="-28545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1828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8559" indent="-228366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529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202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6875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5480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2212" indent="-2283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30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61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97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24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54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85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116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46" algn="l" defTabSz="9134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05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</a:rPr>
              <a:pPr/>
              <a:t>4/5/2023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05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342794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685589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028383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371177" algn="ctr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257096" indent="-25709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1800" b="1">
          <a:solidFill>
            <a:srgbClr val="0000DC"/>
          </a:solidFill>
          <a:latin typeface="+mn-lt"/>
          <a:ea typeface="+mn-ea"/>
          <a:cs typeface="+mn-cs"/>
        </a:defRPr>
      </a:lvl1pPr>
      <a:lvl2pPr marL="557041" indent="-214247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500">
          <a:solidFill>
            <a:schemeClr val="tx1"/>
          </a:solidFill>
          <a:latin typeface="+mn-lt"/>
        </a:defRPr>
      </a:lvl2pPr>
      <a:lvl3pPr marL="856986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500">
          <a:solidFill>
            <a:schemeClr val="tx1"/>
          </a:solidFill>
          <a:latin typeface="+mn-lt"/>
        </a:defRPr>
      </a:lvl3pPr>
      <a:lvl4pPr marL="1199780" indent="-171398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</a:defRPr>
      </a:lvl4pPr>
      <a:lvl5pPr marL="1542575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5pPr>
      <a:lvl6pPr marL="1885370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6pPr>
      <a:lvl7pPr marL="2228164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7pPr>
      <a:lvl8pPr marL="2570958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8pPr>
      <a:lvl9pPr marL="2913752" indent="-17139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94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89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83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77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72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66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61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56" algn="l" defTabSz="68558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1158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7" tIns="46023" rIns="92047" bIns="46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jhbikjb</a:t>
            </a:r>
          </a:p>
          <a:p>
            <a:pPr lvl="1"/>
            <a:r>
              <a:rPr lang="en-US"/>
              <a:t>erfer</a:t>
            </a:r>
          </a:p>
          <a:p>
            <a:pPr lvl="0"/>
            <a:r>
              <a:rPr lang="en-US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/>
              <a:pPr/>
              <a:t>4/5/2023</a:t>
            </a:fld>
            <a:endParaRPr lang="en-US"/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11" tIns="45708" rIns="91411" bIns="457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039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08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11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158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780" indent="-3427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690" indent="-2856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2599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599639" indent="-228521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6679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3720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0759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7798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4838" indent="-22852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8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8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9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8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8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20" algn="l" defTabSz="9140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829172" y="793837"/>
            <a:ext cx="9813479" cy="1689100"/>
          </a:xfrm>
        </p:spPr>
        <p:txBody>
          <a:bodyPr/>
          <a:lstStyle/>
          <a:p>
            <a:pPr algn="l">
              <a:defRPr/>
            </a:pPr>
            <a:r>
              <a:rPr lang="en-US" sz="3333" dirty="0"/>
              <a:t>Data Warehouses, Data Lakes, and Others</a:t>
            </a:r>
          </a:p>
        </p:txBody>
      </p:sp>
      <p:sp>
        <p:nvSpPr>
          <p:cNvPr id="16385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476751" y="3400490"/>
            <a:ext cx="6159499" cy="82226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2667" dirty="0" err="1"/>
              <a:t>AnHai</a:t>
            </a:r>
            <a:r>
              <a:rPr lang="en-US" sz="2667" dirty="0"/>
              <a:t> Doan   </a:t>
            </a:r>
          </a:p>
          <a:p>
            <a:pPr algn="l">
              <a:lnSpc>
                <a:spcPct val="90000"/>
              </a:lnSpc>
            </a:pPr>
            <a:endParaRPr lang="en-US" sz="2667" dirty="0"/>
          </a:p>
          <a:p>
            <a:pPr>
              <a:lnSpc>
                <a:spcPct val="90000"/>
              </a:lnSpc>
            </a:pPr>
            <a:endParaRPr lang="en-US" sz="1667" dirty="0"/>
          </a:p>
        </p:txBody>
      </p:sp>
      <p:pic>
        <p:nvPicPr>
          <p:cNvPr id="16387" name="Picture 8" descr="whitewo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8255" y="3001949"/>
            <a:ext cx="1175109" cy="170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B5A1-9D7A-CB58-D97F-0E451477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E4F9-D77B-BEB0-93F5-88B733FE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DE63F-7515-AEDB-2EF0-FAA519D0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FCDF6-A605-63C7-C6B1-95D6A18E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392" y="-413003"/>
            <a:ext cx="6515933" cy="704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1008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BA68A-F284-08E7-21C3-654C8FF6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B070D-EADA-FD54-E6AB-D231F79B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42" y="0"/>
            <a:ext cx="6345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90541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30490-4219-97DE-5E04-A102341B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1F895-01B0-C66B-DFAE-006CF673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42" y="0"/>
            <a:ext cx="6345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72118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49030-65C9-BA0C-7A6C-47C19053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F0C55-1156-1CFE-1FD8-067A2ED96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20" y="0"/>
            <a:ext cx="7283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77470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4555C-CA3A-AB7E-3AD6-0D8417B4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15584-8FD8-6A51-A563-5FEAB2EAF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947" y="0"/>
            <a:ext cx="6930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89997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User Use OLAP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an example</a:t>
            </a:r>
          </a:p>
          <a:p>
            <a:pPr lvl="1"/>
            <a:r>
              <a:rPr lang="en-US" dirty="0"/>
              <a:t>At the start, the cube has too many data points</a:t>
            </a:r>
          </a:p>
          <a:p>
            <a:pPr lvl="1"/>
            <a:r>
              <a:rPr lang="en-US" dirty="0"/>
              <a:t>User must aggregate these and look at far fewer data points</a:t>
            </a:r>
          </a:p>
          <a:p>
            <a:pPr lvl="1"/>
            <a:r>
              <a:rPr lang="en-US" dirty="0"/>
              <a:t>So does a roll up, say in term of location</a:t>
            </a:r>
          </a:p>
          <a:p>
            <a:pPr lvl="1"/>
            <a:r>
              <a:rPr lang="en-US" dirty="0"/>
              <a:t>Then detects something interesting</a:t>
            </a:r>
          </a:p>
          <a:p>
            <a:pPr lvl="1"/>
            <a:r>
              <a:rPr lang="en-US" dirty="0"/>
              <a:t>So now want to do a slice and then drill down, say based on product categories</a:t>
            </a:r>
          </a:p>
          <a:p>
            <a:pPr lvl="1"/>
            <a:r>
              <a:rPr lang="en-US" dirty="0"/>
              <a:t>Then can drill down even more say in term of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02481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B45D-312F-7D5A-6BC3-51A3480D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vs Analytic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97661-EB67-6208-E8FB-6FACBED8A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referred to as OLTP vs OLAP systems</a:t>
            </a:r>
          </a:p>
          <a:p>
            <a:r>
              <a:rPr lang="en-US" dirty="0"/>
              <a:t>How are they different? </a:t>
            </a:r>
          </a:p>
          <a:p>
            <a:pPr lvl="1"/>
            <a:r>
              <a:rPr lang="en-US" dirty="0"/>
              <a:t>purposes</a:t>
            </a:r>
          </a:p>
          <a:p>
            <a:pPr lvl="1"/>
            <a:r>
              <a:rPr lang="en-US" dirty="0"/>
              <a:t>freshness of data</a:t>
            </a:r>
          </a:p>
          <a:p>
            <a:pPr lvl="1"/>
            <a:r>
              <a:rPr lang="en-US" dirty="0"/>
              <a:t>types of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E50F5-CE4E-60F3-75A1-17CA46FD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21239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1042-3936-B5AB-BB13-1D14DA6C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56" y="557988"/>
            <a:ext cx="3315143" cy="685800"/>
          </a:xfrm>
        </p:spPr>
        <p:txBody>
          <a:bodyPr/>
          <a:lstStyle/>
          <a:p>
            <a:r>
              <a:rPr lang="en-US" dirty="0"/>
              <a:t>ETL (Extract,</a:t>
            </a:r>
            <a:br>
              <a:rPr lang="en-US" dirty="0"/>
            </a:br>
            <a:r>
              <a:rPr lang="en-US" dirty="0"/>
              <a:t>Transform, </a:t>
            </a:r>
            <a:br>
              <a:rPr lang="en-US" dirty="0"/>
            </a:br>
            <a:r>
              <a:rPr lang="en-US" dirty="0"/>
              <a:t>Load)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EEF41-2BB4-E1BE-3287-E74E2E5E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C970D-7B70-915E-9553-F1606307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898" y="0"/>
            <a:ext cx="7304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65892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032244"/>
            <a:ext cx="9410700" cy="4793512"/>
          </a:xfrm>
        </p:spPr>
        <p:txBody>
          <a:bodyPr/>
          <a:lstStyle/>
          <a:p>
            <a:r>
              <a:rPr lang="en-US" dirty="0"/>
              <a:t>Two big needs for organizations</a:t>
            </a:r>
          </a:p>
          <a:p>
            <a:pPr lvl="1"/>
            <a:r>
              <a:rPr lang="en-US" dirty="0"/>
              <a:t>transaction processing</a:t>
            </a:r>
          </a:p>
          <a:p>
            <a:pPr lvl="1"/>
            <a:r>
              <a:rPr lang="en-US" dirty="0"/>
              <a:t>analytics (aka decision support, business intelligence, data science, etc.)</a:t>
            </a:r>
          </a:p>
          <a:p>
            <a:pPr lvl="2"/>
            <a:r>
              <a:rPr lang="en-US" dirty="0"/>
              <a:t>historical analysis</a:t>
            </a:r>
          </a:p>
          <a:p>
            <a:pPr lvl="2"/>
            <a:r>
              <a:rPr lang="en-US" dirty="0"/>
              <a:t>predictive analysis</a:t>
            </a:r>
          </a:p>
          <a:p>
            <a:pPr lvl="2"/>
            <a:r>
              <a:rPr lang="en-US" dirty="0"/>
              <a:t>often do the above using classification, clustering, association rule mining, anomaly detection, visualization, browsing/querying (including OLAP-style)</a:t>
            </a:r>
          </a:p>
          <a:p>
            <a:pPr lvl="2"/>
            <a:endParaRPr lang="en-US" dirty="0"/>
          </a:p>
          <a:p>
            <a:r>
              <a:rPr lang="en-US" dirty="0"/>
              <a:t>We have discussed the analytic pipeline, from raw data to insights</a:t>
            </a:r>
          </a:p>
          <a:p>
            <a:pPr lvl="1"/>
            <a:r>
              <a:rPr lang="en-US" dirty="0"/>
              <a:t>multiple teams may have to construct such pipelines</a:t>
            </a:r>
          </a:p>
          <a:p>
            <a:pPr lvl="1"/>
            <a:r>
              <a:rPr lang="en-US" dirty="0"/>
              <a:t>always doing them from scratch is very inefficient</a:t>
            </a:r>
          </a:p>
          <a:p>
            <a:pPr lvl="1"/>
            <a:r>
              <a:rPr lang="en-US" dirty="0"/>
              <a:t>should construct artifacts that help </a:t>
            </a:r>
          </a:p>
          <a:p>
            <a:pPr lvl="2"/>
            <a:r>
              <a:rPr lang="en-US" dirty="0"/>
              <a:t>data warehouses, data lakes, </a:t>
            </a:r>
            <a:r>
              <a:rPr lang="en-US" dirty="0" err="1"/>
              <a:t>lakehouses</a:t>
            </a:r>
            <a:r>
              <a:rPr lang="en-US" dirty="0"/>
              <a:t>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34885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1042-3936-B5AB-BB13-1D14DA6C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56" y="557988"/>
            <a:ext cx="3315143" cy="685800"/>
          </a:xfrm>
        </p:spPr>
        <p:txBody>
          <a:bodyPr/>
          <a:lstStyle/>
          <a:p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Warehouses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EEF41-2BB4-E1BE-3287-E74E2E5E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C970D-7B70-915E-9553-F1606307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898" y="0"/>
            <a:ext cx="7304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1370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DE59-C21C-544B-B6DC-498C52A3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47700"/>
            <a:ext cx="3920535" cy="685800"/>
          </a:xfrm>
        </p:spPr>
        <p:txBody>
          <a:bodyPr/>
          <a:lstStyle/>
          <a:p>
            <a:r>
              <a:rPr lang="en-US" dirty="0"/>
              <a:t>Data Warehouse </a:t>
            </a:r>
            <a:br>
              <a:rPr lang="en-US" dirty="0"/>
            </a:br>
            <a:r>
              <a:rPr lang="en-US" dirty="0"/>
              <a:t>Schema: Typically Star 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BE5DF-EEBD-CCC6-1BDF-3C5ABCEC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F9C8B-E9BB-D7B0-D431-4CB6081E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735" y="0"/>
            <a:ext cx="8195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7970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E0C1-81F4-CC35-E6D9-33C10575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schema = fact table + dimension tables</a:t>
            </a:r>
          </a:p>
          <a:p>
            <a:r>
              <a:rPr lang="en-US" dirty="0"/>
              <a:t>Fact table: quantities of interest, on which we want to do analysis</a:t>
            </a:r>
          </a:p>
          <a:p>
            <a:r>
              <a:rPr lang="en-US" dirty="0"/>
              <a:t>Dim tables: the context, captured as a set of dimensions (factors)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CE88A-CBA0-3642-8933-C7C011BC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89835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EAF6-BBCD-45C8-5514-4A572FF7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971550"/>
            <a:ext cx="2609850" cy="685800"/>
          </a:xfrm>
        </p:spPr>
        <p:txBody>
          <a:bodyPr/>
          <a:lstStyle/>
          <a:p>
            <a:r>
              <a:rPr lang="en-US" dirty="0"/>
              <a:t>Hierarchies on Dimensions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E8B8A-E760-52E1-D962-D101DFB1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AD870D-DA4F-0DF3-CE47-9C391EBF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1" y="0"/>
            <a:ext cx="7310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42108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BAD-AAC4-40F8-BE83-71D7732DD60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62" y="-271420"/>
            <a:ext cx="9147372" cy="686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5185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OLAP-Style 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032244"/>
            <a:ext cx="9410700" cy="4793512"/>
          </a:xfrm>
        </p:spPr>
        <p:txBody>
          <a:bodyPr/>
          <a:lstStyle/>
          <a:p>
            <a:r>
              <a:rPr lang="en-US" dirty="0"/>
              <a:t>Once constructed, a data warehouse can be used for many purposes</a:t>
            </a:r>
          </a:p>
          <a:p>
            <a:pPr lvl="1"/>
            <a:r>
              <a:rPr lang="en-US" dirty="0"/>
              <a:t>one of which is OLAP-style querying</a:t>
            </a:r>
          </a:p>
          <a:p>
            <a:r>
              <a:rPr lang="en-US" dirty="0"/>
              <a:t>OLAP-style querying</a:t>
            </a:r>
          </a:p>
          <a:p>
            <a:pPr lvl="1"/>
            <a:r>
              <a:rPr lang="en-US" dirty="0"/>
              <a:t>view the data as a cube</a:t>
            </a:r>
          </a:p>
          <a:p>
            <a:pPr lvl="1"/>
            <a:r>
              <a:rPr lang="en-US" dirty="0"/>
              <a:t>basic querying operations: roll up, drill down, slice, dice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55346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3BB9-E04C-3E45-4A40-0E84F59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OLAP-Style 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B8271-4CBF-09C2-B2B0-4E357D22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created a data warehouse</a:t>
            </a:r>
          </a:p>
          <a:p>
            <a:pPr lvl="1"/>
            <a:r>
              <a:rPr lang="en-US" dirty="0"/>
              <a:t>say 1 fact table and 3 dimension tables</a:t>
            </a:r>
          </a:p>
          <a:p>
            <a:r>
              <a:rPr lang="en-US" dirty="0"/>
              <a:t>Can just let users come and query it via SQL queries</a:t>
            </a:r>
          </a:p>
          <a:p>
            <a:r>
              <a:rPr lang="en-US" dirty="0"/>
              <a:t>But this creates a problem	</a:t>
            </a:r>
          </a:p>
          <a:p>
            <a:pPr lvl="1"/>
            <a:r>
              <a:rPr lang="en-US" dirty="0"/>
              <a:t>the kind of queries users ask here, called analytic queries, will be very different from transactional SQL queries</a:t>
            </a:r>
          </a:p>
          <a:p>
            <a:pPr lvl="1"/>
            <a:r>
              <a:rPr lang="en-US" dirty="0"/>
              <a:t>these analytic queries will touch a lot of data and take a long time to run</a:t>
            </a:r>
          </a:p>
          <a:p>
            <a:pPr lvl="1"/>
            <a:r>
              <a:rPr lang="en-US" dirty="0"/>
              <a:t>can’t just let users pose them</a:t>
            </a:r>
          </a:p>
          <a:p>
            <a:pPr lvl="1"/>
            <a:r>
              <a:rPr lang="en-US" dirty="0"/>
              <a:t>ideally we should identify a small set of basic operations that users often want to do, then optimize them</a:t>
            </a:r>
          </a:p>
          <a:p>
            <a:pPr lvl="1"/>
            <a:r>
              <a:rPr lang="en-US" dirty="0"/>
              <a:t>OLAP style querying using the model of a data cube accomplishes this</a:t>
            </a:r>
          </a:p>
          <a:p>
            <a:pPr lvl="2"/>
            <a:r>
              <a:rPr lang="en-US" dirty="0"/>
              <a:t>view the data warehouse as having a data cube</a:t>
            </a:r>
          </a:p>
          <a:p>
            <a:pPr lvl="2"/>
            <a:r>
              <a:rPr lang="en-US" dirty="0"/>
              <a:t>identify the common operations: roll up, drill down, slice, dice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AF848-F9EB-F4FE-91A6-840D697C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1016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2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2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3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8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2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3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4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5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6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7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ppt/theme/themeOverride8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51669</TotalTime>
  <Words>483</Words>
  <Application>Microsoft Office PowerPoint</Application>
  <PresentationFormat>Widescreen</PresentationFormat>
  <Paragraphs>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Times New Roman</vt:lpstr>
      <vt:lpstr>Wingdings</vt:lpstr>
      <vt:lpstr>orenstyle1</vt:lpstr>
      <vt:lpstr>6_orenstyle1</vt:lpstr>
      <vt:lpstr>12_orenstyle1</vt:lpstr>
      <vt:lpstr>32_orenstyle1</vt:lpstr>
      <vt:lpstr>33_orenstyle1</vt:lpstr>
      <vt:lpstr>1_orenstyle1</vt:lpstr>
      <vt:lpstr>18_orenstyle1</vt:lpstr>
      <vt:lpstr>2_orenstyle1</vt:lpstr>
      <vt:lpstr>Data Warehouses, Data Lakes, and Others</vt:lpstr>
      <vt:lpstr>Motivation</vt:lpstr>
      <vt:lpstr>Data  Warehouses</vt:lpstr>
      <vt:lpstr>Data Warehouse  Schema: Typically Star Schema</vt:lpstr>
      <vt:lpstr>PowerPoint Presentation</vt:lpstr>
      <vt:lpstr>Hierarchies on Dimensions</vt:lpstr>
      <vt:lpstr>PowerPoint Presentation</vt:lpstr>
      <vt:lpstr>OLAP-Style Querying</vt:lpstr>
      <vt:lpstr>Motivation for OLAP-Style Querying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Would a User Use OLAP</vt:lpstr>
      <vt:lpstr>Transactional vs Analytic Systems</vt:lpstr>
      <vt:lpstr>ETL (Extract, Transform,  Load)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Hands-Off Crowdsourcing: Crowdsourced Entity Matching for the Masses</dc:title>
  <dc:creator>cgokhale</dc:creator>
  <cp:lastModifiedBy>Doan, AnHai</cp:lastModifiedBy>
  <cp:revision>2580</cp:revision>
  <cp:lastPrinted>2016-10-10T15:24:19Z</cp:lastPrinted>
  <dcterms:modified xsi:type="dcterms:W3CDTF">2023-04-05T21:49:12Z</dcterms:modified>
</cp:coreProperties>
</file>