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Override2.xml" ContentType="application/vnd.openxmlformats-officedocument.themeOverrid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Override3.xml" ContentType="application/vnd.openxmlformats-officedocument.themeOverrid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  <p:sldMasterId id="2147483673" r:id="rId2"/>
    <p:sldMasterId id="2147483687" r:id="rId3"/>
    <p:sldMasterId id="2147483699" r:id="rId4"/>
  </p:sldMasterIdLst>
  <p:notesMasterIdLst>
    <p:notesMasterId r:id="rId12"/>
  </p:notesMasterIdLst>
  <p:handoutMasterIdLst>
    <p:handoutMasterId r:id="rId13"/>
  </p:handoutMasterIdLst>
  <p:sldIdLst>
    <p:sldId id="657" r:id="rId5"/>
    <p:sldId id="679" r:id="rId6"/>
    <p:sldId id="690" r:id="rId7"/>
    <p:sldId id="687" r:id="rId8"/>
    <p:sldId id="688" r:id="rId9"/>
    <p:sldId id="689" r:id="rId10"/>
    <p:sldId id="691" r:id="rId11"/>
  </p:sldIdLst>
  <p:sldSz cx="11887200" cy="8229600"/>
  <p:notesSz cx="7010400" cy="92964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buChar char="–"/>
      <a:defRPr kumimoji="1" sz="2000" kern="1200">
        <a:solidFill>
          <a:schemeClr val="hlink"/>
        </a:solidFill>
        <a:latin typeface="Arial" charset="0"/>
        <a:ea typeface="+mn-ea"/>
        <a:cs typeface="+mn-cs"/>
      </a:defRPr>
    </a:lvl1pPr>
    <a:lvl2pPr marL="456918" algn="l" rtl="0" eaLnBrk="0" fontAlgn="base" hangingPunct="0">
      <a:spcBef>
        <a:spcPct val="20000"/>
      </a:spcBef>
      <a:spcAft>
        <a:spcPct val="0"/>
      </a:spcAft>
      <a:buClr>
        <a:schemeClr val="accent2"/>
      </a:buClr>
      <a:buChar char="–"/>
      <a:defRPr kumimoji="1" sz="2000" kern="1200">
        <a:solidFill>
          <a:schemeClr val="hlink"/>
        </a:solidFill>
        <a:latin typeface="Arial" charset="0"/>
        <a:ea typeface="+mn-ea"/>
        <a:cs typeface="+mn-cs"/>
      </a:defRPr>
    </a:lvl2pPr>
    <a:lvl3pPr marL="913838" algn="l" rtl="0" eaLnBrk="0" fontAlgn="base" hangingPunct="0">
      <a:spcBef>
        <a:spcPct val="20000"/>
      </a:spcBef>
      <a:spcAft>
        <a:spcPct val="0"/>
      </a:spcAft>
      <a:buClr>
        <a:schemeClr val="accent2"/>
      </a:buClr>
      <a:buChar char="–"/>
      <a:defRPr kumimoji="1" sz="2000" kern="1200">
        <a:solidFill>
          <a:schemeClr val="hlink"/>
        </a:solidFill>
        <a:latin typeface="Arial" charset="0"/>
        <a:ea typeface="+mn-ea"/>
        <a:cs typeface="+mn-cs"/>
      </a:defRPr>
    </a:lvl3pPr>
    <a:lvl4pPr marL="1370756" algn="l" rtl="0" eaLnBrk="0" fontAlgn="base" hangingPunct="0">
      <a:spcBef>
        <a:spcPct val="20000"/>
      </a:spcBef>
      <a:spcAft>
        <a:spcPct val="0"/>
      </a:spcAft>
      <a:buClr>
        <a:schemeClr val="accent2"/>
      </a:buClr>
      <a:buChar char="–"/>
      <a:defRPr kumimoji="1" sz="2000" kern="1200">
        <a:solidFill>
          <a:schemeClr val="hlink"/>
        </a:solidFill>
        <a:latin typeface="Arial" charset="0"/>
        <a:ea typeface="+mn-ea"/>
        <a:cs typeface="+mn-cs"/>
      </a:defRPr>
    </a:lvl4pPr>
    <a:lvl5pPr marL="1827676" algn="l" rtl="0" eaLnBrk="0" fontAlgn="base" hangingPunct="0">
      <a:spcBef>
        <a:spcPct val="20000"/>
      </a:spcBef>
      <a:spcAft>
        <a:spcPct val="0"/>
      </a:spcAft>
      <a:buClr>
        <a:schemeClr val="accent2"/>
      </a:buClr>
      <a:buChar char="–"/>
      <a:defRPr kumimoji="1" sz="2000" kern="1200">
        <a:solidFill>
          <a:schemeClr val="hlink"/>
        </a:solidFill>
        <a:latin typeface="Arial" charset="0"/>
        <a:ea typeface="+mn-ea"/>
        <a:cs typeface="+mn-cs"/>
      </a:defRPr>
    </a:lvl5pPr>
    <a:lvl6pPr marL="2284592" algn="l" defTabSz="913838" rtl="0" eaLnBrk="1" latinLnBrk="0" hangingPunct="1">
      <a:defRPr kumimoji="1" sz="2000" kern="1200">
        <a:solidFill>
          <a:schemeClr val="hlink"/>
        </a:solidFill>
        <a:latin typeface="Arial" charset="0"/>
        <a:ea typeface="+mn-ea"/>
        <a:cs typeface="+mn-cs"/>
      </a:defRPr>
    </a:lvl6pPr>
    <a:lvl7pPr marL="2741510" algn="l" defTabSz="913838" rtl="0" eaLnBrk="1" latinLnBrk="0" hangingPunct="1">
      <a:defRPr kumimoji="1" sz="2000" kern="1200">
        <a:solidFill>
          <a:schemeClr val="hlink"/>
        </a:solidFill>
        <a:latin typeface="Arial" charset="0"/>
        <a:ea typeface="+mn-ea"/>
        <a:cs typeface="+mn-cs"/>
      </a:defRPr>
    </a:lvl7pPr>
    <a:lvl8pPr marL="3198429" algn="l" defTabSz="913838" rtl="0" eaLnBrk="1" latinLnBrk="0" hangingPunct="1">
      <a:defRPr kumimoji="1" sz="2000" kern="1200">
        <a:solidFill>
          <a:schemeClr val="hlink"/>
        </a:solidFill>
        <a:latin typeface="Arial" charset="0"/>
        <a:ea typeface="+mn-ea"/>
        <a:cs typeface="+mn-cs"/>
      </a:defRPr>
    </a:lvl8pPr>
    <a:lvl9pPr marL="3655346" algn="l" defTabSz="913838" rtl="0" eaLnBrk="1" latinLnBrk="0" hangingPunct="1">
      <a:defRPr kumimoji="1" sz="20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83">
          <p15:clr>
            <a:srgbClr val="A4A3A4"/>
          </p15:clr>
        </p15:guide>
        <p15:guide id="2" pos="74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DC"/>
    <a:srgbClr val="FFFFCC"/>
    <a:srgbClr val="FFFF99"/>
    <a:srgbClr val="990099"/>
    <a:srgbClr val="000000"/>
    <a:srgbClr val="478E16"/>
    <a:srgbClr val="CC3300"/>
    <a:srgbClr val="333300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1" autoAdjust="0"/>
    <p:restoredTop sz="84337" autoAdjust="0"/>
  </p:normalViewPr>
  <p:slideViewPr>
    <p:cSldViewPr snapToGrid="0">
      <p:cViewPr varScale="1">
        <p:scale>
          <a:sx n="73" d="100"/>
          <a:sy n="73" d="100"/>
        </p:scale>
        <p:origin x="832" y="56"/>
      </p:cViewPr>
      <p:guideLst>
        <p:guide orient="horz" pos="5183"/>
        <p:guide pos="7487"/>
      </p:guideLst>
    </p:cSldViewPr>
  </p:slideViewPr>
  <p:outlineViewPr>
    <p:cViewPr>
      <p:scale>
        <a:sx n="33" d="100"/>
        <a:sy n="33" d="100"/>
      </p:scale>
      <p:origin x="259" y="1479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096"/>
    </p:cViewPr>
  </p:sorterViewPr>
  <p:notesViewPr>
    <p:cSldViewPr snapToGrid="0">
      <p:cViewPr>
        <p:scale>
          <a:sx n="100" d="100"/>
          <a:sy n="100" d="100"/>
        </p:scale>
        <p:origin x="-1548" y="9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56227" cy="458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7" rIns="91431" bIns="45717" numCol="1" anchor="t" anchorCtr="0" compatLnSpc="1">
            <a:prstTxWarp prst="textNoShape">
              <a:avLst/>
            </a:prstTxWarp>
          </a:bodyPr>
          <a:lstStyle>
            <a:lvl1pPr defTabSz="916135">
              <a:spcBef>
                <a:spcPct val="0"/>
              </a:spcBef>
              <a:buClrTx/>
              <a:buFontTx/>
              <a:buNone/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415" y="1"/>
            <a:ext cx="3056227" cy="458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7" rIns="91431" bIns="45717" numCol="1" anchor="t" anchorCtr="0" compatLnSpc="1">
            <a:prstTxWarp prst="textNoShape">
              <a:avLst/>
            </a:prstTxWarp>
          </a:bodyPr>
          <a:lstStyle>
            <a:lvl1pPr algn="r" defTabSz="916135">
              <a:spcBef>
                <a:spcPct val="0"/>
              </a:spcBef>
              <a:buClrTx/>
              <a:buFontTx/>
              <a:buNone/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2709"/>
            <a:ext cx="3056227" cy="458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7" rIns="91431" bIns="45717" numCol="1" anchor="b" anchorCtr="0" compatLnSpc="1">
            <a:prstTxWarp prst="textNoShape">
              <a:avLst/>
            </a:prstTxWarp>
          </a:bodyPr>
          <a:lstStyle>
            <a:lvl1pPr defTabSz="916135">
              <a:spcBef>
                <a:spcPct val="0"/>
              </a:spcBef>
              <a:buClrTx/>
              <a:buFontTx/>
              <a:buNone/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415" y="8852709"/>
            <a:ext cx="3056227" cy="458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7" rIns="91431" bIns="45717" numCol="1" anchor="b" anchorCtr="0" compatLnSpc="1">
            <a:prstTxWarp prst="textNoShape">
              <a:avLst/>
            </a:prstTxWarp>
          </a:bodyPr>
          <a:lstStyle>
            <a:lvl1pPr algn="r" defTabSz="916135">
              <a:spcBef>
                <a:spcPct val="0"/>
              </a:spcBef>
              <a:buClrTx/>
              <a:buFontTx/>
              <a:buNone/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E6A2AE57-3BED-486F-A398-FE2BC0F122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07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56227" cy="45831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4" tIns="45724" rIns="91444" bIns="45724" numCol="1" anchor="t" anchorCtr="0" compatLnSpc="1">
            <a:prstTxWarp prst="textNoShape">
              <a:avLst/>
            </a:prstTxWarp>
          </a:bodyPr>
          <a:lstStyle>
            <a:lvl1pPr defTabSz="916135">
              <a:spcBef>
                <a:spcPct val="0"/>
              </a:spcBef>
              <a:buClrTx/>
              <a:buFontTx/>
              <a:buNone/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415" y="1"/>
            <a:ext cx="3056227" cy="45831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4" tIns="45724" rIns="91444" bIns="45724" numCol="1" anchor="t" anchorCtr="0" compatLnSpc="1">
            <a:prstTxWarp prst="textNoShape">
              <a:avLst/>
            </a:prstTxWarp>
          </a:bodyPr>
          <a:lstStyle>
            <a:lvl1pPr algn="r" defTabSz="916135">
              <a:spcBef>
                <a:spcPct val="0"/>
              </a:spcBef>
              <a:buClrTx/>
              <a:buFontTx/>
              <a:buNone/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687388"/>
            <a:ext cx="506730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189" y="4427167"/>
            <a:ext cx="5195264" cy="419638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4" tIns="45724" rIns="91444" bIns="457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2709"/>
            <a:ext cx="3056227" cy="45831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4" tIns="45724" rIns="91444" bIns="45724" numCol="1" anchor="b" anchorCtr="0" compatLnSpc="1">
            <a:prstTxWarp prst="textNoShape">
              <a:avLst/>
            </a:prstTxWarp>
          </a:bodyPr>
          <a:lstStyle>
            <a:lvl1pPr defTabSz="916135">
              <a:spcBef>
                <a:spcPct val="0"/>
              </a:spcBef>
              <a:buClrTx/>
              <a:buFontTx/>
              <a:buNone/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415" y="8852709"/>
            <a:ext cx="3056227" cy="45831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4" tIns="45724" rIns="91444" bIns="45724" numCol="1" anchor="b" anchorCtr="0" compatLnSpc="1">
            <a:prstTxWarp prst="textNoShape">
              <a:avLst/>
            </a:prstTxWarp>
          </a:bodyPr>
          <a:lstStyle>
            <a:lvl1pPr algn="r" defTabSz="916135">
              <a:spcBef>
                <a:spcPct val="0"/>
              </a:spcBef>
              <a:buClrTx/>
              <a:buFontTx/>
              <a:buNone/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D0822F5-2E57-442C-80F4-1571946EB6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88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691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383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0756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7676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4592" algn="l" defTabSz="91383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1510" algn="l" defTabSz="91383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8429" algn="l" defTabSz="91383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5346" algn="l" defTabSz="91383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E1B0C4-291E-4F1F-BE3F-0280AD7DEA9F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687388"/>
            <a:ext cx="5067300" cy="3509962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/>
              <a:t> </a:t>
            </a:r>
          </a:p>
          <a:p>
            <a:r>
              <a:rPr lang="en-US" dirty="0"/>
              <a:t>Let me start this talk by telling you how I got to social media. For that, I need to go back to the</a:t>
            </a:r>
            <a:r>
              <a:rPr lang="en-US" baseline="0" dirty="0"/>
              <a:t> year 2001.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99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3.xml"/><Relationship Id="rId7" Type="http://schemas.openxmlformats.org/officeDocument/2006/relationships/oleObject" Target="../embeddings/oleObject1.bin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891540" y="1645920"/>
            <a:ext cx="10104120" cy="13716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82140" y="3840480"/>
            <a:ext cx="8321040" cy="210312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6810" y="274320"/>
            <a:ext cx="2823210" cy="7040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180" y="274320"/>
            <a:ext cx="8271510" cy="70408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20637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0637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JCI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8950726" y="6816192"/>
            <a:ext cx="2391653" cy="1012159"/>
          </a:xfrm>
          <a:prstGeom prst="rect">
            <a:avLst/>
          </a:prstGeom>
        </p:spPr>
      </p:pic>
      <p:sp>
        <p:nvSpPr>
          <p:cNvPr id="4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gray">
          <a:xfrm>
            <a:off x="891540" y="5372100"/>
            <a:ext cx="10104120" cy="0"/>
          </a:xfrm>
          <a:prstGeom prst="line">
            <a:avLst/>
          </a:prstGeom>
          <a:noFill/>
          <a:ln w="57150">
            <a:solidFill>
              <a:srgbClr val="7DBA00"/>
            </a:solidFill>
            <a:round/>
            <a:headEnd/>
            <a:tailEnd/>
          </a:ln>
        </p:spPr>
        <p:txBody>
          <a:bodyPr wrap="none" lIns="114866" tIns="57436" rIns="114866" bIns="57436" anchor="ctr"/>
          <a:lstStyle/>
          <a:p>
            <a:pPr>
              <a:buClr>
                <a:srgbClr val="333399"/>
              </a:buClr>
              <a:defRPr/>
            </a:pPr>
            <a:endParaRPr lang="en-US">
              <a:solidFill>
                <a:srgbClr val="009999"/>
              </a:solidFill>
            </a:endParaRPr>
          </a:p>
        </p:txBody>
      </p:sp>
      <p:sp>
        <p:nvSpPr>
          <p:cNvPr id="47107" name="Rectangle 5"/>
          <p:cNvSpPr>
            <a:spLocks noGrp="1" noChangeArrowheads="1"/>
          </p:cNvSpPr>
          <p:nvPr>
            <p:ph type="ctrTitle"/>
            <p:custDataLst>
              <p:tags r:id="rId4"/>
            </p:custDataLst>
          </p:nvPr>
        </p:nvSpPr>
        <p:spPr>
          <a:xfrm>
            <a:off x="891540" y="3443351"/>
            <a:ext cx="10104120" cy="1764030"/>
          </a:xfrm>
        </p:spPr>
        <p:txBody>
          <a:bodyPr/>
          <a:lstStyle>
            <a:lvl1pPr algn="ctr">
              <a:defRPr sz="2500" smtClean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8" name="Rectangle 6"/>
          <p:cNvSpPr>
            <a:spLocks noGrp="1" noChangeArrowheads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1783080" y="5535250"/>
            <a:ext cx="8321040" cy="973272"/>
          </a:xfrm>
        </p:spPr>
        <p:txBody>
          <a:bodyPr/>
          <a:lstStyle>
            <a:lvl1pPr marL="0" indent="0" algn="ctr">
              <a:buFontTx/>
              <a:buNone/>
              <a:defRPr sz="2000" smtClean="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556514"/>
            <a:ext cx="10104120" cy="1764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4663440"/>
            <a:ext cx="8321040" cy="2103120"/>
          </a:xfrm>
        </p:spPr>
        <p:txBody>
          <a:bodyPr/>
          <a:lstStyle>
            <a:lvl1pPr marL="0" indent="0" algn="ctr">
              <a:buNone/>
              <a:defRPr/>
            </a:lvl1pPr>
            <a:lvl2pPr marL="574333" indent="0" algn="ctr">
              <a:buNone/>
              <a:defRPr/>
            </a:lvl2pPr>
            <a:lvl3pPr marL="1148666" indent="0" algn="ctr">
              <a:buNone/>
              <a:defRPr/>
            </a:lvl3pPr>
            <a:lvl4pPr marL="1723003" indent="0" algn="ctr">
              <a:buNone/>
              <a:defRPr/>
            </a:lvl4pPr>
            <a:lvl5pPr marL="2297333" indent="0" algn="ctr">
              <a:buNone/>
              <a:defRPr/>
            </a:lvl5pPr>
            <a:lvl6pPr marL="2871666" indent="0" algn="ctr">
              <a:buNone/>
              <a:defRPr/>
            </a:lvl6pPr>
            <a:lvl7pPr marL="3445999" indent="0" algn="ctr">
              <a:buNone/>
              <a:defRPr/>
            </a:lvl7pPr>
            <a:lvl8pPr marL="4020333" indent="0" algn="ctr">
              <a:buNone/>
              <a:defRPr/>
            </a:lvl8pPr>
            <a:lvl9pPr marL="4594665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333399"/>
              </a:buClr>
              <a:defRPr/>
            </a:pPr>
            <a:fld id="{1789B344-1695-43BA-A674-11B65E7820CD}" type="slidenum">
              <a:rPr lang="en-GB">
                <a:solidFill>
                  <a:srgbClr val="009999"/>
                </a:solidFill>
              </a:rPr>
              <a:pPr>
                <a:buClr>
                  <a:srgbClr val="333399"/>
                </a:buClr>
                <a:defRPr/>
              </a:pPr>
              <a:t>‹#›</a:t>
            </a:fld>
            <a:endParaRPr lang="en-GB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509"/>
              </a:spcBef>
              <a:defRPr sz="2000"/>
            </a:lvl1pPr>
            <a:lvl2pPr>
              <a:spcBef>
                <a:spcPts val="754"/>
              </a:spcBef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333399"/>
              </a:buClr>
            </a:pPr>
            <a:fld id="{64AF64BB-7864-D243-AF61-8F2EE0D8D0B6}" type="slidenum">
              <a:rPr lang="en-US" smtClean="0">
                <a:solidFill>
                  <a:srgbClr val="009999"/>
                </a:solidFill>
              </a:rPr>
              <a:pPr>
                <a:buClr>
                  <a:srgbClr val="333399"/>
                </a:buClr>
              </a:pPr>
              <a:t>‹#›</a:t>
            </a:fld>
            <a:endParaRPr 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5288284"/>
            <a:ext cx="10104120" cy="1634490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3488056"/>
            <a:ext cx="10104120" cy="1800224"/>
          </a:xfrm>
        </p:spPr>
        <p:txBody>
          <a:bodyPr anchor="b"/>
          <a:lstStyle>
            <a:lvl1pPr marL="0" indent="0">
              <a:buNone/>
              <a:defRPr sz="2500"/>
            </a:lvl1pPr>
            <a:lvl2pPr marL="574333" indent="0">
              <a:buNone/>
              <a:defRPr sz="2300"/>
            </a:lvl2pPr>
            <a:lvl3pPr marL="1148666" indent="0">
              <a:buNone/>
              <a:defRPr sz="2000"/>
            </a:lvl3pPr>
            <a:lvl4pPr marL="1723003" indent="0">
              <a:buNone/>
              <a:defRPr sz="1800"/>
            </a:lvl4pPr>
            <a:lvl5pPr marL="2297333" indent="0">
              <a:buNone/>
              <a:defRPr sz="1800"/>
            </a:lvl5pPr>
            <a:lvl6pPr marL="2871666" indent="0">
              <a:buNone/>
              <a:defRPr sz="1800"/>
            </a:lvl6pPr>
            <a:lvl7pPr marL="3445999" indent="0">
              <a:buNone/>
              <a:defRPr sz="1800"/>
            </a:lvl7pPr>
            <a:lvl8pPr marL="4020333" indent="0">
              <a:buNone/>
              <a:defRPr sz="1800"/>
            </a:lvl8pPr>
            <a:lvl9pPr marL="4594665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333399"/>
              </a:buClr>
            </a:pPr>
            <a:fld id="{64AF64BB-7864-D243-AF61-8F2EE0D8D0B6}" type="slidenum">
              <a:rPr lang="en-US" smtClean="0">
                <a:solidFill>
                  <a:srgbClr val="009999"/>
                </a:solidFill>
              </a:rPr>
              <a:pPr>
                <a:buClr>
                  <a:srgbClr val="333399"/>
                </a:buClr>
              </a:pPr>
              <a:t>‹#›</a:t>
            </a:fld>
            <a:endParaRPr 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260" y="91440"/>
            <a:ext cx="11094720" cy="944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9260" y="1371601"/>
            <a:ext cx="5448300" cy="59436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5680" y="1371601"/>
            <a:ext cx="5448300" cy="59436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333399"/>
              </a:buClr>
            </a:pPr>
            <a:fld id="{64AF64BB-7864-D243-AF61-8F2EE0D8D0B6}" type="slidenum">
              <a:rPr lang="en-US" smtClean="0">
                <a:solidFill>
                  <a:srgbClr val="009999"/>
                </a:solidFill>
              </a:rPr>
              <a:pPr>
                <a:buClr>
                  <a:srgbClr val="333399"/>
                </a:buClr>
              </a:pPr>
              <a:t>‹#›</a:t>
            </a:fld>
            <a:endParaRPr 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329566"/>
            <a:ext cx="1069848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842136"/>
            <a:ext cx="5252244" cy="767714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333" indent="0">
              <a:buNone/>
              <a:defRPr sz="2500" b="1"/>
            </a:lvl2pPr>
            <a:lvl3pPr marL="1148666" indent="0">
              <a:buNone/>
              <a:defRPr sz="2300" b="1"/>
            </a:lvl3pPr>
            <a:lvl4pPr marL="1723003" indent="0">
              <a:buNone/>
              <a:defRPr sz="2000" b="1"/>
            </a:lvl4pPr>
            <a:lvl5pPr marL="2297333" indent="0">
              <a:buNone/>
              <a:defRPr sz="2000" b="1"/>
            </a:lvl5pPr>
            <a:lvl6pPr marL="2871666" indent="0">
              <a:buNone/>
              <a:defRPr sz="2000" b="1"/>
            </a:lvl6pPr>
            <a:lvl7pPr marL="3445999" indent="0">
              <a:buNone/>
              <a:defRPr sz="2000" b="1"/>
            </a:lvl7pPr>
            <a:lvl8pPr marL="4020333" indent="0">
              <a:buNone/>
              <a:defRPr sz="2000" b="1"/>
            </a:lvl8pPr>
            <a:lvl9pPr marL="4594665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609850"/>
            <a:ext cx="5252244" cy="4741546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4" y="1842136"/>
            <a:ext cx="5254308" cy="767714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333" indent="0">
              <a:buNone/>
              <a:defRPr sz="2500" b="1"/>
            </a:lvl2pPr>
            <a:lvl3pPr marL="1148666" indent="0">
              <a:buNone/>
              <a:defRPr sz="2300" b="1"/>
            </a:lvl3pPr>
            <a:lvl4pPr marL="1723003" indent="0">
              <a:buNone/>
              <a:defRPr sz="2000" b="1"/>
            </a:lvl4pPr>
            <a:lvl5pPr marL="2297333" indent="0">
              <a:buNone/>
              <a:defRPr sz="2000" b="1"/>
            </a:lvl5pPr>
            <a:lvl6pPr marL="2871666" indent="0">
              <a:buNone/>
              <a:defRPr sz="2000" b="1"/>
            </a:lvl6pPr>
            <a:lvl7pPr marL="3445999" indent="0">
              <a:buNone/>
              <a:defRPr sz="2000" b="1"/>
            </a:lvl7pPr>
            <a:lvl8pPr marL="4020333" indent="0">
              <a:buNone/>
              <a:defRPr sz="2000" b="1"/>
            </a:lvl8pPr>
            <a:lvl9pPr marL="4594665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4" y="2609850"/>
            <a:ext cx="5254308" cy="4741546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333399"/>
              </a:buClr>
            </a:pPr>
            <a:fld id="{64AF64BB-7864-D243-AF61-8F2EE0D8D0B6}" type="slidenum">
              <a:rPr lang="en-US" smtClean="0">
                <a:solidFill>
                  <a:srgbClr val="009999"/>
                </a:solidFill>
              </a:rPr>
              <a:pPr>
                <a:buClr>
                  <a:srgbClr val="333399"/>
                </a:buClr>
              </a:pPr>
              <a:t>‹#›</a:t>
            </a:fld>
            <a:endParaRPr 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333399"/>
              </a:buClr>
            </a:pPr>
            <a:fld id="{64AF64BB-7864-D243-AF61-8F2EE0D8D0B6}" type="slidenum">
              <a:rPr lang="en-US" smtClean="0">
                <a:solidFill>
                  <a:srgbClr val="009999"/>
                </a:solidFill>
              </a:rPr>
              <a:pPr>
                <a:buClr>
                  <a:srgbClr val="333399"/>
                </a:buClr>
              </a:pPr>
              <a:t>‹#›</a:t>
            </a:fld>
            <a:endParaRPr 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333399"/>
              </a:buClr>
            </a:pPr>
            <a:fld id="{64AF64BB-7864-D243-AF61-8F2EE0D8D0B6}" type="slidenum">
              <a:rPr lang="en-US" smtClean="0">
                <a:solidFill>
                  <a:srgbClr val="009999"/>
                </a:solidFill>
              </a:rPr>
              <a:pPr>
                <a:buClr>
                  <a:srgbClr val="333399"/>
                </a:buClr>
              </a:pPr>
              <a:t>‹#›</a:t>
            </a:fld>
            <a:endParaRPr 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70" y="327660"/>
            <a:ext cx="3910807" cy="1394460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5" y="327660"/>
            <a:ext cx="6645275" cy="7023736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70" y="1722120"/>
            <a:ext cx="3910807" cy="5629276"/>
          </a:xfrm>
        </p:spPr>
        <p:txBody>
          <a:bodyPr/>
          <a:lstStyle>
            <a:lvl1pPr marL="0" indent="0">
              <a:buNone/>
              <a:defRPr sz="1800"/>
            </a:lvl1pPr>
            <a:lvl2pPr marL="574333" indent="0">
              <a:buNone/>
              <a:defRPr sz="1500"/>
            </a:lvl2pPr>
            <a:lvl3pPr marL="1148666" indent="0">
              <a:buNone/>
              <a:defRPr sz="1300"/>
            </a:lvl3pPr>
            <a:lvl4pPr marL="1723003" indent="0">
              <a:buNone/>
              <a:defRPr sz="1100"/>
            </a:lvl4pPr>
            <a:lvl5pPr marL="2297333" indent="0">
              <a:buNone/>
              <a:defRPr sz="1100"/>
            </a:lvl5pPr>
            <a:lvl6pPr marL="2871666" indent="0">
              <a:buNone/>
              <a:defRPr sz="1100"/>
            </a:lvl6pPr>
            <a:lvl7pPr marL="3445999" indent="0">
              <a:buNone/>
              <a:defRPr sz="1100"/>
            </a:lvl7pPr>
            <a:lvl8pPr marL="4020333" indent="0">
              <a:buNone/>
              <a:defRPr sz="1100"/>
            </a:lvl8pPr>
            <a:lvl9pPr marL="4594665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333399"/>
              </a:buClr>
              <a:defRPr/>
            </a:pPr>
            <a:fld id="{2F14A80C-2444-4C56-82F3-14439C5904CF}" type="slidenum">
              <a:rPr lang="en-GB">
                <a:solidFill>
                  <a:srgbClr val="009999"/>
                </a:solidFill>
              </a:rPr>
              <a:pPr>
                <a:buClr>
                  <a:srgbClr val="333399"/>
                </a:buClr>
                <a:defRPr/>
              </a:pPr>
              <a:t>‹#›</a:t>
            </a:fld>
            <a:endParaRPr lang="en-GB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4" y="5760720"/>
            <a:ext cx="7132320" cy="680086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4" y="735330"/>
            <a:ext cx="7132320" cy="4937760"/>
          </a:xfrm>
        </p:spPr>
        <p:txBody>
          <a:bodyPr/>
          <a:lstStyle>
            <a:lvl1pPr marL="0" indent="0">
              <a:buNone/>
              <a:defRPr sz="4000"/>
            </a:lvl1pPr>
            <a:lvl2pPr marL="574333" indent="0">
              <a:buNone/>
              <a:defRPr sz="3500"/>
            </a:lvl2pPr>
            <a:lvl3pPr marL="1148666" indent="0">
              <a:buNone/>
              <a:defRPr sz="3000"/>
            </a:lvl3pPr>
            <a:lvl4pPr marL="1723003" indent="0">
              <a:buNone/>
              <a:defRPr sz="2500"/>
            </a:lvl4pPr>
            <a:lvl5pPr marL="2297333" indent="0">
              <a:buNone/>
              <a:defRPr sz="2500"/>
            </a:lvl5pPr>
            <a:lvl6pPr marL="2871666" indent="0">
              <a:buNone/>
              <a:defRPr sz="2500"/>
            </a:lvl6pPr>
            <a:lvl7pPr marL="3445999" indent="0">
              <a:buNone/>
              <a:defRPr sz="2500"/>
            </a:lvl7pPr>
            <a:lvl8pPr marL="4020333" indent="0">
              <a:buNone/>
              <a:defRPr sz="2500"/>
            </a:lvl8pPr>
            <a:lvl9pPr marL="4594665" indent="0">
              <a:buNone/>
              <a:defRPr sz="2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4" y="6440806"/>
            <a:ext cx="7132320" cy="965834"/>
          </a:xfrm>
        </p:spPr>
        <p:txBody>
          <a:bodyPr/>
          <a:lstStyle>
            <a:lvl1pPr marL="0" indent="0">
              <a:buNone/>
              <a:defRPr sz="1800"/>
            </a:lvl1pPr>
            <a:lvl2pPr marL="574333" indent="0">
              <a:buNone/>
              <a:defRPr sz="1500"/>
            </a:lvl2pPr>
            <a:lvl3pPr marL="1148666" indent="0">
              <a:buNone/>
              <a:defRPr sz="1300"/>
            </a:lvl3pPr>
            <a:lvl4pPr marL="1723003" indent="0">
              <a:buNone/>
              <a:defRPr sz="1100"/>
            </a:lvl4pPr>
            <a:lvl5pPr marL="2297333" indent="0">
              <a:buNone/>
              <a:defRPr sz="1100"/>
            </a:lvl5pPr>
            <a:lvl6pPr marL="2871666" indent="0">
              <a:buNone/>
              <a:defRPr sz="1100"/>
            </a:lvl6pPr>
            <a:lvl7pPr marL="3445999" indent="0">
              <a:buNone/>
              <a:defRPr sz="1100"/>
            </a:lvl7pPr>
            <a:lvl8pPr marL="4020333" indent="0">
              <a:buNone/>
              <a:defRPr sz="1100"/>
            </a:lvl8pPr>
            <a:lvl9pPr marL="4594665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333399"/>
              </a:buClr>
            </a:pPr>
            <a:fld id="{64AF64BB-7864-D243-AF61-8F2EE0D8D0B6}" type="slidenum">
              <a:rPr lang="en-US" smtClean="0">
                <a:solidFill>
                  <a:srgbClr val="009999"/>
                </a:solidFill>
              </a:rPr>
              <a:pPr>
                <a:buClr>
                  <a:srgbClr val="333399"/>
                </a:buClr>
              </a:pPr>
              <a:t>‹#›</a:t>
            </a:fld>
            <a:endParaRPr 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333399"/>
              </a:buClr>
            </a:pPr>
            <a:fld id="{64AF64BB-7864-D243-AF61-8F2EE0D8D0B6}" type="slidenum">
              <a:rPr lang="en-US" smtClean="0">
                <a:solidFill>
                  <a:srgbClr val="009999"/>
                </a:solidFill>
              </a:rPr>
              <a:pPr>
                <a:buClr>
                  <a:srgbClr val="333399"/>
                </a:buClr>
              </a:pPr>
              <a:t>‹#›</a:t>
            </a:fld>
            <a:endParaRPr 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0300" y="91440"/>
            <a:ext cx="2773680" cy="7640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9260" y="91440"/>
            <a:ext cx="8122920" cy="7640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333399"/>
              </a:buClr>
            </a:pPr>
            <a:fld id="{64AF64BB-7864-D243-AF61-8F2EE0D8D0B6}" type="slidenum">
              <a:rPr lang="en-US" smtClean="0">
                <a:solidFill>
                  <a:srgbClr val="009999"/>
                </a:solidFill>
              </a:rPr>
              <a:pPr>
                <a:buClr>
                  <a:srgbClr val="333399"/>
                </a:buClr>
              </a:pPr>
              <a:t>‹#›</a:t>
            </a:fld>
            <a:endParaRPr 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260" y="91440"/>
            <a:ext cx="9526270" cy="10972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29260" y="1371600"/>
            <a:ext cx="11094720" cy="6360796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333399"/>
              </a:buClr>
            </a:pPr>
            <a:fld id="{64AF64BB-7864-D243-AF61-8F2EE0D8D0B6}" type="slidenum">
              <a:rPr lang="en-US" smtClean="0">
                <a:solidFill>
                  <a:srgbClr val="009999"/>
                </a:solidFill>
              </a:rPr>
              <a:pPr>
                <a:buClr>
                  <a:srgbClr val="333399"/>
                </a:buClr>
              </a:pPr>
              <a:t>‹#›</a:t>
            </a:fld>
            <a:endParaRPr 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891540" y="1645920"/>
            <a:ext cx="10104120" cy="13716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82140" y="3840480"/>
            <a:ext cx="8321040" cy="210312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33186553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8A52A-7FF1-4D91-90C8-0182CA2A8F10}" type="datetime1">
              <a:rPr lang="en-US">
                <a:solidFill>
                  <a:srgbClr val="000000"/>
                </a:solidFill>
              </a:rPr>
              <a:pPr>
                <a:defRPr/>
              </a:pPr>
              <a:t>3/20/2024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3D8FF-2F1C-4963-B06F-D975A500758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301248"/>
      </p:ext>
    </p:extLst>
  </p:cSld>
  <p:clrMapOvr>
    <a:masterClrMapping/>
  </p:clrMapOvr>
  <p:transition advClick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5288281"/>
            <a:ext cx="10104120" cy="16344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3488056"/>
            <a:ext cx="10104120" cy="1800224"/>
          </a:xfrm>
        </p:spPr>
        <p:txBody>
          <a:bodyPr anchor="b"/>
          <a:lstStyle>
            <a:lvl1pPr marL="0" indent="0">
              <a:buNone/>
              <a:defRPr sz="2400"/>
            </a:lvl1pPr>
            <a:lvl2pPr marL="548640" indent="0">
              <a:buNone/>
              <a:defRPr sz="2160"/>
            </a:lvl2pPr>
            <a:lvl3pPr marL="1097280" indent="0">
              <a:buNone/>
              <a:defRPr sz="1920"/>
            </a:lvl3pPr>
            <a:lvl4pPr marL="1645920" indent="0">
              <a:buNone/>
              <a:defRPr sz="1680"/>
            </a:lvl4pPr>
            <a:lvl5pPr marL="2194560" indent="0">
              <a:buNone/>
              <a:defRPr sz="1680"/>
            </a:lvl5pPr>
            <a:lvl6pPr marL="2743200" indent="0">
              <a:buNone/>
              <a:defRPr sz="1680"/>
            </a:lvl6pPr>
            <a:lvl7pPr marL="3291840" indent="0">
              <a:buNone/>
              <a:defRPr sz="1680"/>
            </a:lvl7pPr>
            <a:lvl8pPr marL="3840480" indent="0">
              <a:buNone/>
              <a:defRPr sz="1680"/>
            </a:lvl8pPr>
            <a:lvl9pPr marL="4389120" indent="0">
              <a:buNone/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9FF71-E517-48C8-B373-B543E39CA816}" type="datetime1">
              <a:rPr lang="en-US">
                <a:solidFill>
                  <a:srgbClr val="000000"/>
                </a:solidFill>
              </a:rPr>
              <a:pPr>
                <a:defRPr/>
              </a:pPr>
              <a:t>3/20/2024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55E1B-2F7F-4BBD-B7F1-6AF3BD0E910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760426"/>
      </p:ext>
    </p:extLst>
  </p:cSld>
  <p:clrMapOvr>
    <a:masterClrMapping/>
  </p:clrMapOvr>
  <p:transition advClick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180" y="1097280"/>
            <a:ext cx="5547360" cy="6217920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097280"/>
            <a:ext cx="5547360" cy="6217920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0D4E9-DB4D-4C8D-B045-A4CDC38042A0}" type="datetime1">
              <a:rPr lang="en-US">
                <a:solidFill>
                  <a:srgbClr val="000000"/>
                </a:solidFill>
              </a:rPr>
              <a:pPr>
                <a:defRPr/>
              </a:pPr>
              <a:t>3/20/2024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EDD99-8EBD-4C26-BFC2-9CCDC567D6B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468395"/>
      </p:ext>
    </p:extLst>
  </p:cSld>
  <p:clrMapOvr>
    <a:masterClrMapping/>
  </p:clrMapOvr>
  <p:transition advClick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329566"/>
            <a:ext cx="1069848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842136"/>
            <a:ext cx="5252244" cy="76771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609850"/>
            <a:ext cx="5252244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3" y="1842136"/>
            <a:ext cx="5254308" cy="76771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3" y="2609850"/>
            <a:ext cx="5254308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E9974-CD7C-417A-AA5D-74D265437373}" type="datetime1">
              <a:rPr lang="en-US">
                <a:solidFill>
                  <a:srgbClr val="000000"/>
                </a:solidFill>
              </a:rPr>
              <a:pPr>
                <a:defRPr/>
              </a:pPr>
              <a:t>3/20/2024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70568-3D3C-4BBF-86CE-FB50CBA6447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306881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5288284"/>
            <a:ext cx="10104120" cy="16344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3488056"/>
            <a:ext cx="10104120" cy="180022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918" indent="0">
              <a:buNone/>
              <a:defRPr sz="1800"/>
            </a:lvl2pPr>
            <a:lvl3pPr marL="913838" indent="0">
              <a:buNone/>
              <a:defRPr sz="1600"/>
            </a:lvl3pPr>
            <a:lvl4pPr marL="1370756" indent="0">
              <a:buNone/>
              <a:defRPr sz="1400"/>
            </a:lvl4pPr>
            <a:lvl5pPr marL="1827676" indent="0">
              <a:buNone/>
              <a:defRPr sz="1400"/>
            </a:lvl5pPr>
            <a:lvl6pPr marL="2284592" indent="0">
              <a:buNone/>
              <a:defRPr sz="1400"/>
            </a:lvl6pPr>
            <a:lvl7pPr marL="2741510" indent="0">
              <a:buNone/>
              <a:defRPr sz="1400"/>
            </a:lvl7pPr>
            <a:lvl8pPr marL="3198429" indent="0">
              <a:buNone/>
              <a:defRPr sz="1400"/>
            </a:lvl8pPr>
            <a:lvl9pPr marL="365534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79127-F98F-432B-BD66-53F1C44E918E}" type="datetime1">
              <a:rPr lang="en-US">
                <a:solidFill>
                  <a:srgbClr val="000000"/>
                </a:solidFill>
              </a:rPr>
              <a:pPr>
                <a:defRPr/>
              </a:pPr>
              <a:t>3/20/2024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F1871-FFBB-480F-8F2C-833D64F5CAE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693895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2E083-D8D5-4E53-9818-F9BBBA70E3C3}" type="datetime1">
              <a:rPr lang="en-US">
                <a:solidFill>
                  <a:srgbClr val="000000"/>
                </a:solidFill>
              </a:rPr>
              <a:pPr>
                <a:defRPr/>
              </a:pPr>
              <a:t>3/20/2024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4D9A3-ACF9-40E7-BE2E-9840B64207F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257732"/>
      </p:ext>
    </p:extLst>
  </p:cSld>
  <p:clrMapOvr>
    <a:masterClrMapping/>
  </p:clrMapOvr>
  <p:transition advClick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1" y="327660"/>
            <a:ext cx="3910807" cy="139446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5" y="327660"/>
            <a:ext cx="6645275" cy="702373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1" y="1722120"/>
            <a:ext cx="3910807" cy="5629276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0F56F-3FDC-4D01-9CF1-8C4BC869437F}" type="datetime1">
              <a:rPr lang="en-US">
                <a:solidFill>
                  <a:srgbClr val="000000"/>
                </a:solidFill>
              </a:rPr>
              <a:pPr>
                <a:defRPr/>
              </a:pPr>
              <a:t>3/20/2024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C547A-CCE2-4BEC-863A-14450F47486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214544"/>
      </p:ext>
    </p:extLst>
  </p:cSld>
  <p:clrMapOvr>
    <a:masterClrMapping/>
  </p:clrMapOvr>
  <p:transition advClick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4" y="5760720"/>
            <a:ext cx="7132320" cy="680086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4" y="735330"/>
            <a:ext cx="7132320" cy="493776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4" y="6440806"/>
            <a:ext cx="7132320" cy="965834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8CE89-FC4C-4C7F-91BB-769FE6F7D047}" type="datetime1">
              <a:rPr lang="en-US">
                <a:solidFill>
                  <a:srgbClr val="000000"/>
                </a:solidFill>
              </a:rPr>
              <a:pPr>
                <a:defRPr/>
              </a:pPr>
              <a:t>3/20/2024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50883-59C8-45F4-B20F-77AF117C258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081838"/>
      </p:ext>
    </p:extLst>
  </p:cSld>
  <p:clrMapOvr>
    <a:masterClrMapping/>
  </p:clrMapOvr>
  <p:transition advClick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45CD2-3F4A-48BE-B219-814A9D0D9505}" type="datetime1">
              <a:rPr lang="en-US">
                <a:solidFill>
                  <a:srgbClr val="000000"/>
                </a:solidFill>
              </a:rPr>
              <a:pPr>
                <a:defRPr/>
              </a:pPr>
              <a:t>3/20/2024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2FCF0-F44A-4942-8BFA-77B1F490FAF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378876"/>
      </p:ext>
    </p:extLst>
  </p:cSld>
  <p:clrMapOvr>
    <a:masterClrMapping/>
  </p:clrMapOvr>
  <p:transition advClick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6810" y="274320"/>
            <a:ext cx="2823210" cy="7040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180" y="274320"/>
            <a:ext cx="8271510" cy="70408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25A3B-359E-4DA1-9485-98B008805381}" type="datetime1">
              <a:rPr lang="en-US">
                <a:solidFill>
                  <a:srgbClr val="000000"/>
                </a:solidFill>
              </a:rPr>
              <a:pPr>
                <a:defRPr/>
              </a:pPr>
              <a:t>3/20/2024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3014F-4EE2-4D90-A966-B711EF9C844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809591"/>
      </p:ext>
    </p:extLst>
  </p:cSld>
  <p:clrMapOvr>
    <a:masterClrMapping/>
  </p:clrMapOvr>
  <p:transition advClick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891540" y="1645920"/>
            <a:ext cx="10104120" cy="13716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82140" y="3840480"/>
            <a:ext cx="8321040" cy="210312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70622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>
                <a:solidFill>
                  <a:srgbClr val="000000"/>
                </a:solidFill>
              </a:rPr>
              <a:pPr/>
              <a:t>3/20/2024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835467"/>
      </p:ext>
    </p:extLst>
  </p:cSld>
  <p:clrMapOvr>
    <a:masterClrMapping/>
  </p:clrMapOvr>
  <p:transition advClick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5288284"/>
            <a:ext cx="10104120" cy="16344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3488056"/>
            <a:ext cx="10104120" cy="1800224"/>
          </a:xfrm>
        </p:spPr>
        <p:txBody>
          <a:bodyPr anchor="b"/>
          <a:lstStyle>
            <a:lvl1pPr marL="0" indent="0">
              <a:buNone/>
              <a:defRPr sz="2400"/>
            </a:lvl1pPr>
            <a:lvl2pPr marL="548471" indent="0">
              <a:buNone/>
              <a:defRPr sz="2160"/>
            </a:lvl2pPr>
            <a:lvl3pPr marL="1096942" indent="0">
              <a:buNone/>
              <a:defRPr sz="1920"/>
            </a:lvl3pPr>
            <a:lvl4pPr marL="1645412" indent="0">
              <a:buNone/>
              <a:defRPr sz="1680"/>
            </a:lvl4pPr>
            <a:lvl5pPr marL="2193883" indent="0">
              <a:buNone/>
              <a:defRPr sz="1680"/>
            </a:lvl5pPr>
            <a:lvl6pPr marL="2742355" indent="0">
              <a:buNone/>
              <a:defRPr sz="1680"/>
            </a:lvl6pPr>
            <a:lvl7pPr marL="3290826" indent="0">
              <a:buNone/>
              <a:defRPr sz="1680"/>
            </a:lvl7pPr>
            <a:lvl8pPr marL="3839298" indent="0">
              <a:buNone/>
              <a:defRPr sz="1680"/>
            </a:lvl8pPr>
            <a:lvl9pPr marL="4387769" indent="0">
              <a:buNone/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>
                <a:solidFill>
                  <a:srgbClr val="000000"/>
                </a:solidFill>
              </a:rPr>
              <a:pPr/>
              <a:t>3/20/2024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665003"/>
      </p:ext>
    </p:extLst>
  </p:cSld>
  <p:clrMapOvr>
    <a:masterClrMapping/>
  </p:clrMapOvr>
  <p:transition advClick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180" y="1097280"/>
            <a:ext cx="5547360" cy="6217920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097280"/>
            <a:ext cx="5547360" cy="6217920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>
                <a:solidFill>
                  <a:srgbClr val="000000"/>
                </a:solidFill>
              </a:rPr>
              <a:pPr/>
              <a:t>3/20/2024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354127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180" y="1097280"/>
            <a:ext cx="554736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097280"/>
            <a:ext cx="554736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/>
              <a:pPr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329566"/>
            <a:ext cx="1069848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842136"/>
            <a:ext cx="5252244" cy="76771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471" indent="0">
              <a:buNone/>
              <a:defRPr sz="2400" b="1"/>
            </a:lvl2pPr>
            <a:lvl3pPr marL="1096942" indent="0">
              <a:buNone/>
              <a:defRPr sz="2160" b="1"/>
            </a:lvl3pPr>
            <a:lvl4pPr marL="1645412" indent="0">
              <a:buNone/>
              <a:defRPr sz="1920" b="1"/>
            </a:lvl4pPr>
            <a:lvl5pPr marL="2193883" indent="0">
              <a:buNone/>
              <a:defRPr sz="1920" b="1"/>
            </a:lvl5pPr>
            <a:lvl6pPr marL="2742355" indent="0">
              <a:buNone/>
              <a:defRPr sz="1920" b="1"/>
            </a:lvl6pPr>
            <a:lvl7pPr marL="3290826" indent="0">
              <a:buNone/>
              <a:defRPr sz="1920" b="1"/>
            </a:lvl7pPr>
            <a:lvl8pPr marL="3839298" indent="0">
              <a:buNone/>
              <a:defRPr sz="1920" b="1"/>
            </a:lvl8pPr>
            <a:lvl9pPr marL="4387769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609850"/>
            <a:ext cx="5252244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4" y="1842136"/>
            <a:ext cx="5254308" cy="76771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471" indent="0">
              <a:buNone/>
              <a:defRPr sz="2400" b="1"/>
            </a:lvl2pPr>
            <a:lvl3pPr marL="1096942" indent="0">
              <a:buNone/>
              <a:defRPr sz="2160" b="1"/>
            </a:lvl3pPr>
            <a:lvl4pPr marL="1645412" indent="0">
              <a:buNone/>
              <a:defRPr sz="1920" b="1"/>
            </a:lvl4pPr>
            <a:lvl5pPr marL="2193883" indent="0">
              <a:buNone/>
              <a:defRPr sz="1920" b="1"/>
            </a:lvl5pPr>
            <a:lvl6pPr marL="2742355" indent="0">
              <a:buNone/>
              <a:defRPr sz="1920" b="1"/>
            </a:lvl6pPr>
            <a:lvl7pPr marL="3290826" indent="0">
              <a:buNone/>
              <a:defRPr sz="1920" b="1"/>
            </a:lvl7pPr>
            <a:lvl8pPr marL="3839298" indent="0">
              <a:buNone/>
              <a:defRPr sz="1920" b="1"/>
            </a:lvl8pPr>
            <a:lvl9pPr marL="4387769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4" y="2609850"/>
            <a:ext cx="5254308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>
                <a:solidFill>
                  <a:srgbClr val="000000"/>
                </a:solidFill>
              </a:rPr>
              <a:pPr/>
              <a:t>3/20/2024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577621"/>
      </p:ext>
    </p:extLst>
  </p:cSld>
  <p:clrMapOvr>
    <a:masterClrMapping/>
  </p:clrMapOvr>
  <p:transition advClick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>
                <a:solidFill>
                  <a:srgbClr val="000000"/>
                </a:solidFill>
              </a:rPr>
              <a:pPr/>
              <a:t>3/20/2024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581467"/>
      </p:ext>
    </p:extLst>
  </p:cSld>
  <p:clrMapOvr>
    <a:masterClrMapping/>
  </p:clrMapOvr>
  <p:transition advClick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>
                <a:solidFill>
                  <a:srgbClr val="000000"/>
                </a:solidFill>
              </a:rPr>
              <a:pPr/>
              <a:t>3/20/2024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002437"/>
      </p:ext>
    </p:extLst>
  </p:cSld>
  <p:clrMapOvr>
    <a:masterClrMapping/>
  </p:clrMapOvr>
  <p:transition advClick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5" y="327660"/>
            <a:ext cx="3910807" cy="139446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5" y="327660"/>
            <a:ext cx="6645275" cy="702373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5" y="1722120"/>
            <a:ext cx="3910807" cy="5629276"/>
          </a:xfrm>
        </p:spPr>
        <p:txBody>
          <a:bodyPr/>
          <a:lstStyle>
            <a:lvl1pPr marL="0" indent="0">
              <a:buNone/>
              <a:defRPr sz="1680"/>
            </a:lvl1pPr>
            <a:lvl2pPr marL="548471" indent="0">
              <a:buNone/>
              <a:defRPr sz="1440"/>
            </a:lvl2pPr>
            <a:lvl3pPr marL="1096942" indent="0">
              <a:buNone/>
              <a:defRPr sz="1200"/>
            </a:lvl3pPr>
            <a:lvl4pPr marL="1645412" indent="0">
              <a:buNone/>
              <a:defRPr sz="1080"/>
            </a:lvl4pPr>
            <a:lvl5pPr marL="2193883" indent="0">
              <a:buNone/>
              <a:defRPr sz="1080"/>
            </a:lvl5pPr>
            <a:lvl6pPr marL="2742355" indent="0">
              <a:buNone/>
              <a:defRPr sz="1080"/>
            </a:lvl6pPr>
            <a:lvl7pPr marL="3290826" indent="0">
              <a:buNone/>
              <a:defRPr sz="1080"/>
            </a:lvl7pPr>
            <a:lvl8pPr marL="3839298" indent="0">
              <a:buNone/>
              <a:defRPr sz="1080"/>
            </a:lvl8pPr>
            <a:lvl9pPr marL="4387769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>
                <a:solidFill>
                  <a:srgbClr val="000000"/>
                </a:solidFill>
              </a:rPr>
              <a:pPr/>
              <a:t>3/20/2024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299324"/>
      </p:ext>
    </p:extLst>
  </p:cSld>
  <p:clrMapOvr>
    <a:masterClrMapping/>
  </p:clrMapOvr>
  <p:transition advClick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4" y="5760720"/>
            <a:ext cx="7132320" cy="680086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4" y="735330"/>
            <a:ext cx="7132320" cy="4937760"/>
          </a:xfrm>
        </p:spPr>
        <p:txBody>
          <a:bodyPr/>
          <a:lstStyle>
            <a:lvl1pPr marL="0" indent="0">
              <a:buNone/>
              <a:defRPr sz="3840"/>
            </a:lvl1pPr>
            <a:lvl2pPr marL="548471" indent="0">
              <a:buNone/>
              <a:defRPr sz="3360"/>
            </a:lvl2pPr>
            <a:lvl3pPr marL="1096942" indent="0">
              <a:buNone/>
              <a:defRPr sz="2880"/>
            </a:lvl3pPr>
            <a:lvl4pPr marL="1645412" indent="0">
              <a:buNone/>
              <a:defRPr sz="2400"/>
            </a:lvl4pPr>
            <a:lvl5pPr marL="2193883" indent="0">
              <a:buNone/>
              <a:defRPr sz="2400"/>
            </a:lvl5pPr>
            <a:lvl6pPr marL="2742355" indent="0">
              <a:buNone/>
              <a:defRPr sz="2400"/>
            </a:lvl6pPr>
            <a:lvl7pPr marL="3290826" indent="0">
              <a:buNone/>
              <a:defRPr sz="2400"/>
            </a:lvl7pPr>
            <a:lvl8pPr marL="3839298" indent="0">
              <a:buNone/>
              <a:defRPr sz="2400"/>
            </a:lvl8pPr>
            <a:lvl9pPr marL="4387769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4" y="6440806"/>
            <a:ext cx="7132320" cy="965834"/>
          </a:xfrm>
        </p:spPr>
        <p:txBody>
          <a:bodyPr/>
          <a:lstStyle>
            <a:lvl1pPr marL="0" indent="0">
              <a:buNone/>
              <a:defRPr sz="1680"/>
            </a:lvl1pPr>
            <a:lvl2pPr marL="548471" indent="0">
              <a:buNone/>
              <a:defRPr sz="1440"/>
            </a:lvl2pPr>
            <a:lvl3pPr marL="1096942" indent="0">
              <a:buNone/>
              <a:defRPr sz="1200"/>
            </a:lvl3pPr>
            <a:lvl4pPr marL="1645412" indent="0">
              <a:buNone/>
              <a:defRPr sz="1080"/>
            </a:lvl4pPr>
            <a:lvl5pPr marL="2193883" indent="0">
              <a:buNone/>
              <a:defRPr sz="1080"/>
            </a:lvl5pPr>
            <a:lvl6pPr marL="2742355" indent="0">
              <a:buNone/>
              <a:defRPr sz="1080"/>
            </a:lvl6pPr>
            <a:lvl7pPr marL="3290826" indent="0">
              <a:buNone/>
              <a:defRPr sz="1080"/>
            </a:lvl7pPr>
            <a:lvl8pPr marL="3839298" indent="0">
              <a:buNone/>
              <a:defRPr sz="1080"/>
            </a:lvl8pPr>
            <a:lvl9pPr marL="4387769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>
                <a:solidFill>
                  <a:srgbClr val="000000"/>
                </a:solidFill>
              </a:rPr>
              <a:pPr/>
              <a:t>3/20/2024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853594"/>
      </p:ext>
    </p:extLst>
  </p:cSld>
  <p:clrMapOvr>
    <a:masterClrMapping/>
  </p:clrMapOvr>
  <p:transition advClick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>
                <a:solidFill>
                  <a:srgbClr val="000000"/>
                </a:solidFill>
              </a:rPr>
              <a:pPr/>
              <a:t>3/20/2024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775504"/>
      </p:ext>
    </p:extLst>
  </p:cSld>
  <p:clrMapOvr>
    <a:masterClrMapping/>
  </p:clrMapOvr>
  <p:transition advClick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6810" y="274320"/>
            <a:ext cx="2823210" cy="7040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180" y="274320"/>
            <a:ext cx="8271510" cy="70408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>
                <a:solidFill>
                  <a:srgbClr val="000000"/>
                </a:solidFill>
              </a:rPr>
              <a:pPr/>
              <a:t>3/20/2024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811246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329566"/>
            <a:ext cx="1069848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842136"/>
            <a:ext cx="5252244" cy="7677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18" indent="0">
              <a:buNone/>
              <a:defRPr sz="2000" b="1"/>
            </a:lvl2pPr>
            <a:lvl3pPr marL="913838" indent="0">
              <a:buNone/>
              <a:defRPr sz="1800" b="1"/>
            </a:lvl3pPr>
            <a:lvl4pPr marL="1370756" indent="0">
              <a:buNone/>
              <a:defRPr sz="1600" b="1"/>
            </a:lvl4pPr>
            <a:lvl5pPr marL="1827676" indent="0">
              <a:buNone/>
              <a:defRPr sz="1600" b="1"/>
            </a:lvl5pPr>
            <a:lvl6pPr marL="2284592" indent="0">
              <a:buNone/>
              <a:defRPr sz="1600" b="1"/>
            </a:lvl6pPr>
            <a:lvl7pPr marL="2741510" indent="0">
              <a:buNone/>
              <a:defRPr sz="1600" b="1"/>
            </a:lvl7pPr>
            <a:lvl8pPr marL="3198429" indent="0">
              <a:buNone/>
              <a:defRPr sz="1600" b="1"/>
            </a:lvl8pPr>
            <a:lvl9pPr marL="36553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609850"/>
            <a:ext cx="5252244" cy="47415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4" y="1842136"/>
            <a:ext cx="5254308" cy="7677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18" indent="0">
              <a:buNone/>
              <a:defRPr sz="2000" b="1"/>
            </a:lvl2pPr>
            <a:lvl3pPr marL="913838" indent="0">
              <a:buNone/>
              <a:defRPr sz="1800" b="1"/>
            </a:lvl3pPr>
            <a:lvl4pPr marL="1370756" indent="0">
              <a:buNone/>
              <a:defRPr sz="1600" b="1"/>
            </a:lvl4pPr>
            <a:lvl5pPr marL="1827676" indent="0">
              <a:buNone/>
              <a:defRPr sz="1600" b="1"/>
            </a:lvl5pPr>
            <a:lvl6pPr marL="2284592" indent="0">
              <a:buNone/>
              <a:defRPr sz="1600" b="1"/>
            </a:lvl6pPr>
            <a:lvl7pPr marL="2741510" indent="0">
              <a:buNone/>
              <a:defRPr sz="1600" b="1"/>
            </a:lvl7pPr>
            <a:lvl8pPr marL="3198429" indent="0">
              <a:buNone/>
              <a:defRPr sz="1600" b="1"/>
            </a:lvl8pPr>
            <a:lvl9pPr marL="36553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4" y="2609850"/>
            <a:ext cx="5254308" cy="47415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/>
              <a:pPr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/>
              <a:pPr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/>
              <a:pPr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71" y="327660"/>
            <a:ext cx="3910807" cy="13944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9" y="327665"/>
            <a:ext cx="6645275" cy="7023736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71" y="1722124"/>
            <a:ext cx="3910807" cy="5629276"/>
          </a:xfrm>
        </p:spPr>
        <p:txBody>
          <a:bodyPr/>
          <a:lstStyle>
            <a:lvl1pPr marL="0" indent="0">
              <a:buNone/>
              <a:defRPr sz="1400"/>
            </a:lvl1pPr>
            <a:lvl2pPr marL="456918" indent="0">
              <a:buNone/>
              <a:defRPr sz="1300"/>
            </a:lvl2pPr>
            <a:lvl3pPr marL="913838" indent="0">
              <a:buNone/>
              <a:defRPr sz="1000"/>
            </a:lvl3pPr>
            <a:lvl4pPr marL="1370756" indent="0">
              <a:buNone/>
              <a:defRPr sz="900"/>
            </a:lvl4pPr>
            <a:lvl5pPr marL="1827676" indent="0">
              <a:buNone/>
              <a:defRPr sz="900"/>
            </a:lvl5pPr>
            <a:lvl6pPr marL="2284592" indent="0">
              <a:buNone/>
              <a:defRPr sz="900"/>
            </a:lvl6pPr>
            <a:lvl7pPr marL="2741510" indent="0">
              <a:buNone/>
              <a:defRPr sz="900"/>
            </a:lvl7pPr>
            <a:lvl8pPr marL="3198429" indent="0">
              <a:buNone/>
              <a:defRPr sz="900"/>
            </a:lvl8pPr>
            <a:lvl9pPr marL="36553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/>
              <a:pPr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4" y="5760720"/>
            <a:ext cx="7132320" cy="6800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4" y="735330"/>
            <a:ext cx="7132320" cy="4937760"/>
          </a:xfrm>
        </p:spPr>
        <p:txBody>
          <a:bodyPr/>
          <a:lstStyle>
            <a:lvl1pPr marL="0" indent="0">
              <a:buNone/>
              <a:defRPr sz="3100"/>
            </a:lvl1pPr>
            <a:lvl2pPr marL="456918" indent="0">
              <a:buNone/>
              <a:defRPr sz="2800"/>
            </a:lvl2pPr>
            <a:lvl3pPr marL="913838" indent="0">
              <a:buNone/>
              <a:defRPr sz="2400"/>
            </a:lvl3pPr>
            <a:lvl4pPr marL="1370756" indent="0">
              <a:buNone/>
              <a:defRPr sz="2000"/>
            </a:lvl4pPr>
            <a:lvl5pPr marL="1827676" indent="0">
              <a:buNone/>
              <a:defRPr sz="2000"/>
            </a:lvl5pPr>
            <a:lvl6pPr marL="2284592" indent="0">
              <a:buNone/>
              <a:defRPr sz="2000"/>
            </a:lvl6pPr>
            <a:lvl7pPr marL="2741510" indent="0">
              <a:buNone/>
              <a:defRPr sz="2000"/>
            </a:lvl7pPr>
            <a:lvl8pPr marL="3198429" indent="0">
              <a:buNone/>
              <a:defRPr sz="2000"/>
            </a:lvl8pPr>
            <a:lvl9pPr marL="36553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4" y="6440806"/>
            <a:ext cx="7132320" cy="965834"/>
          </a:xfrm>
        </p:spPr>
        <p:txBody>
          <a:bodyPr/>
          <a:lstStyle>
            <a:lvl1pPr marL="0" indent="0">
              <a:buNone/>
              <a:defRPr sz="1400"/>
            </a:lvl1pPr>
            <a:lvl2pPr marL="456918" indent="0">
              <a:buNone/>
              <a:defRPr sz="1300"/>
            </a:lvl2pPr>
            <a:lvl3pPr marL="913838" indent="0">
              <a:buNone/>
              <a:defRPr sz="1000"/>
            </a:lvl3pPr>
            <a:lvl4pPr marL="1370756" indent="0">
              <a:buNone/>
              <a:defRPr sz="900"/>
            </a:lvl4pPr>
            <a:lvl5pPr marL="1827676" indent="0">
              <a:buNone/>
              <a:defRPr sz="900"/>
            </a:lvl5pPr>
            <a:lvl6pPr marL="2284592" indent="0">
              <a:buNone/>
              <a:defRPr sz="900"/>
            </a:lvl6pPr>
            <a:lvl7pPr marL="2741510" indent="0">
              <a:buNone/>
              <a:defRPr sz="900"/>
            </a:lvl7pPr>
            <a:lvl8pPr marL="3198429" indent="0">
              <a:buNone/>
              <a:defRPr sz="900"/>
            </a:lvl8pPr>
            <a:lvl9pPr marL="36553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/>
              <a:pPr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91540" y="274320"/>
            <a:ext cx="1010412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10" rIns="92016" bIns="460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7180" y="1097280"/>
            <a:ext cx="11292840" cy="621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10" rIns="92016" bIns="460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r>
              <a:rPr lang="en-US"/>
              <a:t>jhbikjb</a:t>
            </a:r>
          </a:p>
          <a:p>
            <a:pPr lvl="1"/>
            <a:r>
              <a:rPr lang="en-US"/>
              <a:t>erfer</a:t>
            </a:r>
          </a:p>
          <a:p>
            <a:pPr lvl="0"/>
            <a:r>
              <a:rPr lang="en-US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91540" y="7498080"/>
            <a:ext cx="2476500" cy="5486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81" tIns="45692" rIns="91381" bIns="45692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/>
              <a:pPr/>
              <a:t>3/20/2024</a:t>
            </a:fld>
            <a:endParaRPr lang="en-US"/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61460" y="7498080"/>
            <a:ext cx="3764280" cy="5486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81" tIns="45692" rIns="91381" bIns="45692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9160" y="7498080"/>
            <a:ext cx="2476500" cy="5486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81" tIns="45692" rIns="91381" bIns="45692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6918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3838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0756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7676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689" indent="-342689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 b="1">
          <a:solidFill>
            <a:srgbClr val="0000DC"/>
          </a:solidFill>
          <a:latin typeface="+mn-lt"/>
          <a:ea typeface="+mn-ea"/>
          <a:cs typeface="+mn-cs"/>
        </a:defRPr>
      </a:lvl1pPr>
      <a:lvl2pPr marL="742492" indent="-285574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2pPr>
      <a:lvl3pPr marL="1142295" indent="-228457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599215" indent="-228457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6133" indent="-228457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3048" indent="-228457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69972" indent="-228457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6889" indent="-228457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3807" indent="-228457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8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18" algn="l" defTabSz="9138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38" algn="l" defTabSz="9138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56" algn="l" defTabSz="9138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676" algn="l" defTabSz="9138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592" algn="l" defTabSz="9138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510" algn="l" defTabSz="9138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29" algn="l" defTabSz="9138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346" algn="l" defTabSz="9138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29260" y="91440"/>
            <a:ext cx="11094720" cy="94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866" tIns="57436" rIns="114866" bIns="5743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9260" y="1371610"/>
            <a:ext cx="11094720" cy="5928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866" tIns="57436" rIns="114866" bIns="574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" y="7820026"/>
            <a:ext cx="3163729" cy="337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4866" tIns="57436" rIns="114866" bIns="57436" numCol="1" anchor="b" anchorCtr="0" compatLnSpc="1">
            <a:prstTxWarp prst="textNoShape">
              <a:avLst/>
            </a:prstTxWarp>
          </a:bodyPr>
          <a:lstStyle>
            <a:lvl1pPr algn="l">
              <a:defRPr sz="1500">
                <a:latin typeface="Arial" charset="0"/>
                <a:cs typeface="+mn-cs"/>
              </a:defRPr>
            </a:lvl1pPr>
          </a:lstStyle>
          <a:p>
            <a:pPr>
              <a:buClr>
                <a:srgbClr val="333399"/>
              </a:buClr>
            </a:pPr>
            <a:fld id="{64AF64BB-7864-D243-AF61-8F2EE0D8D0B6}" type="slidenum">
              <a:rPr lang="en-US" smtClean="0">
                <a:solidFill>
                  <a:srgbClr val="009999"/>
                </a:solidFill>
              </a:rPr>
              <a:pPr>
                <a:buClr>
                  <a:srgbClr val="333399"/>
                </a:buClr>
              </a:pPr>
              <a:t>‹#›</a:t>
            </a:fld>
            <a:endParaRPr lang="en-US">
              <a:solidFill>
                <a:srgbClr val="009999"/>
              </a:solidFill>
            </a:endParaRPr>
          </a:p>
        </p:txBody>
      </p:sp>
      <p:pic>
        <p:nvPicPr>
          <p:cNvPr id="6" name="Picture 7" descr="JCI_logo_small"/>
          <p:cNvPicPr>
            <a:picLocks noChangeAspect="1" noChangeArrowheads="1"/>
          </p:cNvPicPr>
          <p:nvPr/>
        </p:nvPicPr>
        <p:blipFill>
          <a:blip r:embed="rId15" cstate="print"/>
          <a:srcRect b="9802"/>
          <a:stretch>
            <a:fillRect/>
          </a:stretch>
        </p:blipFill>
        <p:spPr bwMode="auto">
          <a:xfrm>
            <a:off x="9709944" y="7339966"/>
            <a:ext cx="1758315" cy="807720"/>
          </a:xfrm>
          <a:prstGeom prst="rect">
            <a:avLst/>
          </a:prstGeom>
          <a:noFill/>
        </p:spPr>
      </p:pic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608807" y="7311390"/>
            <a:ext cx="10669588" cy="0"/>
          </a:xfrm>
          <a:prstGeom prst="line">
            <a:avLst/>
          </a:prstGeom>
          <a:noFill/>
          <a:ln w="9525">
            <a:solidFill>
              <a:srgbClr val="7DBA00"/>
            </a:solidFill>
            <a:round/>
            <a:headEnd/>
            <a:tailEnd/>
          </a:ln>
          <a:effectLst/>
        </p:spPr>
        <p:txBody>
          <a:bodyPr wrap="none" lIns="114866" tIns="57436" rIns="114866" bIns="57436" anchor="ctr"/>
          <a:lstStyle/>
          <a:p>
            <a:pPr>
              <a:buClr>
                <a:srgbClr val="333399"/>
              </a:buClr>
            </a:pPr>
            <a:endParaRPr lang="en-US">
              <a:solidFill>
                <a:srgbClr val="009999"/>
              </a:solidFill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608807" y="1056878"/>
            <a:ext cx="10669588" cy="0"/>
          </a:xfrm>
          <a:prstGeom prst="line">
            <a:avLst/>
          </a:prstGeom>
          <a:noFill/>
          <a:ln w="9525">
            <a:solidFill>
              <a:srgbClr val="7DBA00"/>
            </a:solidFill>
            <a:round/>
            <a:headEnd/>
            <a:tailEnd/>
          </a:ln>
          <a:effectLst/>
        </p:spPr>
        <p:txBody>
          <a:bodyPr wrap="none" lIns="114866" tIns="57436" rIns="114866" bIns="57436" anchor="ctr"/>
          <a:lstStyle/>
          <a:p>
            <a:pPr>
              <a:buClr>
                <a:srgbClr val="333399"/>
              </a:buClr>
            </a:pPr>
            <a:endParaRPr lang="en-US">
              <a:solidFill>
                <a:srgbClr val="00999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</a:defRPr>
      </a:lvl5pPr>
      <a:lvl6pPr marL="57433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1148666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72300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229733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430752" indent="-430752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933291" indent="-358959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435834" indent="-287167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2010167" indent="-287167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2584501" indent="-287167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3158833" indent="-287167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3733166" indent="-287167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4307498" indent="-287167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4881832" indent="-287167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14866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4333" algn="l" defTabSz="114866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8666" algn="l" defTabSz="114866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3003" algn="l" defTabSz="114866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97333" algn="l" defTabSz="114866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1666" algn="l" defTabSz="114866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45999" algn="l" defTabSz="114866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0333" algn="l" defTabSz="114866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94665" algn="l" defTabSz="114866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91540" y="274320"/>
            <a:ext cx="10104120" cy="8229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7180" y="1097280"/>
            <a:ext cx="11292840" cy="621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0"/>
            <a:r>
              <a:rPr lang="en-US" altLang="en-US"/>
              <a:t>jhbikjb</a:t>
            </a:r>
          </a:p>
          <a:p>
            <a:pPr lvl="1"/>
            <a:r>
              <a:rPr lang="en-US" altLang="en-US"/>
              <a:t>erfer</a:t>
            </a:r>
          </a:p>
          <a:p>
            <a:pPr lvl="0"/>
            <a:r>
              <a:rPr lang="en-US" altLang="en-US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91540" y="7498080"/>
            <a:ext cx="2476500" cy="5486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68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28042857-59F1-4E39-808E-39E3B92BB142}" type="datetime1">
              <a:rPr lang="en-US">
                <a:solidFill>
                  <a:srgbClr val="000000"/>
                </a:solidFill>
              </a:rPr>
              <a:pPr>
                <a:defRPr/>
              </a:pPr>
              <a:t>3/20/2024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61460" y="7498080"/>
            <a:ext cx="3764280" cy="5486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68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9160" y="7498080"/>
            <a:ext cx="2476500" cy="5486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68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F0B8DE-1180-4B91-9893-25735A8EA3B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79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32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32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32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32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32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548640" algn="ctr" rtl="0" eaLnBrk="0" fontAlgn="base" hangingPunct="0">
        <a:spcBef>
          <a:spcPct val="0"/>
        </a:spcBef>
        <a:spcAft>
          <a:spcPct val="0"/>
        </a:spcAft>
        <a:defRPr kumimoji="1" sz="432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1097280" algn="ctr" rtl="0" eaLnBrk="0" fontAlgn="base" hangingPunct="0">
        <a:spcBef>
          <a:spcPct val="0"/>
        </a:spcBef>
        <a:spcAft>
          <a:spcPct val="0"/>
        </a:spcAft>
        <a:defRPr kumimoji="1" sz="432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645920" algn="ctr" rtl="0" eaLnBrk="0" fontAlgn="base" hangingPunct="0">
        <a:spcBef>
          <a:spcPct val="0"/>
        </a:spcBef>
        <a:spcAft>
          <a:spcPct val="0"/>
        </a:spcAft>
        <a:defRPr kumimoji="1" sz="432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2194560" algn="ctr" rtl="0" eaLnBrk="0" fontAlgn="base" hangingPunct="0">
        <a:spcBef>
          <a:spcPct val="0"/>
        </a:spcBef>
        <a:spcAft>
          <a:spcPct val="0"/>
        </a:spcAft>
        <a:defRPr kumimoji="1" sz="432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411480" indent="-4114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2880" b="1">
          <a:solidFill>
            <a:srgbClr val="0000DC"/>
          </a:solidFill>
          <a:latin typeface="+mn-lt"/>
          <a:ea typeface="+mn-ea"/>
          <a:cs typeface="+mn-cs"/>
        </a:defRPr>
      </a:lvl1pPr>
      <a:lvl2pPr marL="89154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400">
          <a:solidFill>
            <a:schemeClr val="tx1"/>
          </a:solidFill>
          <a:latin typeface="+mn-lt"/>
        </a:defRPr>
      </a:lvl2pPr>
      <a:lvl3pPr marL="1371600" indent="-27432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400">
          <a:solidFill>
            <a:schemeClr val="tx1"/>
          </a:solidFill>
          <a:latin typeface="+mn-lt"/>
        </a:defRPr>
      </a:lvl3pPr>
      <a:lvl4pPr marL="1920240" indent="-27432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</a:defRPr>
      </a:lvl4pPr>
      <a:lvl5pPr marL="2468880" indent="-27432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400">
          <a:solidFill>
            <a:schemeClr val="tx1"/>
          </a:solidFill>
          <a:latin typeface="+mn-lt"/>
        </a:defRPr>
      </a:lvl5pPr>
      <a:lvl6pPr marL="3017520" indent="-27432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400">
          <a:solidFill>
            <a:schemeClr val="tx1"/>
          </a:solidFill>
          <a:latin typeface="+mn-lt"/>
        </a:defRPr>
      </a:lvl6pPr>
      <a:lvl7pPr marL="3566160" indent="-27432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400">
          <a:solidFill>
            <a:schemeClr val="tx1"/>
          </a:solidFill>
          <a:latin typeface="+mn-lt"/>
        </a:defRPr>
      </a:lvl7pPr>
      <a:lvl8pPr marL="4114800" indent="-27432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400">
          <a:solidFill>
            <a:schemeClr val="tx1"/>
          </a:solidFill>
          <a:latin typeface="+mn-lt"/>
        </a:defRPr>
      </a:lvl8pPr>
      <a:lvl9pPr marL="4663440" indent="-27432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91540" y="274320"/>
            <a:ext cx="1010412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3" rIns="92047" bIns="46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7180" y="1097280"/>
            <a:ext cx="11292840" cy="621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3" rIns="92047" bIns="46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r>
              <a:rPr lang="en-US"/>
              <a:t>jhbikjb</a:t>
            </a:r>
          </a:p>
          <a:p>
            <a:pPr lvl="1"/>
            <a:r>
              <a:rPr lang="en-US"/>
              <a:t>erfer</a:t>
            </a:r>
          </a:p>
          <a:p>
            <a:pPr lvl="0"/>
            <a:r>
              <a:rPr lang="en-US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91540" y="7498080"/>
            <a:ext cx="2476500" cy="5486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680">
                <a:solidFill>
                  <a:schemeClr val="tx1"/>
                </a:solidFill>
                <a:latin typeface="+mj-lt"/>
              </a:defRPr>
            </a:lvl1pPr>
          </a:lstStyle>
          <a:p>
            <a:pPr eaLnBrk="1" fontAlgn="auto" hangingPunct="1">
              <a:spcAft>
                <a:spcPts val="0"/>
              </a:spcAft>
            </a:pPr>
            <a:fld id="{B2DD4D03-10E2-4E8E-8C75-F776F21F7EC6}" type="datetime1">
              <a:rPr lang="en-US" kern="0" smtClean="0">
                <a:solidFill>
                  <a:srgbClr val="000000"/>
                </a:solidFill>
                <a:cs typeface="Arial"/>
                <a:sym typeface="Arial"/>
              </a:rPr>
              <a:pPr eaLnBrk="1" fontAlgn="auto" hangingPunct="1">
                <a:spcAft>
                  <a:spcPts val="0"/>
                </a:spcAft>
              </a:pPr>
              <a:t>3/20/2024</a:t>
            </a:fld>
            <a:endParaRPr lang="en-US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61460" y="7498080"/>
            <a:ext cx="3764280" cy="5486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680">
                <a:solidFill>
                  <a:schemeClr val="tx1"/>
                </a:solidFill>
                <a:latin typeface="+mj-lt"/>
              </a:defRPr>
            </a:lvl1pPr>
          </a:lstStyle>
          <a:p>
            <a:pPr eaLnBrk="1" fontAlgn="auto" hangingPunct="1">
              <a:spcAft>
                <a:spcPts val="0"/>
              </a:spcAft>
            </a:pPr>
            <a:endParaRPr lang="en-US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9160" y="7498080"/>
            <a:ext cx="2476500" cy="5486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680">
                <a:solidFill>
                  <a:schemeClr val="tx1"/>
                </a:solidFill>
                <a:latin typeface="+mj-lt"/>
              </a:defRPr>
            </a:lvl1pPr>
          </a:lstStyle>
          <a:p>
            <a:pPr eaLnBrk="1" fontAlgn="auto" hangingPunct="1">
              <a:spcAft>
                <a:spcPts val="0"/>
              </a:spcAft>
            </a:pPr>
            <a:fld id="{B70CAB13-37D7-4919-A74A-882E4DFDF04F}" type="slidenum">
              <a:rPr lang="en-US" kern="0" smtClean="0">
                <a:solidFill>
                  <a:srgbClr val="000000"/>
                </a:solidFill>
                <a:cs typeface="Arial"/>
                <a:sym typeface="Arial"/>
              </a:rPr>
              <a:pPr eaLnBrk="1" fontAlgn="auto" hangingPunct="1">
                <a:spcAft>
                  <a:spcPts val="0"/>
                </a:spcAft>
              </a:pPr>
              <a:t>‹#›</a:t>
            </a:fld>
            <a:endParaRPr lang="en-US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267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32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32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32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32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32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548471" algn="ctr" rtl="0" eaLnBrk="0" fontAlgn="base" hangingPunct="0">
        <a:spcBef>
          <a:spcPct val="0"/>
        </a:spcBef>
        <a:spcAft>
          <a:spcPct val="0"/>
        </a:spcAft>
        <a:defRPr kumimoji="1" sz="432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1096942" algn="ctr" rtl="0" eaLnBrk="0" fontAlgn="base" hangingPunct="0">
        <a:spcBef>
          <a:spcPct val="0"/>
        </a:spcBef>
        <a:spcAft>
          <a:spcPct val="0"/>
        </a:spcAft>
        <a:defRPr kumimoji="1" sz="432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645412" algn="ctr" rtl="0" eaLnBrk="0" fontAlgn="base" hangingPunct="0">
        <a:spcBef>
          <a:spcPct val="0"/>
        </a:spcBef>
        <a:spcAft>
          <a:spcPct val="0"/>
        </a:spcAft>
        <a:defRPr kumimoji="1" sz="432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2193883" algn="ctr" rtl="0" eaLnBrk="0" fontAlgn="base" hangingPunct="0">
        <a:spcBef>
          <a:spcPct val="0"/>
        </a:spcBef>
        <a:spcAft>
          <a:spcPct val="0"/>
        </a:spcAft>
        <a:defRPr kumimoji="1" sz="432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411354" indent="-411354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880" b="1">
          <a:solidFill>
            <a:srgbClr val="0000DC"/>
          </a:solidFill>
          <a:latin typeface="+mn-lt"/>
          <a:ea typeface="+mn-ea"/>
          <a:cs typeface="+mn-cs"/>
        </a:defRPr>
      </a:lvl1pPr>
      <a:lvl2pPr marL="891265" indent="-342794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400">
          <a:solidFill>
            <a:schemeClr val="tx1"/>
          </a:solidFill>
          <a:latin typeface="+mn-lt"/>
        </a:defRPr>
      </a:lvl2pPr>
      <a:lvl3pPr marL="1371178" indent="-27423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400">
          <a:solidFill>
            <a:schemeClr val="tx1"/>
          </a:solidFill>
          <a:latin typeface="+mn-lt"/>
        </a:defRPr>
      </a:lvl3pPr>
      <a:lvl4pPr marL="1919648" indent="-274236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</a:defRPr>
      </a:lvl4pPr>
      <a:lvl5pPr marL="2468120" indent="-27423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400">
          <a:solidFill>
            <a:schemeClr val="tx1"/>
          </a:solidFill>
          <a:latin typeface="+mn-lt"/>
        </a:defRPr>
      </a:lvl5pPr>
      <a:lvl6pPr marL="3016591" indent="-27423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400">
          <a:solidFill>
            <a:schemeClr val="tx1"/>
          </a:solidFill>
          <a:latin typeface="+mn-lt"/>
        </a:defRPr>
      </a:lvl6pPr>
      <a:lvl7pPr marL="3565062" indent="-27423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400">
          <a:solidFill>
            <a:schemeClr val="tx1"/>
          </a:solidFill>
          <a:latin typeface="+mn-lt"/>
        </a:defRPr>
      </a:lvl7pPr>
      <a:lvl8pPr marL="4113533" indent="-27423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400">
          <a:solidFill>
            <a:schemeClr val="tx1"/>
          </a:solidFill>
          <a:latin typeface="+mn-lt"/>
        </a:defRPr>
      </a:lvl8pPr>
      <a:lvl9pPr marL="4662004" indent="-27423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96942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471" algn="l" defTabSz="1096942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42" algn="l" defTabSz="1096942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412" algn="l" defTabSz="1096942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83" algn="l" defTabSz="1096942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355" algn="l" defTabSz="1096942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0826" algn="l" defTabSz="1096942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39298" algn="l" defTabSz="1096942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7769" algn="l" defTabSz="1096942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823406" y="952604"/>
            <a:ext cx="11776175" cy="2026920"/>
          </a:xfrm>
        </p:spPr>
        <p:txBody>
          <a:bodyPr/>
          <a:lstStyle/>
          <a:p>
            <a:pPr algn="l">
              <a:defRPr/>
            </a:pPr>
            <a:r>
              <a:rPr lang="en-US" sz="4000" dirty="0"/>
              <a:t>Putting It All Together</a:t>
            </a:r>
          </a:p>
        </p:txBody>
      </p:sp>
      <p:sp>
        <p:nvSpPr>
          <p:cNvPr id="16385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00500" y="4080588"/>
            <a:ext cx="7391399" cy="986712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sz="3200" dirty="0" err="1"/>
              <a:t>AnHai</a:t>
            </a:r>
            <a:r>
              <a:rPr lang="en-US" sz="3200" dirty="0"/>
              <a:t> Doan   </a:t>
            </a:r>
          </a:p>
          <a:p>
            <a:pPr algn="l"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16387" name="Picture 8" descr="whitewo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2305" y="3602339"/>
            <a:ext cx="1410131" cy="205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Learned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1562986"/>
            <a:ext cx="11292840" cy="5752214"/>
          </a:xfrm>
        </p:spPr>
        <p:txBody>
          <a:bodyPr/>
          <a:lstStyle/>
          <a:p>
            <a:r>
              <a:rPr lang="en-US" dirty="0"/>
              <a:t>Main technical challenges in the data integration pipeline</a:t>
            </a:r>
          </a:p>
          <a:p>
            <a:pPr lvl="1"/>
            <a:r>
              <a:rPr lang="en-US" dirty="0"/>
              <a:t>What they are? Why are they difficult? State of the art solutions?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34885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ular Callout 25"/>
          <p:cNvSpPr/>
          <p:nvPr/>
        </p:nvSpPr>
        <p:spPr bwMode="auto">
          <a:xfrm>
            <a:off x="9394257" y="1660359"/>
            <a:ext cx="1689234" cy="1761422"/>
          </a:xfrm>
          <a:prstGeom prst="wedgeRoundRectCallout">
            <a:avLst>
              <a:gd name="adj1" fmla="val -41346"/>
              <a:gd name="adj2" fmla="val 69877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490" tIns="55246" rIns="110490" bIns="55246" numCol="1" rtlCol="0" anchor="t" anchorCtr="0" compatLnSpc="1">
            <a:prstTxWarp prst="textNoShape">
              <a:avLst/>
            </a:prstTxWarp>
          </a:bodyPr>
          <a:lstStyle/>
          <a:p>
            <a:pPr marL="891540" indent="-342900">
              <a:buClr>
                <a:srgbClr val="000099"/>
              </a:buClr>
            </a:pPr>
            <a:endParaRPr lang="en-US" sz="2400" kern="0">
              <a:solidFill>
                <a:srgbClr val="FF3300"/>
              </a:solidFill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164" y="2863286"/>
            <a:ext cx="1577656" cy="11223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9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134" y="4511845"/>
            <a:ext cx="2448970" cy="1295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11" name="Can 10"/>
          <p:cNvSpPr/>
          <p:nvPr/>
        </p:nvSpPr>
        <p:spPr bwMode="auto">
          <a:xfrm>
            <a:off x="1350971" y="3188016"/>
            <a:ext cx="458491" cy="487205"/>
          </a:xfrm>
          <a:prstGeom prst="ca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490" tIns="55246" rIns="110490" bIns="55246" numCol="1" rtlCol="0" anchor="t" anchorCtr="0" compatLnSpc="1">
            <a:prstTxWarp prst="textNoShape">
              <a:avLst/>
            </a:prstTxWarp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91540" indent="-34290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Tx/>
              <a:buChar char="–"/>
            </a:pPr>
            <a:endParaRPr lang="en-US" sz="2400" kern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412104" y="3337321"/>
            <a:ext cx="129906" cy="15716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490" tIns="55246" rIns="110490" bIns="55246" numCol="1" rtlCol="0" anchor="t" anchorCtr="0" compatLnSpc="1">
            <a:prstTxWarp prst="textNoShape">
              <a:avLst/>
            </a:prstTxWarp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91540" indent="-34290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Tx/>
              <a:buChar char="–"/>
            </a:pPr>
            <a:endParaRPr lang="en-US" sz="2400" kern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583882" y="3466829"/>
            <a:ext cx="129906" cy="15716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490" tIns="55246" rIns="110490" bIns="55246" numCol="1" rtlCol="0" anchor="t" anchorCtr="0" compatLnSpc="1">
            <a:prstTxWarp prst="textNoShape">
              <a:avLst/>
            </a:prstTxWarp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91540" indent="-34290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Tx/>
              <a:buChar char="–"/>
            </a:pPr>
            <a:endParaRPr lang="en-US" sz="2400" kern="0">
              <a:solidFill>
                <a:srgbClr val="FF3300"/>
              </a:solidFill>
              <a:latin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2105623" y="5137476"/>
            <a:ext cx="49079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7963304" y="3985633"/>
            <a:ext cx="441108" cy="1016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6" name="Flowchart: Punched Tape 15"/>
          <p:cNvSpPr/>
          <p:nvPr/>
        </p:nvSpPr>
        <p:spPr bwMode="auto">
          <a:xfrm rot="5400000">
            <a:off x="1276515" y="4939077"/>
            <a:ext cx="285906" cy="344503"/>
          </a:xfrm>
          <a:prstGeom prst="flowChartPunchedTap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490" tIns="55246" rIns="110490" bIns="55246" numCol="1" rtlCol="0" anchor="t" anchorCtr="0" compatLnSpc="1">
            <a:prstTxWarp prst="textNoShape">
              <a:avLst/>
            </a:prstTxWarp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91540" indent="-34290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Tx/>
              <a:buChar char="–"/>
            </a:pPr>
            <a:endParaRPr lang="en-US" sz="2400" kern="0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17" name="Flowchart: Punched Tape 16"/>
          <p:cNvSpPr/>
          <p:nvPr/>
        </p:nvSpPr>
        <p:spPr bwMode="auto">
          <a:xfrm rot="5400000">
            <a:off x="1712812" y="5130318"/>
            <a:ext cx="285906" cy="344503"/>
          </a:xfrm>
          <a:prstGeom prst="flowChartPunchedTap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490" tIns="55246" rIns="110490" bIns="55246" numCol="1" rtlCol="0" anchor="t" anchorCtr="0" compatLnSpc="1">
            <a:prstTxWarp prst="textNoShape">
              <a:avLst/>
            </a:prstTxWarp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91540" indent="-34290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Tx/>
              <a:buChar char="–"/>
            </a:pPr>
            <a:endParaRPr lang="en-US" sz="2400" kern="0" dirty="0">
              <a:solidFill>
                <a:srgbClr val="FF3300"/>
              </a:solidFill>
              <a:latin typeface="Arial" charset="0"/>
            </a:endParaRPr>
          </a:p>
        </p:txBody>
      </p:sp>
      <p:cxnSp>
        <p:nvCxnSpPr>
          <p:cNvPr id="18" name="Straight Arrow Connector 17"/>
          <p:cNvCxnSpPr>
            <a:stCxn id="8" idx="3"/>
          </p:cNvCxnSpPr>
          <p:nvPr/>
        </p:nvCxnSpPr>
        <p:spPr bwMode="auto">
          <a:xfrm>
            <a:off x="3971819" y="3424460"/>
            <a:ext cx="1879746" cy="56117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9" name="Straight Arrow Connector 18"/>
          <p:cNvCxnSpPr>
            <a:stCxn id="9" idx="3"/>
          </p:cNvCxnSpPr>
          <p:nvPr/>
        </p:nvCxnSpPr>
        <p:spPr bwMode="auto">
          <a:xfrm flipV="1">
            <a:off x="5137106" y="4068228"/>
            <a:ext cx="714460" cy="10913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979" y="3337321"/>
            <a:ext cx="1916758" cy="1367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6" name="TextBox 5"/>
          <p:cNvSpPr txBox="1"/>
          <p:nvPr/>
        </p:nvSpPr>
        <p:spPr>
          <a:xfrm>
            <a:off x="8444756" y="3572476"/>
            <a:ext cx="1277914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en-US" sz="2160" b="1" kern="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Data</a:t>
            </a:r>
            <a:r>
              <a:rPr kumimoji="0" lang="en-US" sz="216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br>
              <a:rPr kumimoji="0" lang="en-US" sz="216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</a:br>
            <a:r>
              <a:rPr kumimoji="0" lang="en-US" sz="2160" b="1" kern="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analysis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1855765" y="3407631"/>
            <a:ext cx="441108" cy="1016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1" name="Left Brace 20"/>
          <p:cNvSpPr/>
          <p:nvPr/>
        </p:nvSpPr>
        <p:spPr bwMode="auto">
          <a:xfrm rot="16200000">
            <a:off x="4351110" y="2723332"/>
            <a:ext cx="508298" cy="6716089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490" tIns="55246" rIns="110490" bIns="55246" numCol="1" rtlCol="0" anchor="t" anchorCtr="0" compatLnSpc="1">
            <a:prstTxWarp prst="textNoShape">
              <a:avLst/>
            </a:prstTxWarp>
          </a:bodyPr>
          <a:lstStyle/>
          <a:p>
            <a:pPr marL="891540" indent="-342900">
              <a:buClr>
                <a:srgbClr val="000099"/>
              </a:buClr>
            </a:pPr>
            <a:endParaRPr lang="en-US" sz="2400" kern="0">
              <a:solidFill>
                <a:srgbClr val="FF3300"/>
              </a:solidFill>
              <a:cs typeface="Arial"/>
              <a:sym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14450" y="6225250"/>
            <a:ext cx="483978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en-US" sz="2160" b="1" kern="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Data integration, data wrangling, …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731520" y="1925478"/>
            <a:ext cx="10424160" cy="63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0456" tIns="55228" rIns="110456" bIns="55228" numCol="1" anchor="t" anchorCtr="0" compatLnSpc="1">
            <a:prstTxWarp prst="textNoShape">
              <a:avLst/>
            </a:prstTxWarp>
          </a:bodyPr>
          <a:lstStyle>
            <a:lvl1pPr marL="342795" indent="-34279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2400" b="1">
                <a:solidFill>
                  <a:srgbClr val="0000DC"/>
                </a:solidFill>
                <a:latin typeface="+mn-lt"/>
                <a:ea typeface="+mn-ea"/>
                <a:cs typeface="+mn-cs"/>
              </a:defRPr>
            </a:lvl1pPr>
            <a:lvl2pPr marL="742721" indent="-28566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2pPr>
            <a:lvl3pPr marL="1142648" indent="-2285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3pPr>
            <a:lvl4pPr marL="1599707" indent="-2285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6767" indent="-2285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3826" indent="-2285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0885" indent="-2285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7944" indent="-2285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5003" indent="-2285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00099"/>
              </a:buClr>
            </a:pPr>
            <a:r>
              <a:rPr lang="en-US" sz="2880" kern="0" dirty="0">
                <a:sym typeface="Arial"/>
              </a:rPr>
              <a:t>The raw data to insight pipeline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394258" y="1660357"/>
            <a:ext cx="17524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en-US" sz="216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is there any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en-US" sz="216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correlation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en-US" sz="216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between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en-US" sz="216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location and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en-US" sz="216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revenue?</a:t>
            </a:r>
          </a:p>
        </p:txBody>
      </p:sp>
    </p:spTree>
    <p:extLst>
      <p:ext uri="{BB962C8B-B14F-4D97-AF65-F5344CB8AC3E}">
        <p14:creationId xmlns:p14="http://schemas.microsoft.com/office/powerpoint/2010/main" val="3095601232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80" b="1">
                <a:solidFill>
                  <a:srgbClr val="0000DC"/>
                </a:solidFill>
                <a:latin typeface="Arial" panose="020B0604020202020204" pitchFamily="34" charset="0"/>
              </a:defRPr>
            </a:lvl1pPr>
            <a:lvl2pPr marL="891540" indent="-342900">
              <a:spcBef>
                <a:spcPct val="20000"/>
              </a:spcBef>
              <a:buClr>
                <a:schemeClr val="accent2"/>
              </a:buClr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274320">
              <a:spcBef>
                <a:spcPct val="20000"/>
              </a:spcBef>
              <a:buClr>
                <a:schemeClr val="accent2"/>
              </a:buClr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20240" indent="-27432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468880" indent="-27432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17520" indent="-2743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566160" indent="-2743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114800" indent="-2743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663440" indent="-2743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D1F8B1-CA58-4CD9-8B09-9F41569C54B2}" type="slidenum">
              <a:rPr kumimoji="0" lang="en-US" altLang="en-US" sz="1680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en-US" sz="168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9459" name="tabl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670" y="1594486"/>
            <a:ext cx="2514600" cy="1994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5"/>
          <p:cNvSpPr txBox="1"/>
          <p:nvPr/>
        </p:nvSpPr>
        <p:spPr>
          <a:xfrm>
            <a:off x="5253990" y="927735"/>
            <a:ext cx="1899286" cy="60939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defRPr/>
            </a:pPr>
            <a:r>
              <a:rPr lang="en-US" sz="3360" b="1" dirty="0">
                <a:cs typeface="Times"/>
              </a:rPr>
              <a:t>X</a:t>
            </a:r>
            <a:endParaRPr lang="en-US" sz="3360" b="1" baseline="-25000" dirty="0">
              <a:cs typeface="Times"/>
            </a:endParaRPr>
          </a:p>
        </p:txBody>
      </p:sp>
      <p:pic>
        <p:nvPicPr>
          <p:cNvPr id="19461" name="tab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670" y="4699636"/>
            <a:ext cx="4413886" cy="2602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/>
        </p:nvSpPr>
        <p:spPr>
          <a:xfrm>
            <a:off x="5253990" y="4032885"/>
            <a:ext cx="1899286" cy="60939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defRPr/>
            </a:pPr>
            <a:r>
              <a:rPr lang="en-US" sz="3360" b="1" dirty="0">
                <a:cs typeface="Times"/>
              </a:rPr>
              <a:t>Y</a:t>
            </a:r>
            <a:endParaRPr lang="en-US" sz="3360" b="1" baseline="-25000" dirty="0">
              <a:cs typeface="Times"/>
            </a:endParaRPr>
          </a:p>
        </p:txBody>
      </p:sp>
      <p:sp>
        <p:nvSpPr>
          <p:cNvPr id="19463" name="Can 6"/>
          <p:cNvSpPr>
            <a:spLocks noChangeArrowheads="1"/>
          </p:cNvSpPr>
          <p:nvPr/>
        </p:nvSpPr>
        <p:spPr bwMode="auto">
          <a:xfrm>
            <a:off x="2156460" y="1697356"/>
            <a:ext cx="1693546" cy="1750694"/>
          </a:xfrm>
          <a:prstGeom prst="can">
            <a:avLst>
              <a:gd name="adj" fmla="val 25016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10490" tIns="55246" rIns="110490" bIns="55246"/>
          <a:lstStyle>
            <a:lvl1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rgbClr val="0000D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000099"/>
              </a:buClr>
              <a:buSzTx/>
              <a:buFontTx/>
              <a:buChar char="–"/>
            </a:pPr>
            <a:endParaRPr lang="en-US" altLang="en-US" b="0">
              <a:solidFill>
                <a:srgbClr val="FF33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2381250" y="2234566"/>
            <a:ext cx="480060" cy="56388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10490" tIns="55246" rIns="110490" bIns="55246"/>
          <a:lstStyle>
            <a:lvl1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rgbClr val="0000D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000099"/>
              </a:buClr>
              <a:buSzTx/>
              <a:buFontTx/>
              <a:buChar char="–"/>
            </a:pPr>
            <a:endParaRPr lang="en-US" altLang="en-US" b="0">
              <a:solidFill>
                <a:srgbClr val="FF33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3015616" y="2699386"/>
            <a:ext cx="480060" cy="56388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10490" tIns="55246" rIns="110490" bIns="55246"/>
          <a:lstStyle>
            <a:lvl1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rgbClr val="0000D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000099"/>
              </a:buClr>
              <a:buSzTx/>
              <a:buFontTx/>
              <a:buChar char="–"/>
            </a:pPr>
            <a:endParaRPr lang="en-US" altLang="en-US" b="0">
              <a:solidFill>
                <a:srgbClr val="FF33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466" name="TextBox 5"/>
          <p:cNvSpPr txBox="1">
            <a:spLocks noChangeArrowheads="1"/>
          </p:cNvSpPr>
          <p:nvPr/>
        </p:nvSpPr>
        <p:spPr bwMode="auto">
          <a:xfrm>
            <a:off x="2112646" y="4718686"/>
            <a:ext cx="1750694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rgbClr val="0000D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60" b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news articles</a:t>
            </a:r>
          </a:p>
        </p:txBody>
      </p:sp>
      <p:cxnSp>
        <p:nvCxnSpPr>
          <p:cNvPr id="19467" name="Straight Arrow Connector 10"/>
          <p:cNvCxnSpPr>
            <a:cxnSpLocks noChangeShapeType="1"/>
          </p:cNvCxnSpPr>
          <p:nvPr/>
        </p:nvCxnSpPr>
        <p:spPr bwMode="auto">
          <a:xfrm>
            <a:off x="3933826" y="5977890"/>
            <a:ext cx="1129664" cy="762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8" name="TextBox 20"/>
          <p:cNvSpPr txBox="1">
            <a:spLocks noChangeArrowheads="1"/>
          </p:cNvSpPr>
          <p:nvPr/>
        </p:nvSpPr>
        <p:spPr bwMode="auto">
          <a:xfrm>
            <a:off x="3609976" y="5183506"/>
            <a:ext cx="1750694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rgbClr val="0000D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60" b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data extraction</a:t>
            </a:r>
          </a:p>
        </p:txBody>
      </p:sp>
      <p:cxnSp>
        <p:nvCxnSpPr>
          <p:cNvPr id="19469" name="Straight Arrow Connector 12"/>
          <p:cNvCxnSpPr>
            <a:cxnSpLocks noChangeShapeType="1"/>
          </p:cNvCxnSpPr>
          <p:nvPr/>
        </p:nvCxnSpPr>
        <p:spPr bwMode="auto">
          <a:xfrm>
            <a:off x="3933826" y="2607946"/>
            <a:ext cx="1129664" cy="57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0" name="Flowchart: Punched Tape 13"/>
          <p:cNvSpPr>
            <a:spLocks noChangeArrowheads="1"/>
          </p:cNvSpPr>
          <p:nvPr/>
        </p:nvSpPr>
        <p:spPr bwMode="auto">
          <a:xfrm rot="5400000">
            <a:off x="2339341" y="5678806"/>
            <a:ext cx="461010" cy="499110"/>
          </a:xfrm>
          <a:prstGeom prst="flowChartPunchedTap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10490" tIns="55246" rIns="110490" bIns="55246"/>
          <a:lstStyle>
            <a:lvl1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rgbClr val="0000D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000099"/>
              </a:buClr>
              <a:buSzTx/>
              <a:buFontTx/>
              <a:buChar char="–"/>
            </a:pPr>
            <a:endParaRPr lang="en-US" altLang="en-US" b="0">
              <a:solidFill>
                <a:srgbClr val="FF33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471" name="Flowchart: Punched Tape 14"/>
          <p:cNvSpPr>
            <a:spLocks noChangeArrowheads="1"/>
          </p:cNvSpPr>
          <p:nvPr/>
        </p:nvSpPr>
        <p:spPr bwMode="auto">
          <a:xfrm rot="5400000">
            <a:off x="2971801" y="5987416"/>
            <a:ext cx="461010" cy="499110"/>
          </a:xfrm>
          <a:prstGeom prst="flowChartPunchedTap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10490" tIns="55246" rIns="110490" bIns="55246"/>
          <a:lstStyle>
            <a:lvl1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rgbClr val="0000D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000099"/>
              </a:buClr>
              <a:buSzTx/>
              <a:buFontTx/>
              <a:buChar char="–"/>
            </a:pPr>
            <a:endParaRPr lang="en-US" altLang="en-US" b="0">
              <a:solidFill>
                <a:srgbClr val="FF33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72844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tabl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06780"/>
            <a:ext cx="2461260" cy="166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6"/>
          <p:cNvSpPr txBox="1"/>
          <p:nvPr/>
        </p:nvSpPr>
        <p:spPr>
          <a:xfrm>
            <a:off x="771526" y="352425"/>
            <a:ext cx="2527934" cy="60939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defRPr/>
            </a:pPr>
            <a:r>
              <a:rPr lang="en-US" sz="3360" b="1" dirty="0">
                <a:cs typeface="Times"/>
              </a:rPr>
              <a:t>X</a:t>
            </a:r>
            <a:endParaRPr lang="en-US" sz="3360" b="1" baseline="-25000" dirty="0">
              <a:cs typeface="Times"/>
            </a:endParaRPr>
          </a:p>
        </p:txBody>
      </p:sp>
      <p:pic>
        <p:nvPicPr>
          <p:cNvPr id="20484" name="tab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036" y="645796"/>
            <a:ext cx="4383404" cy="2169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8"/>
          <p:cNvSpPr txBox="1"/>
          <p:nvPr/>
        </p:nvSpPr>
        <p:spPr>
          <a:xfrm>
            <a:off x="4330066" y="91440"/>
            <a:ext cx="2527934" cy="60939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defRPr/>
            </a:pPr>
            <a:r>
              <a:rPr lang="en-US" sz="3360" b="1" dirty="0">
                <a:cs typeface="Times"/>
              </a:rPr>
              <a:t>Y</a:t>
            </a:r>
            <a:endParaRPr lang="en-US" sz="3360" b="1" baseline="-25000" dirty="0">
              <a:cs typeface="Times"/>
            </a:endParaRPr>
          </a:p>
        </p:txBody>
      </p:sp>
      <p:pic>
        <p:nvPicPr>
          <p:cNvPr id="2048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939416"/>
            <a:ext cx="9675496" cy="5290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3812466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80" b="1">
                <a:solidFill>
                  <a:srgbClr val="0000DC"/>
                </a:solidFill>
                <a:latin typeface="Arial" panose="020B0604020202020204" pitchFamily="34" charset="0"/>
              </a:defRPr>
            </a:lvl1pPr>
            <a:lvl2pPr marL="891540" indent="-342900">
              <a:spcBef>
                <a:spcPct val="20000"/>
              </a:spcBef>
              <a:buClr>
                <a:schemeClr val="accent2"/>
              </a:buClr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274320">
              <a:spcBef>
                <a:spcPct val="20000"/>
              </a:spcBef>
              <a:buClr>
                <a:schemeClr val="accent2"/>
              </a:buClr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20240" indent="-27432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468880" indent="-27432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17520" indent="-2743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566160" indent="-2743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114800" indent="-2743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663440" indent="-2743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82A66C-2067-4B07-8BA6-3B90E68AC944}" type="slidenum">
              <a:rPr kumimoji="0" lang="en-US" altLang="en-US" sz="1680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en-US" sz="168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1507" name="Straight Arrow Connector 2"/>
          <p:cNvCxnSpPr>
            <a:cxnSpLocks noChangeShapeType="1"/>
          </p:cNvCxnSpPr>
          <p:nvPr/>
        </p:nvCxnSpPr>
        <p:spPr bwMode="auto">
          <a:xfrm flipV="1">
            <a:off x="6109336" y="3962400"/>
            <a:ext cx="895350" cy="1524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1508" name="tabl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381" y="2874646"/>
            <a:ext cx="3318510" cy="199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8"/>
          <p:cNvSpPr txBox="1"/>
          <p:nvPr/>
        </p:nvSpPr>
        <p:spPr>
          <a:xfrm>
            <a:off x="7153276" y="2209800"/>
            <a:ext cx="1901190" cy="60939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defRPr/>
            </a:pPr>
            <a:r>
              <a:rPr lang="en-US" sz="3360" b="1" dirty="0">
                <a:cs typeface="Times"/>
              </a:rPr>
              <a:t>Z</a:t>
            </a:r>
            <a:endParaRPr lang="en-US" sz="3360" b="1" baseline="-25000" dirty="0">
              <a:cs typeface="Times"/>
            </a:endParaRPr>
          </a:p>
        </p:txBody>
      </p:sp>
      <p:pic>
        <p:nvPicPr>
          <p:cNvPr id="21510" name="tab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990" y="1573530"/>
            <a:ext cx="2920366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2"/>
          <p:cNvSpPr txBox="1"/>
          <p:nvPr/>
        </p:nvSpPr>
        <p:spPr>
          <a:xfrm>
            <a:off x="1337311" y="908685"/>
            <a:ext cx="1901190" cy="60939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defRPr/>
            </a:pPr>
            <a:r>
              <a:rPr lang="en-US" sz="3360" b="1" dirty="0">
                <a:cs typeface="Times"/>
              </a:rPr>
              <a:t>X</a:t>
            </a:r>
            <a:endParaRPr lang="en-US" sz="3360" b="1" baseline="-25000" dirty="0">
              <a:cs typeface="Times"/>
            </a:endParaRPr>
          </a:p>
        </p:txBody>
      </p:sp>
      <p:pic>
        <p:nvPicPr>
          <p:cNvPr id="21512" name="tabl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990" y="4520566"/>
            <a:ext cx="4413886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25"/>
          <p:cNvSpPr txBox="1"/>
          <p:nvPr/>
        </p:nvSpPr>
        <p:spPr>
          <a:xfrm>
            <a:off x="1337311" y="3853815"/>
            <a:ext cx="1901190" cy="60939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defRPr/>
            </a:pPr>
            <a:r>
              <a:rPr lang="en-US" sz="3360" b="1" dirty="0">
                <a:cs typeface="Times"/>
              </a:rPr>
              <a:t>Y</a:t>
            </a:r>
            <a:endParaRPr lang="en-US" sz="3360" b="1" baseline="-25000" dirty="0"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65657926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How Do We Do These in Practice?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1562986"/>
            <a:ext cx="11292840" cy="5752214"/>
          </a:xfrm>
        </p:spPr>
        <p:txBody>
          <a:bodyPr/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Obtain data for reporting, monitoring</a:t>
            </a:r>
          </a:p>
          <a:p>
            <a:pPr lvl="1"/>
            <a:r>
              <a:rPr lang="en-US" dirty="0"/>
              <a:t>Analysis to see past trends, to predict future, obtain insights</a:t>
            </a:r>
          </a:p>
          <a:p>
            <a:pPr lvl="1"/>
            <a:r>
              <a:rPr lang="en-US" dirty="0"/>
              <a:t>Archiving data</a:t>
            </a:r>
          </a:p>
          <a:p>
            <a:pPr lvl="1"/>
            <a:endParaRPr lang="en-US" dirty="0"/>
          </a:p>
          <a:p>
            <a:r>
              <a:rPr lang="en-US" dirty="0"/>
              <a:t>Scenarios: small data, big data, recurring data</a:t>
            </a:r>
          </a:p>
          <a:p>
            <a:endParaRPr lang="en-US" dirty="0"/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What do we need to do by hand? </a:t>
            </a:r>
          </a:p>
          <a:p>
            <a:pPr lvl="1"/>
            <a:r>
              <a:rPr lang="en-US" dirty="0"/>
              <a:t>What can we automate using pipelines? </a:t>
            </a:r>
          </a:p>
          <a:p>
            <a:pPr lvl="1"/>
            <a:r>
              <a:rPr lang="en-US" dirty="0"/>
              <a:t>How to write these pipelines? </a:t>
            </a:r>
          </a:p>
          <a:p>
            <a:pPr lvl="1"/>
            <a:r>
              <a:rPr lang="en-US" dirty="0"/>
              <a:t>Any software to support the above? </a:t>
            </a:r>
          </a:p>
          <a:p>
            <a:pPr lvl="1"/>
            <a:r>
              <a:rPr lang="en-US" dirty="0"/>
              <a:t>Who does what?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25370"/>
      </p:ext>
    </p:extLst>
  </p:cSld>
  <p:clrMapOvr>
    <a:masterClrMapping/>
  </p:clrMapOvr>
  <p:transition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paTzeiiK0Gj4wIz0d9Vs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kiejTkMQUi081BpxjXeO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pUCcitVg0C2xWqobGPBH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0A6HKP3E2HGgkUi9d1Dg"/>
</p:tagLst>
</file>

<file path=ppt/theme/theme1.xml><?xml version="1.0" encoding="utf-8"?>
<a:theme xmlns:a="http://schemas.openxmlformats.org/drawingml/2006/main" name="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~1262027">
  <a:themeElements>
    <a:clrScheme name="~1262027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~126202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~126202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26202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26202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26202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26202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26202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26202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26202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26202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26202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26202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26202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ppt/theme/themeOverride2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ppt/theme/themeOverride3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81716</TotalTime>
  <Words>180</Words>
  <Application>Microsoft Office PowerPoint</Application>
  <PresentationFormat>Custom</PresentationFormat>
  <Paragraphs>44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Times</vt:lpstr>
      <vt:lpstr>Times New Roman</vt:lpstr>
      <vt:lpstr>Wingdings</vt:lpstr>
      <vt:lpstr>orenstyle1</vt:lpstr>
      <vt:lpstr>~1262027</vt:lpstr>
      <vt:lpstr>1_orenstyle1</vt:lpstr>
      <vt:lpstr>2_orenstyle1</vt:lpstr>
      <vt:lpstr>think-cell Slide</vt:lpstr>
      <vt:lpstr>Putting It All Together</vt:lpstr>
      <vt:lpstr>What We Have Learned So Far</vt:lpstr>
      <vt:lpstr>PowerPoint Presentation</vt:lpstr>
      <vt:lpstr>PowerPoint Presentation</vt:lpstr>
      <vt:lpstr>PowerPoint Presentation</vt:lpstr>
      <vt:lpstr>PowerPoint Presentation</vt:lpstr>
      <vt:lpstr>Now How Do We Do These in Practice?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zamir</dc:creator>
  <cp:lastModifiedBy>AnHai Doan</cp:lastModifiedBy>
  <cp:revision>2601</cp:revision>
  <cp:lastPrinted>2016-08-26T22:29:22Z</cp:lastPrinted>
  <dcterms:created xsi:type="dcterms:W3CDTF">1998-06-03T16:59:21Z</dcterms:created>
  <dcterms:modified xsi:type="dcterms:W3CDTF">2024-03-20T18:47:40Z</dcterms:modified>
</cp:coreProperties>
</file>