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Override4.xml" ContentType="application/vnd.openxmlformats-officedocument.themeOverrid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Override5.xml" ContentType="application/vnd.openxmlformats-officedocument.themeOverrid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theme/themeOverride6.xml" ContentType="application/vnd.openxmlformats-officedocument.themeOverrid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theme/themeOverride7.xml" ContentType="application/vnd.openxmlformats-officedocument.themeOverrid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heme/themeOverride8.xml" ContentType="application/vnd.openxmlformats-officedocument.themeOverrid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  <p:sldMasterId id="2147483731" r:id="rId2"/>
    <p:sldMasterId id="2147483815" r:id="rId3"/>
    <p:sldMasterId id="2147484115" r:id="rId4"/>
    <p:sldMasterId id="2147484127" r:id="rId5"/>
    <p:sldMasterId id="2147484139" r:id="rId6"/>
    <p:sldMasterId id="2147484153" r:id="rId7"/>
    <p:sldMasterId id="2147484165" r:id="rId8"/>
    <p:sldMasterId id="2147484177" r:id="rId9"/>
  </p:sldMasterIdLst>
  <p:notesMasterIdLst>
    <p:notesMasterId r:id="rId30"/>
  </p:notesMasterIdLst>
  <p:handoutMasterIdLst>
    <p:handoutMasterId r:id="rId31"/>
  </p:handoutMasterIdLst>
  <p:sldIdLst>
    <p:sldId id="657" r:id="rId10"/>
    <p:sldId id="679" r:id="rId11"/>
    <p:sldId id="680" r:id="rId12"/>
    <p:sldId id="683" r:id="rId13"/>
    <p:sldId id="681" r:id="rId14"/>
    <p:sldId id="684" r:id="rId15"/>
    <p:sldId id="685" r:id="rId16"/>
    <p:sldId id="687" r:id="rId17"/>
    <p:sldId id="688" r:id="rId18"/>
    <p:sldId id="689" r:id="rId19"/>
    <p:sldId id="523" r:id="rId20"/>
    <p:sldId id="691" r:id="rId21"/>
    <p:sldId id="692" r:id="rId22"/>
    <p:sldId id="693" r:id="rId23"/>
    <p:sldId id="695" r:id="rId24"/>
    <p:sldId id="696" r:id="rId25"/>
    <p:sldId id="697" r:id="rId26"/>
    <p:sldId id="699" r:id="rId27"/>
    <p:sldId id="700" r:id="rId28"/>
    <p:sldId id="701" r:id="rId29"/>
  </p:sldIdLst>
  <p:sldSz cx="12192000" cy="6858000"/>
  <p:notesSz cx="7102475" cy="9388475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  <p15:guide id="3" orient="horz" pos="2957">
          <p15:clr>
            <a:srgbClr val="A4A3A4"/>
          </p15:clr>
        </p15:guide>
        <p15:guide id="4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aitanya Gokhal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EA"/>
    <a:srgbClr val="CC00FF"/>
    <a:srgbClr val="CCFFFF"/>
    <a:srgbClr val="CCCCFF"/>
    <a:srgbClr val="FFCCFF"/>
    <a:srgbClr val="FFFF99"/>
    <a:srgbClr val="CDFBFF"/>
    <a:srgbClr val="CDF5FF"/>
    <a:srgbClr val="FFFF00"/>
    <a:srgbClr val="FC62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1" autoAdjust="0"/>
    <p:restoredTop sz="93817" autoAdjust="0"/>
  </p:normalViewPr>
  <p:slideViewPr>
    <p:cSldViewPr snapToGrid="0">
      <p:cViewPr varScale="1">
        <p:scale>
          <a:sx n="80" d="100"/>
          <a:sy n="80" d="100"/>
        </p:scale>
        <p:origin x="1152" y="67"/>
      </p:cViewPr>
      <p:guideLst>
        <p:guide orient="horz" pos="2160"/>
        <p:guide pos="3840"/>
        <p:guide pos="7679"/>
      </p:guideLst>
    </p:cSldViewPr>
  </p:slideViewPr>
  <p:outlineViewPr>
    <p:cViewPr>
      <p:scale>
        <a:sx n="33" d="100"/>
        <a:sy n="33" d="100"/>
      </p:scale>
      <p:origin x="0" y="-2682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283"/>
    </p:cViewPr>
  </p:sorterViewPr>
  <p:notesViewPr>
    <p:cSldViewPr snapToGrid="0">
      <p:cViewPr varScale="1">
        <p:scale>
          <a:sx n="54" d="100"/>
          <a:sy n="54" d="100"/>
        </p:scale>
        <p:origin x="-2856" y="-108"/>
      </p:cViewPr>
      <p:guideLst>
        <p:guide orient="horz" pos="2928"/>
        <p:guide pos="2208"/>
        <p:guide orient="horz" pos="2957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3" y="0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/>
          <a:lstStyle>
            <a:lvl1pPr algn="r">
              <a:defRPr sz="1200"/>
            </a:lvl1pPr>
          </a:lstStyle>
          <a:p>
            <a:fld id="{47D67B7D-4717-4A44-AAF8-5D87FD002E40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3" y="8917422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 anchor="b"/>
          <a:lstStyle>
            <a:lvl1pPr algn="r">
              <a:defRPr sz="1200"/>
            </a:lvl1pPr>
          </a:lstStyle>
          <a:p>
            <a:fld id="{69021906-8673-4EA2-89C1-AADC4541A4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23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7925" cy="35210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10249" y="4459526"/>
            <a:ext cx="5681979" cy="4224814"/>
          </a:xfrm>
          <a:prstGeom prst="rect">
            <a:avLst/>
          </a:prstGeom>
        </p:spPr>
        <p:txBody>
          <a:bodyPr lIns="94205" tIns="94205" rIns="94205" bIns="9420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347748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38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12" algn="l" defTabSz="9138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24" algn="l" defTabSz="9138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33" algn="l" defTabSz="9138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643" algn="l" defTabSz="9138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553" algn="l" defTabSz="9138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466" algn="l" defTabSz="9138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375" algn="l" defTabSz="9138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287" algn="l" defTabSz="9138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E1B0C4-291E-4F1F-BE3F-0280AD7DEA9F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687388"/>
            <a:ext cx="6238875" cy="3509962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/>
              <a:t> </a:t>
            </a:r>
          </a:p>
          <a:p>
            <a:r>
              <a:rPr lang="en-US" dirty="0"/>
              <a:t>Let me start this talk by telling you how I got to social media. For that, I need to go back to the</a:t>
            </a:r>
            <a:r>
              <a:rPr lang="en-US" baseline="0" dirty="0"/>
              <a:t> year 2001.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299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371600"/>
            <a:ext cx="10363200" cy="1143000"/>
          </a:xfrm>
        </p:spPr>
        <p:txBody>
          <a:bodyPr/>
          <a:lstStyle>
            <a:lvl1pPr>
              <a:defRPr>
                <a:solidFill>
                  <a:srgbClr val="00007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30400" y="32004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F00DE-BB62-4813-AA17-48548B3438E8}" type="datetime1">
              <a:rPr lang="en-US"/>
              <a:pPr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36AD0-A560-4999-8CC3-421D20078E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32333" y="128589"/>
            <a:ext cx="2650067" cy="5997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7901" y="128589"/>
            <a:ext cx="7751233" cy="5997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733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28600"/>
            <a:ext cx="2895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8483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BF6AC-36F2-4368-B09A-C71F8D196C30}" type="datetime1">
              <a:rPr lang="en-US"/>
              <a:pPr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273DD-7B7D-4377-83FE-B518BA61AB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371600"/>
            <a:ext cx="10363200" cy="1143000"/>
          </a:xfrm>
        </p:spPr>
        <p:txBody>
          <a:bodyPr/>
          <a:lstStyle>
            <a:lvl1pPr>
              <a:defRPr>
                <a:solidFill>
                  <a:srgbClr val="00007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30400" y="32004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08CF5-E924-4890-A3B3-314F0F103D9D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CAC95-2E17-43A5-93A4-07F0E7E5AD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22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69" indent="0">
              <a:buNone/>
              <a:defRPr sz="1800"/>
            </a:lvl2pPr>
            <a:lvl3pPr marL="913539" indent="0">
              <a:buNone/>
              <a:defRPr sz="1600"/>
            </a:lvl3pPr>
            <a:lvl4pPr marL="1370311" indent="0">
              <a:buNone/>
              <a:defRPr sz="1400"/>
            </a:lvl4pPr>
            <a:lvl5pPr marL="1827083" indent="0">
              <a:buNone/>
              <a:defRPr sz="1400"/>
            </a:lvl5pPr>
            <a:lvl6pPr marL="2283849" indent="0">
              <a:buNone/>
              <a:defRPr sz="1400"/>
            </a:lvl6pPr>
            <a:lvl7pPr marL="2740621" indent="0">
              <a:buNone/>
              <a:defRPr sz="1400"/>
            </a:lvl7pPr>
            <a:lvl8pPr marL="3197391" indent="0">
              <a:buNone/>
              <a:defRPr sz="1400"/>
            </a:lvl8pPr>
            <a:lvl9pPr marL="3654161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82F9F-2C5A-4753-9589-9F5C74778566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A1CA7-43D3-4E8F-BBED-D1C7C771003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F4629-FCCC-438C-B9AB-A0351CAC828D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15B54-B709-48EF-9E26-3CC4995023F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7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69" indent="0">
              <a:buNone/>
              <a:defRPr sz="2000" b="1"/>
            </a:lvl2pPr>
            <a:lvl3pPr marL="913539" indent="0">
              <a:buNone/>
              <a:defRPr sz="1800" b="1"/>
            </a:lvl3pPr>
            <a:lvl4pPr marL="1370311" indent="0">
              <a:buNone/>
              <a:defRPr sz="1600" b="1"/>
            </a:lvl4pPr>
            <a:lvl5pPr marL="1827083" indent="0">
              <a:buNone/>
              <a:defRPr sz="1600" b="1"/>
            </a:lvl5pPr>
            <a:lvl6pPr marL="2283849" indent="0">
              <a:buNone/>
              <a:defRPr sz="1600" b="1"/>
            </a:lvl6pPr>
            <a:lvl7pPr marL="2740621" indent="0">
              <a:buNone/>
              <a:defRPr sz="1600" b="1"/>
            </a:lvl7pPr>
            <a:lvl8pPr marL="3197391" indent="0">
              <a:buNone/>
              <a:defRPr sz="1600" b="1"/>
            </a:lvl8pPr>
            <a:lvl9pPr marL="3654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9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1" y="1535117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69" indent="0">
              <a:buNone/>
              <a:defRPr sz="2000" b="1"/>
            </a:lvl2pPr>
            <a:lvl3pPr marL="913539" indent="0">
              <a:buNone/>
              <a:defRPr sz="1800" b="1"/>
            </a:lvl3pPr>
            <a:lvl4pPr marL="1370311" indent="0">
              <a:buNone/>
              <a:defRPr sz="1600" b="1"/>
            </a:lvl4pPr>
            <a:lvl5pPr marL="1827083" indent="0">
              <a:buNone/>
              <a:defRPr sz="1600" b="1"/>
            </a:lvl5pPr>
            <a:lvl6pPr marL="2283849" indent="0">
              <a:buNone/>
              <a:defRPr sz="1600" b="1"/>
            </a:lvl6pPr>
            <a:lvl7pPr marL="2740621" indent="0">
              <a:buNone/>
              <a:defRPr sz="1600" b="1"/>
            </a:lvl7pPr>
            <a:lvl8pPr marL="3197391" indent="0">
              <a:buNone/>
              <a:defRPr sz="1600" b="1"/>
            </a:lvl8pPr>
            <a:lvl9pPr marL="3654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1" y="2174879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2595E9-FCB5-4787-875D-C121F7364C76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74052-4E61-4DCA-98A6-877056F4854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4532E-39DD-43CB-ACB3-DF45A3CBDC45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97F81-C478-4236-B151-3559EA9001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B619C5-5EAC-43D5-AD08-DCBC77138ED6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20BAD-AAC4-40F8-BE83-71D7732DD60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1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69" indent="0">
              <a:buNone/>
              <a:defRPr sz="1200"/>
            </a:lvl2pPr>
            <a:lvl3pPr marL="913539" indent="0">
              <a:buNone/>
              <a:defRPr sz="1000"/>
            </a:lvl3pPr>
            <a:lvl4pPr marL="1370311" indent="0">
              <a:buNone/>
              <a:defRPr sz="900"/>
            </a:lvl4pPr>
            <a:lvl5pPr marL="1827083" indent="0">
              <a:buNone/>
              <a:defRPr sz="900"/>
            </a:lvl5pPr>
            <a:lvl6pPr marL="2283849" indent="0">
              <a:buNone/>
              <a:defRPr sz="900"/>
            </a:lvl6pPr>
            <a:lvl7pPr marL="2740621" indent="0">
              <a:buNone/>
              <a:defRPr sz="900"/>
            </a:lvl7pPr>
            <a:lvl8pPr marL="3197391" indent="0">
              <a:buNone/>
              <a:defRPr sz="900"/>
            </a:lvl8pPr>
            <a:lvl9pPr marL="3654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BC4CF1-03D1-4121-83B2-D992900150AB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1482E-873D-4FB6-94A3-495F76EC53A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08CF5-E924-4890-A3B3-314F0F103D9D}" type="datetime1">
              <a:rPr lang="en-US"/>
              <a:pPr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CAC95-2E17-43A5-93A4-07F0E7E5AD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69" indent="0">
              <a:buNone/>
              <a:defRPr sz="2800"/>
            </a:lvl2pPr>
            <a:lvl3pPr marL="913539" indent="0">
              <a:buNone/>
              <a:defRPr sz="2400"/>
            </a:lvl3pPr>
            <a:lvl4pPr marL="1370311" indent="0">
              <a:buNone/>
              <a:defRPr sz="2000"/>
            </a:lvl4pPr>
            <a:lvl5pPr marL="1827083" indent="0">
              <a:buNone/>
              <a:defRPr sz="2000"/>
            </a:lvl5pPr>
            <a:lvl6pPr marL="2283849" indent="0">
              <a:buNone/>
              <a:defRPr sz="2000"/>
            </a:lvl6pPr>
            <a:lvl7pPr marL="2740621" indent="0">
              <a:buNone/>
              <a:defRPr sz="2000"/>
            </a:lvl7pPr>
            <a:lvl8pPr marL="3197391" indent="0">
              <a:buNone/>
              <a:defRPr sz="2000"/>
            </a:lvl8pPr>
            <a:lvl9pPr marL="365416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769" indent="0">
              <a:buNone/>
              <a:defRPr sz="1200"/>
            </a:lvl2pPr>
            <a:lvl3pPr marL="913539" indent="0">
              <a:buNone/>
              <a:defRPr sz="1000"/>
            </a:lvl3pPr>
            <a:lvl4pPr marL="1370311" indent="0">
              <a:buNone/>
              <a:defRPr sz="900"/>
            </a:lvl4pPr>
            <a:lvl5pPr marL="1827083" indent="0">
              <a:buNone/>
              <a:defRPr sz="900"/>
            </a:lvl5pPr>
            <a:lvl6pPr marL="2283849" indent="0">
              <a:buNone/>
              <a:defRPr sz="900"/>
            </a:lvl6pPr>
            <a:lvl7pPr marL="2740621" indent="0">
              <a:buNone/>
              <a:defRPr sz="900"/>
            </a:lvl7pPr>
            <a:lvl8pPr marL="3197391" indent="0">
              <a:buNone/>
              <a:defRPr sz="900"/>
            </a:lvl8pPr>
            <a:lvl9pPr marL="3654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4DC66-BD11-4E7B-ADA5-DDF8E91DEACD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F482C-B00C-488E-8530-4F7982DC866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F00DE-BB62-4813-AA17-48548B3438E8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36AD0-A560-4999-8CC3-421D20078E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28600"/>
            <a:ext cx="2895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8483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BF6AC-36F2-4368-B09A-C71F8D196C30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273DD-7B7D-4377-83FE-B518BA61AB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371600"/>
            <a:ext cx="10363200" cy="1143000"/>
          </a:xfrm>
        </p:spPr>
        <p:txBody>
          <a:bodyPr/>
          <a:lstStyle>
            <a:lvl1pPr>
              <a:defRPr>
                <a:solidFill>
                  <a:srgbClr val="00007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30400" y="32004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08CF5-E924-4890-A3B3-314F0F103D9D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CAC95-2E17-43A5-93A4-07F0E7E5AD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22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69" indent="0">
              <a:buNone/>
              <a:defRPr sz="1800"/>
            </a:lvl2pPr>
            <a:lvl3pPr marL="913539" indent="0">
              <a:buNone/>
              <a:defRPr sz="1600"/>
            </a:lvl3pPr>
            <a:lvl4pPr marL="1370311" indent="0">
              <a:buNone/>
              <a:defRPr sz="1400"/>
            </a:lvl4pPr>
            <a:lvl5pPr marL="1827083" indent="0">
              <a:buNone/>
              <a:defRPr sz="1400"/>
            </a:lvl5pPr>
            <a:lvl6pPr marL="2283849" indent="0">
              <a:buNone/>
              <a:defRPr sz="1400"/>
            </a:lvl6pPr>
            <a:lvl7pPr marL="2740621" indent="0">
              <a:buNone/>
              <a:defRPr sz="1400"/>
            </a:lvl7pPr>
            <a:lvl8pPr marL="3197391" indent="0">
              <a:buNone/>
              <a:defRPr sz="1400"/>
            </a:lvl8pPr>
            <a:lvl9pPr marL="3654161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82F9F-2C5A-4753-9589-9F5C74778566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A1CA7-43D3-4E8F-BBED-D1C7C771003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F4629-FCCC-438C-B9AB-A0351CAC828D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15B54-B709-48EF-9E26-3CC4995023F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7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69" indent="0">
              <a:buNone/>
              <a:defRPr sz="2000" b="1"/>
            </a:lvl2pPr>
            <a:lvl3pPr marL="913539" indent="0">
              <a:buNone/>
              <a:defRPr sz="1800" b="1"/>
            </a:lvl3pPr>
            <a:lvl4pPr marL="1370311" indent="0">
              <a:buNone/>
              <a:defRPr sz="1600" b="1"/>
            </a:lvl4pPr>
            <a:lvl5pPr marL="1827083" indent="0">
              <a:buNone/>
              <a:defRPr sz="1600" b="1"/>
            </a:lvl5pPr>
            <a:lvl6pPr marL="2283849" indent="0">
              <a:buNone/>
              <a:defRPr sz="1600" b="1"/>
            </a:lvl6pPr>
            <a:lvl7pPr marL="2740621" indent="0">
              <a:buNone/>
              <a:defRPr sz="1600" b="1"/>
            </a:lvl7pPr>
            <a:lvl8pPr marL="3197391" indent="0">
              <a:buNone/>
              <a:defRPr sz="1600" b="1"/>
            </a:lvl8pPr>
            <a:lvl9pPr marL="3654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9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1" y="1535117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69" indent="0">
              <a:buNone/>
              <a:defRPr sz="2000" b="1"/>
            </a:lvl2pPr>
            <a:lvl3pPr marL="913539" indent="0">
              <a:buNone/>
              <a:defRPr sz="1800" b="1"/>
            </a:lvl3pPr>
            <a:lvl4pPr marL="1370311" indent="0">
              <a:buNone/>
              <a:defRPr sz="1600" b="1"/>
            </a:lvl4pPr>
            <a:lvl5pPr marL="1827083" indent="0">
              <a:buNone/>
              <a:defRPr sz="1600" b="1"/>
            </a:lvl5pPr>
            <a:lvl6pPr marL="2283849" indent="0">
              <a:buNone/>
              <a:defRPr sz="1600" b="1"/>
            </a:lvl6pPr>
            <a:lvl7pPr marL="2740621" indent="0">
              <a:buNone/>
              <a:defRPr sz="1600" b="1"/>
            </a:lvl7pPr>
            <a:lvl8pPr marL="3197391" indent="0">
              <a:buNone/>
              <a:defRPr sz="1600" b="1"/>
            </a:lvl8pPr>
            <a:lvl9pPr marL="3654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1" y="2174879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2595E9-FCB5-4787-875D-C121F7364C76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74052-4E61-4DCA-98A6-877056F4854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4532E-39DD-43CB-ACB3-DF45A3CBDC45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97F81-C478-4236-B151-3559EA9001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B619C5-5EAC-43D5-AD08-DCBC77138ED6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20BAD-AAC4-40F8-BE83-71D7732DD60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22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69" indent="0">
              <a:buNone/>
              <a:defRPr sz="1800"/>
            </a:lvl2pPr>
            <a:lvl3pPr marL="913539" indent="0">
              <a:buNone/>
              <a:defRPr sz="1600"/>
            </a:lvl3pPr>
            <a:lvl4pPr marL="1370311" indent="0">
              <a:buNone/>
              <a:defRPr sz="1400"/>
            </a:lvl4pPr>
            <a:lvl5pPr marL="1827083" indent="0">
              <a:buNone/>
              <a:defRPr sz="1400"/>
            </a:lvl5pPr>
            <a:lvl6pPr marL="2283849" indent="0">
              <a:buNone/>
              <a:defRPr sz="1400"/>
            </a:lvl6pPr>
            <a:lvl7pPr marL="2740621" indent="0">
              <a:buNone/>
              <a:defRPr sz="1400"/>
            </a:lvl7pPr>
            <a:lvl8pPr marL="3197391" indent="0">
              <a:buNone/>
              <a:defRPr sz="1400"/>
            </a:lvl8pPr>
            <a:lvl9pPr marL="3654161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82F9F-2C5A-4753-9589-9F5C74778566}" type="datetime1">
              <a:rPr lang="en-US"/>
              <a:pPr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A1CA7-43D3-4E8F-BBED-D1C7C77100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1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69" indent="0">
              <a:buNone/>
              <a:defRPr sz="1200"/>
            </a:lvl2pPr>
            <a:lvl3pPr marL="913539" indent="0">
              <a:buNone/>
              <a:defRPr sz="1000"/>
            </a:lvl3pPr>
            <a:lvl4pPr marL="1370311" indent="0">
              <a:buNone/>
              <a:defRPr sz="900"/>
            </a:lvl4pPr>
            <a:lvl5pPr marL="1827083" indent="0">
              <a:buNone/>
              <a:defRPr sz="900"/>
            </a:lvl5pPr>
            <a:lvl6pPr marL="2283849" indent="0">
              <a:buNone/>
              <a:defRPr sz="900"/>
            </a:lvl6pPr>
            <a:lvl7pPr marL="2740621" indent="0">
              <a:buNone/>
              <a:defRPr sz="900"/>
            </a:lvl7pPr>
            <a:lvl8pPr marL="3197391" indent="0">
              <a:buNone/>
              <a:defRPr sz="900"/>
            </a:lvl8pPr>
            <a:lvl9pPr marL="3654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BC4CF1-03D1-4121-83B2-D992900150AB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1482E-873D-4FB6-94A3-495F76EC53A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69" indent="0">
              <a:buNone/>
              <a:defRPr sz="2800"/>
            </a:lvl2pPr>
            <a:lvl3pPr marL="913539" indent="0">
              <a:buNone/>
              <a:defRPr sz="2400"/>
            </a:lvl3pPr>
            <a:lvl4pPr marL="1370311" indent="0">
              <a:buNone/>
              <a:defRPr sz="2000"/>
            </a:lvl4pPr>
            <a:lvl5pPr marL="1827083" indent="0">
              <a:buNone/>
              <a:defRPr sz="2000"/>
            </a:lvl5pPr>
            <a:lvl6pPr marL="2283849" indent="0">
              <a:buNone/>
              <a:defRPr sz="2000"/>
            </a:lvl6pPr>
            <a:lvl7pPr marL="2740621" indent="0">
              <a:buNone/>
              <a:defRPr sz="2000"/>
            </a:lvl7pPr>
            <a:lvl8pPr marL="3197391" indent="0">
              <a:buNone/>
              <a:defRPr sz="2000"/>
            </a:lvl8pPr>
            <a:lvl9pPr marL="365416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769" indent="0">
              <a:buNone/>
              <a:defRPr sz="1200"/>
            </a:lvl2pPr>
            <a:lvl3pPr marL="913539" indent="0">
              <a:buNone/>
              <a:defRPr sz="1000"/>
            </a:lvl3pPr>
            <a:lvl4pPr marL="1370311" indent="0">
              <a:buNone/>
              <a:defRPr sz="900"/>
            </a:lvl4pPr>
            <a:lvl5pPr marL="1827083" indent="0">
              <a:buNone/>
              <a:defRPr sz="900"/>
            </a:lvl5pPr>
            <a:lvl6pPr marL="2283849" indent="0">
              <a:buNone/>
              <a:defRPr sz="900"/>
            </a:lvl6pPr>
            <a:lvl7pPr marL="2740621" indent="0">
              <a:buNone/>
              <a:defRPr sz="900"/>
            </a:lvl7pPr>
            <a:lvl8pPr marL="3197391" indent="0">
              <a:buNone/>
              <a:defRPr sz="900"/>
            </a:lvl8pPr>
            <a:lvl9pPr marL="3654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4DC66-BD11-4E7B-ADA5-DDF8E91DEACD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F482C-B00C-488E-8530-4F7982DC866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F00DE-BB62-4813-AA17-48548B3438E8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36AD0-A560-4999-8CC3-421D20078E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28600"/>
            <a:ext cx="2895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8483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BF6AC-36F2-4368-B09A-C71F8D196C30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273DD-7B7D-4377-83FE-B518BA61AB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371600"/>
            <a:ext cx="10363200" cy="1143000"/>
          </a:xfrm>
        </p:spPr>
        <p:txBody>
          <a:bodyPr/>
          <a:lstStyle>
            <a:lvl1pPr>
              <a:defRPr>
                <a:solidFill>
                  <a:srgbClr val="00007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30400" y="32004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08CF5-E924-4890-A3B3-314F0F103D9D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CAC95-2E17-43A5-93A4-07F0E7E5AD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9" indent="0">
              <a:buNone/>
              <a:defRPr sz="1800"/>
            </a:lvl2pPr>
            <a:lvl3pPr marL="914118" indent="0">
              <a:buNone/>
              <a:defRPr sz="1600"/>
            </a:lvl3pPr>
            <a:lvl4pPr marL="1371177" indent="0">
              <a:buNone/>
              <a:defRPr sz="1400"/>
            </a:lvl4pPr>
            <a:lvl5pPr marL="1828236" indent="0">
              <a:buNone/>
              <a:defRPr sz="1400"/>
            </a:lvl5pPr>
            <a:lvl6pPr marL="2285296" indent="0">
              <a:buNone/>
              <a:defRPr sz="1400"/>
            </a:lvl6pPr>
            <a:lvl7pPr marL="2742355" indent="0">
              <a:buNone/>
              <a:defRPr sz="1400"/>
            </a:lvl7pPr>
            <a:lvl8pPr marL="3199415" indent="0">
              <a:buNone/>
              <a:defRPr sz="1400"/>
            </a:lvl8pPr>
            <a:lvl9pPr marL="3656474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82F9F-2C5A-4753-9589-9F5C74778566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A1CA7-43D3-4E8F-BBED-D1C7C771003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F4629-FCCC-438C-B9AB-A0351CAC828D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15B54-B709-48EF-9E26-3CC4995023F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9" indent="0">
              <a:buNone/>
              <a:defRPr sz="2000" b="1"/>
            </a:lvl2pPr>
            <a:lvl3pPr marL="914118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6" indent="0">
              <a:buNone/>
              <a:defRPr sz="1600" b="1"/>
            </a:lvl5pPr>
            <a:lvl6pPr marL="2285296" indent="0">
              <a:buNone/>
              <a:defRPr sz="1600" b="1"/>
            </a:lvl6pPr>
            <a:lvl7pPr marL="2742355" indent="0">
              <a:buNone/>
              <a:defRPr sz="1600" b="1"/>
            </a:lvl7pPr>
            <a:lvl8pPr marL="3199415" indent="0">
              <a:buNone/>
              <a:defRPr sz="1600" b="1"/>
            </a:lvl8pPr>
            <a:lvl9pPr marL="365647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9" indent="0">
              <a:buNone/>
              <a:defRPr sz="2000" b="1"/>
            </a:lvl2pPr>
            <a:lvl3pPr marL="914118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6" indent="0">
              <a:buNone/>
              <a:defRPr sz="1600" b="1"/>
            </a:lvl5pPr>
            <a:lvl6pPr marL="2285296" indent="0">
              <a:buNone/>
              <a:defRPr sz="1600" b="1"/>
            </a:lvl6pPr>
            <a:lvl7pPr marL="2742355" indent="0">
              <a:buNone/>
              <a:defRPr sz="1600" b="1"/>
            </a:lvl7pPr>
            <a:lvl8pPr marL="3199415" indent="0">
              <a:buNone/>
              <a:defRPr sz="1600" b="1"/>
            </a:lvl8pPr>
            <a:lvl9pPr marL="365647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2595E9-FCB5-4787-875D-C121F7364C76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74052-4E61-4DCA-98A6-877056F4854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4532E-39DD-43CB-ACB3-DF45A3CBDC45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97F81-C478-4236-B151-3559EA9001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F4629-FCCC-438C-B9AB-A0351CAC828D}" type="datetime1">
              <a:rPr lang="en-US"/>
              <a:pPr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15B54-B709-48EF-9E26-3CC4995023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B619C5-5EAC-43D5-AD08-DCBC77138ED6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20BAD-AAC4-40F8-BE83-71D7732DD60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59" indent="0">
              <a:buNone/>
              <a:defRPr sz="1200"/>
            </a:lvl2pPr>
            <a:lvl3pPr marL="914118" indent="0">
              <a:buNone/>
              <a:defRPr sz="1000"/>
            </a:lvl3pPr>
            <a:lvl4pPr marL="1371177" indent="0">
              <a:buNone/>
              <a:defRPr sz="900"/>
            </a:lvl4pPr>
            <a:lvl5pPr marL="1828236" indent="0">
              <a:buNone/>
              <a:defRPr sz="900"/>
            </a:lvl5pPr>
            <a:lvl6pPr marL="2285296" indent="0">
              <a:buNone/>
              <a:defRPr sz="900"/>
            </a:lvl6pPr>
            <a:lvl7pPr marL="2742355" indent="0">
              <a:buNone/>
              <a:defRPr sz="900"/>
            </a:lvl7pPr>
            <a:lvl8pPr marL="3199415" indent="0">
              <a:buNone/>
              <a:defRPr sz="900"/>
            </a:lvl8pPr>
            <a:lvl9pPr marL="365647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BC4CF1-03D1-4121-83B2-D992900150AB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1482E-873D-4FB6-94A3-495F76EC53A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59" indent="0">
              <a:buNone/>
              <a:defRPr sz="2800"/>
            </a:lvl2pPr>
            <a:lvl3pPr marL="914118" indent="0">
              <a:buNone/>
              <a:defRPr sz="2400"/>
            </a:lvl3pPr>
            <a:lvl4pPr marL="1371177" indent="0">
              <a:buNone/>
              <a:defRPr sz="2000"/>
            </a:lvl4pPr>
            <a:lvl5pPr marL="1828236" indent="0">
              <a:buNone/>
              <a:defRPr sz="2000"/>
            </a:lvl5pPr>
            <a:lvl6pPr marL="2285296" indent="0">
              <a:buNone/>
              <a:defRPr sz="2000"/>
            </a:lvl6pPr>
            <a:lvl7pPr marL="2742355" indent="0">
              <a:buNone/>
              <a:defRPr sz="2000"/>
            </a:lvl7pPr>
            <a:lvl8pPr marL="3199415" indent="0">
              <a:buNone/>
              <a:defRPr sz="2000"/>
            </a:lvl8pPr>
            <a:lvl9pPr marL="365647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59" indent="0">
              <a:buNone/>
              <a:defRPr sz="1200"/>
            </a:lvl2pPr>
            <a:lvl3pPr marL="914118" indent="0">
              <a:buNone/>
              <a:defRPr sz="1000"/>
            </a:lvl3pPr>
            <a:lvl4pPr marL="1371177" indent="0">
              <a:buNone/>
              <a:defRPr sz="900"/>
            </a:lvl4pPr>
            <a:lvl5pPr marL="1828236" indent="0">
              <a:buNone/>
              <a:defRPr sz="900"/>
            </a:lvl5pPr>
            <a:lvl6pPr marL="2285296" indent="0">
              <a:buNone/>
              <a:defRPr sz="900"/>
            </a:lvl6pPr>
            <a:lvl7pPr marL="2742355" indent="0">
              <a:buNone/>
              <a:defRPr sz="900"/>
            </a:lvl7pPr>
            <a:lvl8pPr marL="3199415" indent="0">
              <a:buNone/>
              <a:defRPr sz="900"/>
            </a:lvl8pPr>
            <a:lvl9pPr marL="365647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4DC66-BD11-4E7B-ADA5-DDF8E91DEACD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F482C-B00C-488E-8530-4F7982DC866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F00DE-BB62-4813-AA17-48548B3438E8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36AD0-A560-4999-8CC3-421D20078E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28600"/>
            <a:ext cx="2895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8483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BF6AC-36F2-4368-B09A-C71F8D196C30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273DD-7B7D-4377-83FE-B518BA61AB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371600"/>
            <a:ext cx="10363200" cy="1143000"/>
          </a:xfrm>
        </p:spPr>
        <p:txBody>
          <a:bodyPr/>
          <a:lstStyle>
            <a:lvl1pPr>
              <a:defRPr>
                <a:solidFill>
                  <a:srgbClr val="00007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30400" y="32004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08CF5-E924-4890-A3B3-314F0F103D9D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CAC95-2E17-43A5-93A4-07F0E7E5AD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9" indent="0">
              <a:buNone/>
              <a:defRPr sz="1800"/>
            </a:lvl2pPr>
            <a:lvl3pPr marL="914118" indent="0">
              <a:buNone/>
              <a:defRPr sz="1600"/>
            </a:lvl3pPr>
            <a:lvl4pPr marL="1371177" indent="0">
              <a:buNone/>
              <a:defRPr sz="1400"/>
            </a:lvl4pPr>
            <a:lvl5pPr marL="1828236" indent="0">
              <a:buNone/>
              <a:defRPr sz="1400"/>
            </a:lvl5pPr>
            <a:lvl6pPr marL="2285296" indent="0">
              <a:buNone/>
              <a:defRPr sz="1400"/>
            </a:lvl6pPr>
            <a:lvl7pPr marL="2742355" indent="0">
              <a:buNone/>
              <a:defRPr sz="1400"/>
            </a:lvl7pPr>
            <a:lvl8pPr marL="3199415" indent="0">
              <a:buNone/>
              <a:defRPr sz="1400"/>
            </a:lvl8pPr>
            <a:lvl9pPr marL="3656474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82F9F-2C5A-4753-9589-9F5C74778566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A1CA7-43D3-4E8F-BBED-D1C7C771003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F4629-FCCC-438C-B9AB-A0351CAC828D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15B54-B709-48EF-9E26-3CC4995023F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9" indent="0">
              <a:buNone/>
              <a:defRPr sz="2000" b="1"/>
            </a:lvl2pPr>
            <a:lvl3pPr marL="914118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6" indent="0">
              <a:buNone/>
              <a:defRPr sz="1600" b="1"/>
            </a:lvl5pPr>
            <a:lvl6pPr marL="2285296" indent="0">
              <a:buNone/>
              <a:defRPr sz="1600" b="1"/>
            </a:lvl6pPr>
            <a:lvl7pPr marL="2742355" indent="0">
              <a:buNone/>
              <a:defRPr sz="1600" b="1"/>
            </a:lvl7pPr>
            <a:lvl8pPr marL="3199415" indent="0">
              <a:buNone/>
              <a:defRPr sz="1600" b="1"/>
            </a:lvl8pPr>
            <a:lvl9pPr marL="365647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9" indent="0">
              <a:buNone/>
              <a:defRPr sz="2000" b="1"/>
            </a:lvl2pPr>
            <a:lvl3pPr marL="914118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6" indent="0">
              <a:buNone/>
              <a:defRPr sz="1600" b="1"/>
            </a:lvl5pPr>
            <a:lvl6pPr marL="2285296" indent="0">
              <a:buNone/>
              <a:defRPr sz="1600" b="1"/>
            </a:lvl6pPr>
            <a:lvl7pPr marL="2742355" indent="0">
              <a:buNone/>
              <a:defRPr sz="1600" b="1"/>
            </a:lvl7pPr>
            <a:lvl8pPr marL="3199415" indent="0">
              <a:buNone/>
              <a:defRPr sz="1600" b="1"/>
            </a:lvl8pPr>
            <a:lvl9pPr marL="365647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2595E9-FCB5-4787-875D-C121F7364C76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74052-4E61-4DCA-98A6-877056F4854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7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69" indent="0">
              <a:buNone/>
              <a:defRPr sz="2000" b="1"/>
            </a:lvl2pPr>
            <a:lvl3pPr marL="913539" indent="0">
              <a:buNone/>
              <a:defRPr sz="1800" b="1"/>
            </a:lvl3pPr>
            <a:lvl4pPr marL="1370311" indent="0">
              <a:buNone/>
              <a:defRPr sz="1600" b="1"/>
            </a:lvl4pPr>
            <a:lvl5pPr marL="1827083" indent="0">
              <a:buNone/>
              <a:defRPr sz="1600" b="1"/>
            </a:lvl5pPr>
            <a:lvl6pPr marL="2283849" indent="0">
              <a:buNone/>
              <a:defRPr sz="1600" b="1"/>
            </a:lvl6pPr>
            <a:lvl7pPr marL="2740621" indent="0">
              <a:buNone/>
              <a:defRPr sz="1600" b="1"/>
            </a:lvl7pPr>
            <a:lvl8pPr marL="3197391" indent="0">
              <a:buNone/>
              <a:defRPr sz="1600" b="1"/>
            </a:lvl8pPr>
            <a:lvl9pPr marL="3654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9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1" y="1535117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69" indent="0">
              <a:buNone/>
              <a:defRPr sz="2000" b="1"/>
            </a:lvl2pPr>
            <a:lvl3pPr marL="913539" indent="0">
              <a:buNone/>
              <a:defRPr sz="1800" b="1"/>
            </a:lvl3pPr>
            <a:lvl4pPr marL="1370311" indent="0">
              <a:buNone/>
              <a:defRPr sz="1600" b="1"/>
            </a:lvl4pPr>
            <a:lvl5pPr marL="1827083" indent="0">
              <a:buNone/>
              <a:defRPr sz="1600" b="1"/>
            </a:lvl5pPr>
            <a:lvl6pPr marL="2283849" indent="0">
              <a:buNone/>
              <a:defRPr sz="1600" b="1"/>
            </a:lvl6pPr>
            <a:lvl7pPr marL="2740621" indent="0">
              <a:buNone/>
              <a:defRPr sz="1600" b="1"/>
            </a:lvl7pPr>
            <a:lvl8pPr marL="3197391" indent="0">
              <a:buNone/>
              <a:defRPr sz="1600" b="1"/>
            </a:lvl8pPr>
            <a:lvl9pPr marL="3654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1" y="2174879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2595E9-FCB5-4787-875D-C121F7364C76}" type="datetime1">
              <a:rPr lang="en-US"/>
              <a:pPr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74052-4E61-4DCA-98A6-877056F485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4532E-39DD-43CB-ACB3-DF45A3CBDC45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97F81-C478-4236-B151-3559EA9001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B619C5-5EAC-43D5-AD08-DCBC77138ED6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20BAD-AAC4-40F8-BE83-71D7732DD60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59" indent="0">
              <a:buNone/>
              <a:defRPr sz="1200"/>
            </a:lvl2pPr>
            <a:lvl3pPr marL="914118" indent="0">
              <a:buNone/>
              <a:defRPr sz="1000"/>
            </a:lvl3pPr>
            <a:lvl4pPr marL="1371177" indent="0">
              <a:buNone/>
              <a:defRPr sz="900"/>
            </a:lvl4pPr>
            <a:lvl5pPr marL="1828236" indent="0">
              <a:buNone/>
              <a:defRPr sz="900"/>
            </a:lvl5pPr>
            <a:lvl6pPr marL="2285296" indent="0">
              <a:buNone/>
              <a:defRPr sz="900"/>
            </a:lvl6pPr>
            <a:lvl7pPr marL="2742355" indent="0">
              <a:buNone/>
              <a:defRPr sz="900"/>
            </a:lvl7pPr>
            <a:lvl8pPr marL="3199415" indent="0">
              <a:buNone/>
              <a:defRPr sz="900"/>
            </a:lvl8pPr>
            <a:lvl9pPr marL="365647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BC4CF1-03D1-4121-83B2-D992900150AB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1482E-873D-4FB6-94A3-495F76EC53A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59" indent="0">
              <a:buNone/>
              <a:defRPr sz="2800"/>
            </a:lvl2pPr>
            <a:lvl3pPr marL="914118" indent="0">
              <a:buNone/>
              <a:defRPr sz="2400"/>
            </a:lvl3pPr>
            <a:lvl4pPr marL="1371177" indent="0">
              <a:buNone/>
              <a:defRPr sz="2000"/>
            </a:lvl4pPr>
            <a:lvl5pPr marL="1828236" indent="0">
              <a:buNone/>
              <a:defRPr sz="2000"/>
            </a:lvl5pPr>
            <a:lvl6pPr marL="2285296" indent="0">
              <a:buNone/>
              <a:defRPr sz="2000"/>
            </a:lvl6pPr>
            <a:lvl7pPr marL="2742355" indent="0">
              <a:buNone/>
              <a:defRPr sz="2000"/>
            </a:lvl7pPr>
            <a:lvl8pPr marL="3199415" indent="0">
              <a:buNone/>
              <a:defRPr sz="2000"/>
            </a:lvl8pPr>
            <a:lvl9pPr marL="365647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59" indent="0">
              <a:buNone/>
              <a:defRPr sz="1200"/>
            </a:lvl2pPr>
            <a:lvl3pPr marL="914118" indent="0">
              <a:buNone/>
              <a:defRPr sz="1000"/>
            </a:lvl3pPr>
            <a:lvl4pPr marL="1371177" indent="0">
              <a:buNone/>
              <a:defRPr sz="900"/>
            </a:lvl4pPr>
            <a:lvl5pPr marL="1828236" indent="0">
              <a:buNone/>
              <a:defRPr sz="900"/>
            </a:lvl5pPr>
            <a:lvl6pPr marL="2285296" indent="0">
              <a:buNone/>
              <a:defRPr sz="900"/>
            </a:lvl6pPr>
            <a:lvl7pPr marL="2742355" indent="0">
              <a:buNone/>
              <a:defRPr sz="900"/>
            </a:lvl7pPr>
            <a:lvl8pPr marL="3199415" indent="0">
              <a:buNone/>
              <a:defRPr sz="900"/>
            </a:lvl8pPr>
            <a:lvl9pPr marL="365647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4DC66-BD11-4E7B-ADA5-DDF8E91DEACD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F482C-B00C-488E-8530-4F7982DC866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F00DE-BB62-4813-AA17-48548B3438E8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36AD0-A560-4999-8CC3-421D20078E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28600"/>
            <a:ext cx="2895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8483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BF6AC-36F2-4368-B09A-C71F8D196C30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273DD-7B7D-4377-83FE-B518BA61AB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371600"/>
            <a:ext cx="10363200" cy="1143000"/>
          </a:xfrm>
        </p:spPr>
        <p:txBody>
          <a:bodyPr/>
          <a:lstStyle>
            <a:lvl1pPr>
              <a:defRPr>
                <a:solidFill>
                  <a:srgbClr val="00007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30400" y="32004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58073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08CF5-E924-4890-A3B3-314F0F103D9D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CAC95-2E17-43A5-93A4-07F0E7E5AD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057047"/>
      </p:ext>
    </p:extLst>
  </p:cSld>
  <p:clrMapOvr>
    <a:masterClrMapping/>
  </p:clrMapOvr>
  <p:transition advClick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30" indent="0">
              <a:buNone/>
              <a:defRPr sz="1800"/>
            </a:lvl2pPr>
            <a:lvl3pPr marL="913461" indent="0">
              <a:buNone/>
              <a:defRPr sz="1600"/>
            </a:lvl3pPr>
            <a:lvl4pPr marL="1370197" indent="0">
              <a:buNone/>
              <a:defRPr sz="1400"/>
            </a:lvl4pPr>
            <a:lvl5pPr marL="1826924" indent="0">
              <a:buNone/>
              <a:defRPr sz="1400"/>
            </a:lvl5pPr>
            <a:lvl6pPr marL="2283654" indent="0">
              <a:buNone/>
              <a:defRPr sz="1400"/>
            </a:lvl6pPr>
            <a:lvl7pPr marL="2740385" indent="0">
              <a:buNone/>
              <a:defRPr sz="1400"/>
            </a:lvl7pPr>
            <a:lvl8pPr marL="3197116" indent="0">
              <a:buNone/>
              <a:defRPr sz="1400"/>
            </a:lvl8pPr>
            <a:lvl9pPr marL="3653846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82F9F-2C5A-4753-9589-9F5C74778566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A1CA7-43D3-4E8F-BBED-D1C7C771003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978923"/>
      </p:ext>
    </p:extLst>
  </p:cSld>
  <p:clrMapOvr>
    <a:masterClrMapping/>
  </p:clrMapOvr>
  <p:transition advClick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F4629-FCCC-438C-B9AB-A0351CAC828D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15B54-B709-48EF-9E26-3CC4995023F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340345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4532E-39DD-43CB-ACB3-DF45A3CBDC45}" type="datetime1">
              <a:rPr lang="en-US"/>
              <a:pPr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97F81-C478-4236-B151-3559EA9001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30" indent="0">
              <a:buNone/>
              <a:defRPr sz="2000" b="1"/>
            </a:lvl2pPr>
            <a:lvl3pPr marL="913461" indent="0">
              <a:buNone/>
              <a:defRPr sz="1800" b="1"/>
            </a:lvl3pPr>
            <a:lvl4pPr marL="1370197" indent="0">
              <a:buNone/>
              <a:defRPr sz="1600" b="1"/>
            </a:lvl4pPr>
            <a:lvl5pPr marL="1826924" indent="0">
              <a:buNone/>
              <a:defRPr sz="1600" b="1"/>
            </a:lvl5pPr>
            <a:lvl6pPr marL="2283654" indent="0">
              <a:buNone/>
              <a:defRPr sz="1600" b="1"/>
            </a:lvl6pPr>
            <a:lvl7pPr marL="2740385" indent="0">
              <a:buNone/>
              <a:defRPr sz="1600" b="1"/>
            </a:lvl7pPr>
            <a:lvl8pPr marL="3197116" indent="0">
              <a:buNone/>
              <a:defRPr sz="1600" b="1"/>
            </a:lvl8pPr>
            <a:lvl9pPr marL="36538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30" indent="0">
              <a:buNone/>
              <a:defRPr sz="2000" b="1"/>
            </a:lvl2pPr>
            <a:lvl3pPr marL="913461" indent="0">
              <a:buNone/>
              <a:defRPr sz="1800" b="1"/>
            </a:lvl3pPr>
            <a:lvl4pPr marL="1370197" indent="0">
              <a:buNone/>
              <a:defRPr sz="1600" b="1"/>
            </a:lvl4pPr>
            <a:lvl5pPr marL="1826924" indent="0">
              <a:buNone/>
              <a:defRPr sz="1600" b="1"/>
            </a:lvl5pPr>
            <a:lvl6pPr marL="2283654" indent="0">
              <a:buNone/>
              <a:defRPr sz="1600" b="1"/>
            </a:lvl6pPr>
            <a:lvl7pPr marL="2740385" indent="0">
              <a:buNone/>
              <a:defRPr sz="1600" b="1"/>
            </a:lvl7pPr>
            <a:lvl8pPr marL="3197116" indent="0">
              <a:buNone/>
              <a:defRPr sz="1600" b="1"/>
            </a:lvl8pPr>
            <a:lvl9pPr marL="36538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2595E9-FCB5-4787-875D-C121F7364C76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74052-4E61-4DCA-98A6-877056F4854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29943"/>
      </p:ext>
    </p:extLst>
  </p:cSld>
  <p:clrMapOvr>
    <a:masterClrMapping/>
  </p:clrMapOvr>
  <p:transition advClick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4532E-39DD-43CB-ACB3-DF45A3CBDC45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97F81-C478-4236-B151-3559EA9001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195084"/>
      </p:ext>
    </p:extLst>
  </p:cSld>
  <p:clrMapOvr>
    <a:masterClrMapping/>
  </p:clrMapOvr>
  <p:transition advClick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B619C5-5EAC-43D5-AD08-DCBC77138ED6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20BAD-AAC4-40F8-BE83-71D7732DD60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255060"/>
      </p:ext>
    </p:extLst>
  </p:cSld>
  <p:clrMapOvr>
    <a:masterClrMapping/>
  </p:clrMapOvr>
  <p:transition advClick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4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4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30" indent="0">
              <a:buNone/>
              <a:defRPr sz="1200"/>
            </a:lvl2pPr>
            <a:lvl3pPr marL="913461" indent="0">
              <a:buNone/>
              <a:defRPr sz="1000"/>
            </a:lvl3pPr>
            <a:lvl4pPr marL="1370197" indent="0">
              <a:buNone/>
              <a:defRPr sz="900"/>
            </a:lvl4pPr>
            <a:lvl5pPr marL="1826924" indent="0">
              <a:buNone/>
              <a:defRPr sz="900"/>
            </a:lvl5pPr>
            <a:lvl6pPr marL="2283654" indent="0">
              <a:buNone/>
              <a:defRPr sz="900"/>
            </a:lvl6pPr>
            <a:lvl7pPr marL="2740385" indent="0">
              <a:buNone/>
              <a:defRPr sz="900"/>
            </a:lvl7pPr>
            <a:lvl8pPr marL="3197116" indent="0">
              <a:buNone/>
              <a:defRPr sz="900"/>
            </a:lvl8pPr>
            <a:lvl9pPr marL="36538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BC4CF1-03D1-4121-83B2-D992900150AB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1482E-873D-4FB6-94A3-495F76EC53A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638644"/>
      </p:ext>
    </p:extLst>
  </p:cSld>
  <p:clrMapOvr>
    <a:masterClrMapping/>
  </p:clrMapOvr>
  <p:transition advClick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30" indent="0">
              <a:buNone/>
              <a:defRPr sz="2800"/>
            </a:lvl2pPr>
            <a:lvl3pPr marL="913461" indent="0">
              <a:buNone/>
              <a:defRPr sz="2400"/>
            </a:lvl3pPr>
            <a:lvl4pPr marL="1370197" indent="0">
              <a:buNone/>
              <a:defRPr sz="2000"/>
            </a:lvl4pPr>
            <a:lvl5pPr marL="1826924" indent="0">
              <a:buNone/>
              <a:defRPr sz="2000"/>
            </a:lvl5pPr>
            <a:lvl6pPr marL="2283654" indent="0">
              <a:buNone/>
              <a:defRPr sz="2000"/>
            </a:lvl6pPr>
            <a:lvl7pPr marL="2740385" indent="0">
              <a:buNone/>
              <a:defRPr sz="2000"/>
            </a:lvl7pPr>
            <a:lvl8pPr marL="3197116" indent="0">
              <a:buNone/>
              <a:defRPr sz="2000"/>
            </a:lvl8pPr>
            <a:lvl9pPr marL="36538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730" indent="0">
              <a:buNone/>
              <a:defRPr sz="1200"/>
            </a:lvl2pPr>
            <a:lvl3pPr marL="913461" indent="0">
              <a:buNone/>
              <a:defRPr sz="1000"/>
            </a:lvl3pPr>
            <a:lvl4pPr marL="1370197" indent="0">
              <a:buNone/>
              <a:defRPr sz="900"/>
            </a:lvl4pPr>
            <a:lvl5pPr marL="1826924" indent="0">
              <a:buNone/>
              <a:defRPr sz="900"/>
            </a:lvl5pPr>
            <a:lvl6pPr marL="2283654" indent="0">
              <a:buNone/>
              <a:defRPr sz="900"/>
            </a:lvl6pPr>
            <a:lvl7pPr marL="2740385" indent="0">
              <a:buNone/>
              <a:defRPr sz="900"/>
            </a:lvl7pPr>
            <a:lvl8pPr marL="3197116" indent="0">
              <a:buNone/>
              <a:defRPr sz="900"/>
            </a:lvl8pPr>
            <a:lvl9pPr marL="36538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4DC66-BD11-4E7B-ADA5-DDF8E91DEACD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F482C-B00C-488E-8530-4F7982DC866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220431"/>
      </p:ext>
    </p:extLst>
  </p:cSld>
  <p:clrMapOvr>
    <a:masterClrMapping/>
  </p:clrMapOvr>
  <p:transition advClick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F00DE-BB62-4813-AA17-48548B3438E8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36AD0-A560-4999-8CC3-421D20078E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141386"/>
      </p:ext>
    </p:extLst>
  </p:cSld>
  <p:clrMapOvr>
    <a:masterClrMapping/>
  </p:clrMapOvr>
  <p:transition advClick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28600"/>
            <a:ext cx="2895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8483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BF6AC-36F2-4368-B09A-C71F8D196C30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273DD-7B7D-4377-83FE-B518BA61AB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080927"/>
      </p:ext>
    </p:extLst>
  </p:cSld>
  <p:clrMapOvr>
    <a:masterClrMapping/>
  </p:clrMapOvr>
  <p:transition advClick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userDrawn="1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11582400" cy="518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7D508CF5-E924-4890-A3B3-314F0F103D9D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80FCAC95-2E17-43A5-93A4-07F0E7E5AD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368803"/>
      </p:ext>
    </p:extLst>
  </p:cSld>
  <p:clrMapOvr>
    <a:masterClrMapping/>
  </p:clrMapOvr>
  <p:transition advClick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371600"/>
            <a:ext cx="10363200" cy="1143000"/>
          </a:xfrm>
        </p:spPr>
        <p:txBody>
          <a:bodyPr/>
          <a:lstStyle>
            <a:lvl1pPr>
              <a:defRPr>
                <a:solidFill>
                  <a:srgbClr val="00007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30400" y="32004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48819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08CF5-E924-4890-A3B3-314F0F103D9D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CAC95-2E17-43A5-93A4-07F0E7E5AD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604362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B619C5-5EAC-43D5-AD08-DCBC77138ED6}" type="datetime1">
              <a:rPr lang="en-US"/>
              <a:pPr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20BAD-AAC4-40F8-BE83-71D7732DD6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794" indent="0">
              <a:buNone/>
              <a:defRPr sz="1350"/>
            </a:lvl2pPr>
            <a:lvl3pPr marL="685589" indent="0">
              <a:buNone/>
              <a:defRPr sz="1200"/>
            </a:lvl3pPr>
            <a:lvl4pPr marL="1028383" indent="0">
              <a:buNone/>
              <a:defRPr sz="1050"/>
            </a:lvl4pPr>
            <a:lvl5pPr marL="1371177" indent="0">
              <a:buNone/>
              <a:defRPr sz="1050"/>
            </a:lvl5pPr>
            <a:lvl6pPr marL="1713972" indent="0">
              <a:buNone/>
              <a:defRPr sz="1050"/>
            </a:lvl6pPr>
            <a:lvl7pPr marL="2056766" indent="0">
              <a:buNone/>
              <a:defRPr sz="1050"/>
            </a:lvl7pPr>
            <a:lvl8pPr marL="2399561" indent="0">
              <a:buNone/>
              <a:defRPr sz="1050"/>
            </a:lvl8pPr>
            <a:lvl9pPr marL="2742356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82F9F-2C5A-4753-9589-9F5C74778566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A1CA7-43D3-4E8F-BBED-D1C7C771003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021872"/>
      </p:ext>
    </p:extLst>
  </p:cSld>
  <p:clrMapOvr>
    <a:masterClrMapping/>
  </p:clrMapOvr>
  <p:transition advClick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689600" cy="5181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689600" cy="5181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F4629-FCCC-438C-B9AB-A0351CAC828D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15B54-B709-48EF-9E26-3CC4995023F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767057"/>
      </p:ext>
    </p:extLst>
  </p:cSld>
  <p:clrMapOvr>
    <a:masterClrMapping/>
  </p:clrMapOvr>
  <p:transition advClick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794" indent="0">
              <a:buNone/>
              <a:defRPr sz="1500" b="1"/>
            </a:lvl2pPr>
            <a:lvl3pPr marL="685589" indent="0">
              <a:buNone/>
              <a:defRPr sz="1350" b="1"/>
            </a:lvl3pPr>
            <a:lvl4pPr marL="1028383" indent="0">
              <a:buNone/>
              <a:defRPr sz="1200" b="1"/>
            </a:lvl4pPr>
            <a:lvl5pPr marL="1371177" indent="0">
              <a:buNone/>
              <a:defRPr sz="1200" b="1"/>
            </a:lvl5pPr>
            <a:lvl6pPr marL="1713972" indent="0">
              <a:buNone/>
              <a:defRPr sz="1200" b="1"/>
            </a:lvl6pPr>
            <a:lvl7pPr marL="2056766" indent="0">
              <a:buNone/>
              <a:defRPr sz="1200" b="1"/>
            </a:lvl7pPr>
            <a:lvl8pPr marL="2399561" indent="0">
              <a:buNone/>
              <a:defRPr sz="1200" b="1"/>
            </a:lvl8pPr>
            <a:lvl9pPr marL="274235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794" indent="0">
              <a:buNone/>
              <a:defRPr sz="1500" b="1"/>
            </a:lvl2pPr>
            <a:lvl3pPr marL="685589" indent="0">
              <a:buNone/>
              <a:defRPr sz="1350" b="1"/>
            </a:lvl3pPr>
            <a:lvl4pPr marL="1028383" indent="0">
              <a:buNone/>
              <a:defRPr sz="1200" b="1"/>
            </a:lvl4pPr>
            <a:lvl5pPr marL="1371177" indent="0">
              <a:buNone/>
              <a:defRPr sz="1200" b="1"/>
            </a:lvl5pPr>
            <a:lvl6pPr marL="1713972" indent="0">
              <a:buNone/>
              <a:defRPr sz="1200" b="1"/>
            </a:lvl6pPr>
            <a:lvl7pPr marL="2056766" indent="0">
              <a:buNone/>
              <a:defRPr sz="1200" b="1"/>
            </a:lvl7pPr>
            <a:lvl8pPr marL="2399561" indent="0">
              <a:buNone/>
              <a:defRPr sz="1200" b="1"/>
            </a:lvl8pPr>
            <a:lvl9pPr marL="274235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2595E9-FCB5-4787-875D-C121F7364C76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74052-4E61-4DCA-98A6-877056F4854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284377"/>
      </p:ext>
    </p:extLst>
  </p:cSld>
  <p:clrMapOvr>
    <a:masterClrMapping/>
  </p:clrMapOvr>
  <p:transition advClick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4532E-39DD-43CB-ACB3-DF45A3CBDC45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97F81-C478-4236-B151-3559EA9001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678341"/>
      </p:ext>
    </p:extLst>
  </p:cSld>
  <p:clrMapOvr>
    <a:masterClrMapping/>
  </p:clrMapOvr>
  <p:transition advClick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B619C5-5EAC-43D5-AD08-DCBC77138ED6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20BAD-AAC4-40F8-BE83-71D7732DD60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468091"/>
      </p:ext>
    </p:extLst>
  </p:cSld>
  <p:clrMapOvr>
    <a:masterClrMapping/>
  </p:clrMapOvr>
  <p:transition advClick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794" indent="0">
              <a:buNone/>
              <a:defRPr sz="900"/>
            </a:lvl2pPr>
            <a:lvl3pPr marL="685589" indent="0">
              <a:buNone/>
              <a:defRPr sz="750"/>
            </a:lvl3pPr>
            <a:lvl4pPr marL="1028383" indent="0">
              <a:buNone/>
              <a:defRPr sz="675"/>
            </a:lvl4pPr>
            <a:lvl5pPr marL="1371177" indent="0">
              <a:buNone/>
              <a:defRPr sz="675"/>
            </a:lvl5pPr>
            <a:lvl6pPr marL="1713972" indent="0">
              <a:buNone/>
              <a:defRPr sz="675"/>
            </a:lvl6pPr>
            <a:lvl7pPr marL="2056766" indent="0">
              <a:buNone/>
              <a:defRPr sz="675"/>
            </a:lvl7pPr>
            <a:lvl8pPr marL="2399561" indent="0">
              <a:buNone/>
              <a:defRPr sz="675"/>
            </a:lvl8pPr>
            <a:lvl9pPr marL="2742356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BC4CF1-03D1-4121-83B2-D992900150AB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1482E-873D-4FB6-94A3-495F76EC53A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029101"/>
      </p:ext>
    </p:extLst>
  </p:cSld>
  <p:clrMapOvr>
    <a:masterClrMapping/>
  </p:clrMapOvr>
  <p:transition advClick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794" indent="0">
              <a:buNone/>
              <a:defRPr sz="2100"/>
            </a:lvl2pPr>
            <a:lvl3pPr marL="685589" indent="0">
              <a:buNone/>
              <a:defRPr sz="1800"/>
            </a:lvl3pPr>
            <a:lvl4pPr marL="1028383" indent="0">
              <a:buNone/>
              <a:defRPr sz="1500"/>
            </a:lvl4pPr>
            <a:lvl5pPr marL="1371177" indent="0">
              <a:buNone/>
              <a:defRPr sz="1500"/>
            </a:lvl5pPr>
            <a:lvl6pPr marL="1713972" indent="0">
              <a:buNone/>
              <a:defRPr sz="1500"/>
            </a:lvl6pPr>
            <a:lvl7pPr marL="2056766" indent="0">
              <a:buNone/>
              <a:defRPr sz="1500"/>
            </a:lvl7pPr>
            <a:lvl8pPr marL="2399561" indent="0">
              <a:buNone/>
              <a:defRPr sz="1500"/>
            </a:lvl8pPr>
            <a:lvl9pPr marL="2742356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794" indent="0">
              <a:buNone/>
              <a:defRPr sz="900"/>
            </a:lvl2pPr>
            <a:lvl3pPr marL="685589" indent="0">
              <a:buNone/>
              <a:defRPr sz="750"/>
            </a:lvl3pPr>
            <a:lvl4pPr marL="1028383" indent="0">
              <a:buNone/>
              <a:defRPr sz="675"/>
            </a:lvl4pPr>
            <a:lvl5pPr marL="1371177" indent="0">
              <a:buNone/>
              <a:defRPr sz="675"/>
            </a:lvl5pPr>
            <a:lvl6pPr marL="1713972" indent="0">
              <a:buNone/>
              <a:defRPr sz="675"/>
            </a:lvl6pPr>
            <a:lvl7pPr marL="2056766" indent="0">
              <a:buNone/>
              <a:defRPr sz="675"/>
            </a:lvl7pPr>
            <a:lvl8pPr marL="2399561" indent="0">
              <a:buNone/>
              <a:defRPr sz="675"/>
            </a:lvl8pPr>
            <a:lvl9pPr marL="2742356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4DC66-BD11-4E7B-ADA5-DDF8E91DEACD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F482C-B00C-488E-8530-4F7982DC866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943509"/>
      </p:ext>
    </p:extLst>
  </p:cSld>
  <p:clrMapOvr>
    <a:masterClrMapping/>
  </p:clrMapOvr>
  <p:transition advClick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F00DE-BB62-4813-AA17-48548B3438E8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36AD0-A560-4999-8CC3-421D20078E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342109"/>
      </p:ext>
    </p:extLst>
  </p:cSld>
  <p:clrMapOvr>
    <a:masterClrMapping/>
  </p:clrMapOvr>
  <p:transition advClick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28600"/>
            <a:ext cx="2895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8483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BF6AC-36F2-4368-B09A-C71F8D196C30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273DD-7B7D-4377-83FE-B518BA61AB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246933"/>
      </p:ext>
    </p:extLst>
  </p:cSld>
  <p:clrMapOvr>
    <a:masterClrMapping/>
  </p:clrMapOvr>
  <p:transition advClick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371600"/>
            <a:ext cx="10363200" cy="1143000"/>
          </a:xfrm>
        </p:spPr>
        <p:txBody>
          <a:bodyPr/>
          <a:lstStyle>
            <a:lvl1pPr>
              <a:defRPr>
                <a:solidFill>
                  <a:srgbClr val="00007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30400" y="32004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98161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1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69" indent="0">
              <a:buNone/>
              <a:defRPr sz="1200"/>
            </a:lvl2pPr>
            <a:lvl3pPr marL="913539" indent="0">
              <a:buNone/>
              <a:defRPr sz="1000"/>
            </a:lvl3pPr>
            <a:lvl4pPr marL="1370311" indent="0">
              <a:buNone/>
              <a:defRPr sz="900"/>
            </a:lvl4pPr>
            <a:lvl5pPr marL="1827083" indent="0">
              <a:buNone/>
              <a:defRPr sz="900"/>
            </a:lvl5pPr>
            <a:lvl6pPr marL="2283849" indent="0">
              <a:buNone/>
              <a:defRPr sz="900"/>
            </a:lvl6pPr>
            <a:lvl7pPr marL="2740621" indent="0">
              <a:buNone/>
              <a:defRPr sz="900"/>
            </a:lvl7pPr>
            <a:lvl8pPr marL="3197391" indent="0">
              <a:buNone/>
              <a:defRPr sz="900"/>
            </a:lvl8pPr>
            <a:lvl9pPr marL="3654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BC4CF1-03D1-4121-83B2-D992900150AB}" type="datetime1">
              <a:rPr lang="en-US"/>
              <a:pPr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1482E-873D-4FB6-94A3-495F76EC53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333"/>
            </a:lvl1pPr>
            <a:lvl2pPr>
              <a:defRPr sz="1833"/>
            </a:lvl2pPr>
            <a:lvl3pPr>
              <a:buFont typeface="Wingdings" pitchFamily="2" charset="2"/>
              <a:buChar char="§"/>
              <a:defRPr sz="1833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08CF5-E924-4890-A3B3-314F0F103D9D}" type="datetime1">
              <a:rPr lang="en-US"/>
              <a:pPr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67"/>
            </a:lvl1pPr>
          </a:lstStyle>
          <a:p>
            <a:fld id="{80FCAC95-2E17-43A5-93A4-07F0E7E5AD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302233"/>
      </p:ext>
    </p:extLst>
  </p:cSld>
  <p:clrMapOvr>
    <a:masterClrMapping/>
  </p:clrMapOvr>
  <p:transition advClick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6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39" indent="0">
              <a:buNone/>
              <a:defRPr sz="1800"/>
            </a:lvl2pPr>
            <a:lvl3pPr marL="914080" indent="0">
              <a:buNone/>
              <a:defRPr sz="1600"/>
            </a:lvl3pPr>
            <a:lvl4pPr marL="1371118" indent="0">
              <a:buNone/>
              <a:defRPr sz="1400"/>
            </a:lvl4pPr>
            <a:lvl5pPr marL="1828158" indent="0">
              <a:buNone/>
              <a:defRPr sz="1400"/>
            </a:lvl5pPr>
            <a:lvl6pPr marL="2285199" indent="0">
              <a:buNone/>
              <a:defRPr sz="1400"/>
            </a:lvl6pPr>
            <a:lvl7pPr marL="2742238" indent="0">
              <a:buNone/>
              <a:defRPr sz="1400"/>
            </a:lvl7pPr>
            <a:lvl8pPr marL="3199280" indent="0">
              <a:buNone/>
              <a:defRPr sz="1400"/>
            </a:lvl8pPr>
            <a:lvl9pPr marL="365632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82F9F-2C5A-4753-9589-9F5C74778566}" type="datetime1">
              <a:rPr lang="en-US"/>
              <a:pPr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A1CA7-43D3-4E8F-BBED-D1C7C7710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55893"/>
      </p:ext>
    </p:extLst>
  </p:cSld>
  <p:clrMapOvr>
    <a:masterClrMapping/>
  </p:clrMapOvr>
  <p:transition advClick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F4629-FCCC-438C-B9AB-A0351CAC828D}" type="datetime1">
              <a:rPr lang="en-US"/>
              <a:pPr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15B54-B709-48EF-9E26-3CC4995023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78292"/>
      </p:ext>
    </p:extLst>
  </p:cSld>
  <p:clrMapOvr>
    <a:masterClrMapping/>
  </p:clrMapOvr>
  <p:transition advClick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39" indent="0">
              <a:buNone/>
              <a:defRPr sz="2000" b="1"/>
            </a:lvl2pPr>
            <a:lvl3pPr marL="914080" indent="0">
              <a:buNone/>
              <a:defRPr sz="1800" b="1"/>
            </a:lvl3pPr>
            <a:lvl4pPr marL="1371118" indent="0">
              <a:buNone/>
              <a:defRPr sz="1600" b="1"/>
            </a:lvl4pPr>
            <a:lvl5pPr marL="1828158" indent="0">
              <a:buNone/>
              <a:defRPr sz="1600" b="1"/>
            </a:lvl5pPr>
            <a:lvl6pPr marL="2285199" indent="0">
              <a:buNone/>
              <a:defRPr sz="1600" b="1"/>
            </a:lvl6pPr>
            <a:lvl7pPr marL="2742238" indent="0">
              <a:buNone/>
              <a:defRPr sz="1600" b="1"/>
            </a:lvl7pPr>
            <a:lvl8pPr marL="3199280" indent="0">
              <a:buNone/>
              <a:defRPr sz="1600" b="1"/>
            </a:lvl8pPr>
            <a:lvl9pPr marL="365632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7"/>
            <a:ext cx="53869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14"/>
            <a:ext cx="5389034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39" indent="0">
              <a:buNone/>
              <a:defRPr sz="2000" b="1"/>
            </a:lvl2pPr>
            <a:lvl3pPr marL="914080" indent="0">
              <a:buNone/>
              <a:defRPr sz="1800" b="1"/>
            </a:lvl3pPr>
            <a:lvl4pPr marL="1371118" indent="0">
              <a:buNone/>
              <a:defRPr sz="1600" b="1"/>
            </a:lvl4pPr>
            <a:lvl5pPr marL="1828158" indent="0">
              <a:buNone/>
              <a:defRPr sz="1600" b="1"/>
            </a:lvl5pPr>
            <a:lvl6pPr marL="2285199" indent="0">
              <a:buNone/>
              <a:defRPr sz="1600" b="1"/>
            </a:lvl6pPr>
            <a:lvl7pPr marL="2742238" indent="0">
              <a:buNone/>
              <a:defRPr sz="1600" b="1"/>
            </a:lvl7pPr>
            <a:lvl8pPr marL="3199280" indent="0">
              <a:buNone/>
              <a:defRPr sz="1600" b="1"/>
            </a:lvl8pPr>
            <a:lvl9pPr marL="365632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77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2595E9-FCB5-4787-875D-C121F7364C76}" type="datetime1">
              <a:rPr lang="en-US"/>
              <a:pPr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74052-4E61-4DCA-98A6-877056F485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35412"/>
      </p:ext>
    </p:extLst>
  </p:cSld>
  <p:clrMapOvr>
    <a:masterClrMapping/>
  </p:clrMapOvr>
  <p:transition advClick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4532E-39DD-43CB-ACB3-DF45A3CBDC45}" type="datetime1">
              <a:rPr lang="en-US"/>
              <a:pPr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97F81-C478-4236-B151-3559EA9001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31955"/>
      </p:ext>
    </p:extLst>
  </p:cSld>
  <p:clrMapOvr>
    <a:masterClrMapping/>
  </p:clrMapOvr>
  <p:transition advClick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B619C5-5EAC-43D5-AD08-DCBC77138ED6}" type="datetime1">
              <a:rPr lang="en-US"/>
              <a:pPr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20BAD-AAC4-40F8-BE83-71D7732DD6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42148"/>
      </p:ext>
    </p:extLst>
  </p:cSld>
  <p:clrMapOvr>
    <a:masterClrMapping/>
  </p:clrMapOvr>
  <p:transition advClick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5" y="1435106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39" indent="0">
              <a:buNone/>
              <a:defRPr sz="1200"/>
            </a:lvl2pPr>
            <a:lvl3pPr marL="914080" indent="0">
              <a:buNone/>
              <a:defRPr sz="1000"/>
            </a:lvl3pPr>
            <a:lvl4pPr marL="1371118" indent="0">
              <a:buNone/>
              <a:defRPr sz="900"/>
            </a:lvl4pPr>
            <a:lvl5pPr marL="1828158" indent="0">
              <a:buNone/>
              <a:defRPr sz="900"/>
            </a:lvl5pPr>
            <a:lvl6pPr marL="2285199" indent="0">
              <a:buNone/>
              <a:defRPr sz="900"/>
            </a:lvl6pPr>
            <a:lvl7pPr marL="2742238" indent="0">
              <a:buNone/>
              <a:defRPr sz="900"/>
            </a:lvl7pPr>
            <a:lvl8pPr marL="3199280" indent="0">
              <a:buNone/>
              <a:defRPr sz="900"/>
            </a:lvl8pPr>
            <a:lvl9pPr marL="365632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BC4CF1-03D1-4121-83B2-D992900150AB}" type="datetime1">
              <a:rPr lang="en-US"/>
              <a:pPr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1482E-873D-4FB6-94A3-495F76EC53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71135"/>
      </p:ext>
    </p:extLst>
  </p:cSld>
  <p:clrMapOvr>
    <a:masterClrMapping/>
  </p:clrMapOvr>
  <p:transition advClick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2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39" indent="0">
              <a:buNone/>
              <a:defRPr sz="2800"/>
            </a:lvl2pPr>
            <a:lvl3pPr marL="914080" indent="0">
              <a:buNone/>
              <a:defRPr sz="2400"/>
            </a:lvl3pPr>
            <a:lvl4pPr marL="1371118" indent="0">
              <a:buNone/>
              <a:defRPr sz="2000"/>
            </a:lvl4pPr>
            <a:lvl5pPr marL="1828158" indent="0">
              <a:buNone/>
              <a:defRPr sz="2000"/>
            </a:lvl5pPr>
            <a:lvl6pPr marL="2285199" indent="0">
              <a:buNone/>
              <a:defRPr sz="2000"/>
            </a:lvl6pPr>
            <a:lvl7pPr marL="2742238" indent="0">
              <a:buNone/>
              <a:defRPr sz="2000"/>
            </a:lvl7pPr>
            <a:lvl8pPr marL="3199280" indent="0">
              <a:buNone/>
              <a:defRPr sz="2000"/>
            </a:lvl8pPr>
            <a:lvl9pPr marL="365632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40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39" indent="0">
              <a:buNone/>
              <a:defRPr sz="1200"/>
            </a:lvl2pPr>
            <a:lvl3pPr marL="914080" indent="0">
              <a:buNone/>
              <a:defRPr sz="1000"/>
            </a:lvl3pPr>
            <a:lvl4pPr marL="1371118" indent="0">
              <a:buNone/>
              <a:defRPr sz="900"/>
            </a:lvl4pPr>
            <a:lvl5pPr marL="1828158" indent="0">
              <a:buNone/>
              <a:defRPr sz="900"/>
            </a:lvl5pPr>
            <a:lvl6pPr marL="2285199" indent="0">
              <a:buNone/>
              <a:defRPr sz="900"/>
            </a:lvl6pPr>
            <a:lvl7pPr marL="2742238" indent="0">
              <a:buNone/>
              <a:defRPr sz="900"/>
            </a:lvl7pPr>
            <a:lvl8pPr marL="3199280" indent="0">
              <a:buNone/>
              <a:defRPr sz="900"/>
            </a:lvl8pPr>
            <a:lvl9pPr marL="365632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4DC66-BD11-4E7B-ADA5-DDF8E91DEACD}" type="datetime1">
              <a:rPr lang="en-US"/>
              <a:pPr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F482C-B00C-488E-8530-4F7982DC86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79686"/>
      </p:ext>
    </p:extLst>
  </p:cSld>
  <p:clrMapOvr>
    <a:masterClrMapping/>
  </p:clrMapOvr>
  <p:transition advClick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F00DE-BB62-4813-AA17-48548B3438E8}" type="datetime1">
              <a:rPr lang="en-US"/>
              <a:pPr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36AD0-A560-4999-8CC3-421D20078E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24603"/>
      </p:ext>
    </p:extLst>
  </p:cSld>
  <p:clrMapOvr>
    <a:masterClrMapping/>
  </p:clrMapOvr>
  <p:transition advClick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28600"/>
            <a:ext cx="2895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8483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BF6AC-36F2-4368-B09A-C71F8D196C30}" type="datetime1">
              <a:rPr lang="en-US"/>
              <a:pPr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273DD-7B7D-4377-83FE-B518BA61AB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4683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69" indent="0">
              <a:buNone/>
              <a:defRPr sz="2800"/>
            </a:lvl2pPr>
            <a:lvl3pPr marL="913539" indent="0">
              <a:buNone/>
              <a:defRPr sz="2400"/>
            </a:lvl3pPr>
            <a:lvl4pPr marL="1370311" indent="0">
              <a:buNone/>
              <a:defRPr sz="2000"/>
            </a:lvl4pPr>
            <a:lvl5pPr marL="1827083" indent="0">
              <a:buNone/>
              <a:defRPr sz="2000"/>
            </a:lvl5pPr>
            <a:lvl6pPr marL="2283849" indent="0">
              <a:buNone/>
              <a:defRPr sz="2000"/>
            </a:lvl6pPr>
            <a:lvl7pPr marL="2740621" indent="0">
              <a:buNone/>
              <a:defRPr sz="2000"/>
            </a:lvl7pPr>
            <a:lvl8pPr marL="3197391" indent="0">
              <a:buNone/>
              <a:defRPr sz="2000"/>
            </a:lvl8pPr>
            <a:lvl9pPr marL="365416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769" indent="0">
              <a:buNone/>
              <a:defRPr sz="1200"/>
            </a:lvl2pPr>
            <a:lvl3pPr marL="913539" indent="0">
              <a:buNone/>
              <a:defRPr sz="1000"/>
            </a:lvl3pPr>
            <a:lvl4pPr marL="1370311" indent="0">
              <a:buNone/>
              <a:defRPr sz="900"/>
            </a:lvl4pPr>
            <a:lvl5pPr marL="1827083" indent="0">
              <a:buNone/>
              <a:defRPr sz="900"/>
            </a:lvl5pPr>
            <a:lvl6pPr marL="2283849" indent="0">
              <a:buNone/>
              <a:defRPr sz="900"/>
            </a:lvl6pPr>
            <a:lvl7pPr marL="2740621" indent="0">
              <a:buNone/>
              <a:defRPr sz="900"/>
            </a:lvl7pPr>
            <a:lvl8pPr marL="3197391" indent="0">
              <a:buNone/>
              <a:defRPr sz="900"/>
            </a:lvl8pPr>
            <a:lvl9pPr marL="3654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4DC66-BD11-4E7B-ADA5-DDF8E91DEACD}" type="datetime1">
              <a:rPr lang="en-US"/>
              <a:pPr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F482C-B00C-488E-8530-4F7982DC86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62511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94980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348593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7900" y="1600201"/>
            <a:ext cx="52006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1752" y="1600201"/>
            <a:ext cx="520064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776742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412385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470761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317515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559996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94024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830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1036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8" tIns="45995" rIns="91988" bIns="459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1158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8" tIns="45995" rIns="91988" bIns="459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r>
              <a:rPr lang="en-US"/>
              <a:t>jhbikjb</a:t>
            </a:r>
          </a:p>
          <a:p>
            <a:pPr lvl="1"/>
            <a:r>
              <a:rPr lang="en-US"/>
              <a:t>erfer</a:t>
            </a:r>
          </a:p>
          <a:p>
            <a:pPr lvl="0"/>
            <a:r>
              <a:rPr lang="en-US"/>
              <a:t>fghfn</a:t>
            </a:r>
          </a:p>
        </p:txBody>
      </p:sp>
      <p:sp>
        <p:nvSpPr>
          <p:cNvPr id="420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2DD4D03-10E2-4E8E-8C75-F776F21F7EC6}" type="datetime1">
              <a:rPr lang="en-US"/>
              <a:pPr/>
              <a:t>4/11/2023</a:t>
            </a:fld>
            <a:endParaRPr lang="en-US"/>
          </a:p>
        </p:txBody>
      </p:sp>
      <p:sp>
        <p:nvSpPr>
          <p:cNvPr id="420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20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70CAB13-37D7-4919-A74A-882E4DFDF04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6769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3539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0311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7083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578" indent="-34257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2400" b="1">
          <a:solidFill>
            <a:srgbClr val="0000DC"/>
          </a:solidFill>
          <a:latin typeface="+mn-lt"/>
          <a:ea typeface="+mn-ea"/>
          <a:cs typeface="+mn-cs"/>
        </a:defRPr>
      </a:lvl1pPr>
      <a:lvl2pPr marL="742250" indent="-28548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2pPr>
      <a:lvl3pPr marL="1141923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598695" indent="-228386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5466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5pPr>
      <a:lvl6pPr marL="2512237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6pPr>
      <a:lvl7pPr marL="2969005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7pPr>
      <a:lvl8pPr marL="3425776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8pPr>
      <a:lvl9pPr marL="3882546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69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39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1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3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49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2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39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6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1036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8" tIns="45995" rIns="91988" bIns="459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1158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8" tIns="45995" rIns="91988" bIns="459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r>
              <a:rPr lang="en-US"/>
              <a:t>jhbikjb</a:t>
            </a:r>
          </a:p>
          <a:p>
            <a:pPr lvl="1"/>
            <a:r>
              <a:rPr lang="en-US"/>
              <a:t>erfer</a:t>
            </a:r>
          </a:p>
          <a:p>
            <a:pPr lvl="0"/>
            <a:r>
              <a:rPr lang="en-US"/>
              <a:t>fghfn</a:t>
            </a:r>
          </a:p>
        </p:txBody>
      </p:sp>
      <p:sp>
        <p:nvSpPr>
          <p:cNvPr id="420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2DD4D03-10E2-4E8E-8C75-F776F21F7EC6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20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20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70CAB13-37D7-4919-A74A-882E4DFDF04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6769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3539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0311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7083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578" indent="-34257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2400" b="1">
          <a:solidFill>
            <a:srgbClr val="0000DC"/>
          </a:solidFill>
          <a:latin typeface="+mn-lt"/>
          <a:ea typeface="+mn-ea"/>
          <a:cs typeface="+mn-cs"/>
        </a:defRPr>
      </a:lvl1pPr>
      <a:lvl2pPr marL="742250" indent="-28548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2pPr>
      <a:lvl3pPr marL="1141923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598695" indent="-228386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5466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5pPr>
      <a:lvl6pPr marL="2512237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6pPr>
      <a:lvl7pPr marL="2969005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7pPr>
      <a:lvl8pPr marL="3425776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8pPr>
      <a:lvl9pPr marL="3882546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69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39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1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3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49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2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39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6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1036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8" tIns="45995" rIns="91988" bIns="459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1158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8" tIns="45995" rIns="91988" bIns="459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r>
              <a:rPr lang="en-US"/>
              <a:t>jhbikjb</a:t>
            </a:r>
          </a:p>
          <a:p>
            <a:pPr lvl="1"/>
            <a:r>
              <a:rPr lang="en-US"/>
              <a:t>erfer</a:t>
            </a:r>
          </a:p>
          <a:p>
            <a:pPr lvl="0"/>
            <a:r>
              <a:rPr lang="en-US"/>
              <a:t>fghfn</a:t>
            </a:r>
          </a:p>
        </p:txBody>
      </p:sp>
      <p:sp>
        <p:nvSpPr>
          <p:cNvPr id="420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2DD4D03-10E2-4E8E-8C75-F776F21F7EC6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20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20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70CAB13-37D7-4919-A74A-882E4DFDF04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6769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3539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0311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7083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578" indent="-34257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2400" b="1">
          <a:solidFill>
            <a:srgbClr val="0000DC"/>
          </a:solidFill>
          <a:latin typeface="+mn-lt"/>
          <a:ea typeface="+mn-ea"/>
          <a:cs typeface="+mn-cs"/>
        </a:defRPr>
      </a:lvl1pPr>
      <a:lvl2pPr marL="742250" indent="-28548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2pPr>
      <a:lvl3pPr marL="1141923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598695" indent="-228386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5466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5pPr>
      <a:lvl6pPr marL="2512237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6pPr>
      <a:lvl7pPr marL="2969005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7pPr>
      <a:lvl8pPr marL="3425776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8pPr>
      <a:lvl9pPr marL="3882546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69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39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1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3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49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2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39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6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1036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7" tIns="46023" rIns="92047" bIns="46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1158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7" tIns="46023" rIns="92047" bIns="46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r>
              <a:rPr lang="en-US"/>
              <a:t>jhbikjb</a:t>
            </a:r>
          </a:p>
          <a:p>
            <a:pPr lvl="1"/>
            <a:r>
              <a:rPr lang="en-US"/>
              <a:t>erfer</a:t>
            </a:r>
          </a:p>
          <a:p>
            <a:pPr lvl="0"/>
            <a:r>
              <a:rPr lang="en-US"/>
              <a:t>fghfn</a:t>
            </a:r>
          </a:p>
        </p:txBody>
      </p:sp>
      <p:sp>
        <p:nvSpPr>
          <p:cNvPr id="420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2DD4D03-10E2-4E8E-8C75-F776F21F7EC6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20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20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70CAB13-37D7-4919-A74A-882E4DFDF04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7059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4118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1177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8236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795" indent="-34279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2400" b="1">
          <a:solidFill>
            <a:srgbClr val="0000DC"/>
          </a:solidFill>
          <a:latin typeface="+mn-lt"/>
          <a:ea typeface="+mn-ea"/>
          <a:cs typeface="+mn-cs"/>
        </a:defRPr>
      </a:lvl1pPr>
      <a:lvl2pPr marL="742721" indent="-28566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2pPr>
      <a:lvl3pPr marL="1142648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599707" indent="-22853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6767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5pPr>
      <a:lvl6pPr marL="2513826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6pPr>
      <a:lvl7pPr marL="2970885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7pPr>
      <a:lvl8pPr marL="3427944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8pPr>
      <a:lvl9pPr marL="3885003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9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8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7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6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96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55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15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74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1036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7" tIns="46023" rIns="92047" bIns="46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1158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7" tIns="46023" rIns="92047" bIns="46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r>
              <a:rPr lang="en-US"/>
              <a:t>jhbikjb</a:t>
            </a:r>
          </a:p>
          <a:p>
            <a:pPr lvl="1"/>
            <a:r>
              <a:rPr lang="en-US"/>
              <a:t>erfer</a:t>
            </a:r>
          </a:p>
          <a:p>
            <a:pPr lvl="0"/>
            <a:r>
              <a:rPr lang="en-US"/>
              <a:t>fghfn</a:t>
            </a:r>
          </a:p>
        </p:txBody>
      </p:sp>
      <p:sp>
        <p:nvSpPr>
          <p:cNvPr id="420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2DD4D03-10E2-4E8E-8C75-F776F21F7EC6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20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20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70CAB13-37D7-4919-A74A-882E4DFDF04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7059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4118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1177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8236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795" indent="-34279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2400" b="1">
          <a:solidFill>
            <a:srgbClr val="0000DC"/>
          </a:solidFill>
          <a:latin typeface="+mn-lt"/>
          <a:ea typeface="+mn-ea"/>
          <a:cs typeface="+mn-cs"/>
        </a:defRPr>
      </a:lvl1pPr>
      <a:lvl2pPr marL="742721" indent="-28566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2pPr>
      <a:lvl3pPr marL="1142648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599707" indent="-22853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6767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5pPr>
      <a:lvl6pPr marL="2513826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6pPr>
      <a:lvl7pPr marL="2970885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7pPr>
      <a:lvl8pPr marL="3427944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8pPr>
      <a:lvl9pPr marL="3885003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9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8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7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6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96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55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15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74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1036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1" tIns="45992" rIns="91981" bIns="459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1158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1" tIns="45992" rIns="91981" bIns="459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r>
              <a:rPr lang="en-US"/>
              <a:t>jhbikjb</a:t>
            </a:r>
          </a:p>
          <a:p>
            <a:pPr lvl="1"/>
            <a:r>
              <a:rPr lang="en-US"/>
              <a:t>erfer</a:t>
            </a:r>
          </a:p>
          <a:p>
            <a:pPr lvl="0"/>
            <a:r>
              <a:rPr lang="en-US"/>
              <a:t>fghfn</a:t>
            </a:r>
          </a:p>
        </p:txBody>
      </p:sp>
      <p:sp>
        <p:nvSpPr>
          <p:cNvPr id="420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45" tIns="45677" rIns="91345" bIns="45677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2DD4D03-10E2-4E8E-8C75-F776F21F7EC6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20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45" tIns="45677" rIns="91345" bIns="45677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20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45" tIns="45677" rIns="91345" bIns="45677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70CAB13-37D7-4919-A74A-882E4DFDF04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94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  <p:sldLayoutId id="2147484148" r:id="rId9"/>
    <p:sldLayoutId id="2147484149" r:id="rId10"/>
    <p:sldLayoutId id="2147484150" r:id="rId11"/>
    <p:sldLayoutId id="2147484151" r:id="rId12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6730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3461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0197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6924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550" indent="-3425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2400" b="1">
          <a:solidFill>
            <a:srgbClr val="0000DC"/>
          </a:solidFill>
          <a:latin typeface="+mn-lt"/>
          <a:ea typeface="+mn-ea"/>
          <a:cs typeface="+mn-cs"/>
        </a:defRPr>
      </a:lvl1pPr>
      <a:lvl2pPr marL="742188" indent="-28545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2pPr>
      <a:lvl3pPr marL="1141828" indent="-2283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598559" indent="-228366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5290" indent="-2283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5pPr>
      <a:lvl6pPr marL="2512020" indent="-2283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6pPr>
      <a:lvl7pPr marL="2968750" indent="-2283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7pPr>
      <a:lvl8pPr marL="3425480" indent="-2283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8pPr>
      <a:lvl9pPr marL="3882212" indent="-2283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30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461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197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924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654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385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116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846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1036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7" tIns="46023" rIns="92047" bIns="46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1158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7" tIns="46023" rIns="92047" bIns="46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r>
              <a:rPr lang="en-US"/>
              <a:t>jhbikjb</a:t>
            </a:r>
          </a:p>
          <a:p>
            <a:pPr lvl="1"/>
            <a:r>
              <a:rPr lang="en-US"/>
              <a:t>erfer</a:t>
            </a:r>
          </a:p>
          <a:p>
            <a:pPr lvl="0"/>
            <a:r>
              <a:rPr lang="en-US"/>
              <a:t>fghfn</a:t>
            </a:r>
          </a:p>
        </p:txBody>
      </p:sp>
      <p:sp>
        <p:nvSpPr>
          <p:cNvPr id="420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050">
                <a:solidFill>
                  <a:schemeClr val="tx1"/>
                </a:solidFill>
                <a:latin typeface="+mj-lt"/>
              </a:defRPr>
            </a:lvl1pPr>
          </a:lstStyle>
          <a:p>
            <a:fld id="{B2DD4D03-10E2-4E8E-8C75-F776F21F7EC6}" type="datetime1">
              <a:rPr lang="en-US">
                <a:solidFill>
                  <a:srgbClr val="000000"/>
                </a:solidFill>
              </a:rPr>
              <a:pPr/>
              <a:t>4/11/2023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20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20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050">
                <a:solidFill>
                  <a:schemeClr val="tx1"/>
                </a:solidFill>
                <a:latin typeface="+mj-lt"/>
              </a:defRPr>
            </a:lvl1pPr>
          </a:lstStyle>
          <a:p>
            <a:fld id="{B70CAB13-37D7-4919-A74A-882E4DFDF04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87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4" r:id="rId1"/>
    <p:sldLayoutId id="2147484155" r:id="rId2"/>
    <p:sldLayoutId id="2147484156" r:id="rId3"/>
    <p:sldLayoutId id="2147484157" r:id="rId4"/>
    <p:sldLayoutId id="2147484158" r:id="rId5"/>
    <p:sldLayoutId id="2147484159" r:id="rId6"/>
    <p:sldLayoutId id="2147484160" r:id="rId7"/>
    <p:sldLayoutId id="2147484161" r:id="rId8"/>
    <p:sldLayoutId id="2147484162" r:id="rId9"/>
    <p:sldLayoutId id="2147484163" r:id="rId10"/>
    <p:sldLayoutId id="2147484164" r:id="rId11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342794" algn="ct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685589" algn="ct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028383" algn="ct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371177" algn="ct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257096" indent="-25709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1800" b="1">
          <a:solidFill>
            <a:srgbClr val="0000DC"/>
          </a:solidFill>
          <a:latin typeface="+mn-lt"/>
          <a:ea typeface="+mn-ea"/>
          <a:cs typeface="+mn-cs"/>
        </a:defRPr>
      </a:lvl1pPr>
      <a:lvl2pPr marL="557041" indent="-214247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1500">
          <a:solidFill>
            <a:schemeClr val="tx1"/>
          </a:solidFill>
          <a:latin typeface="+mn-lt"/>
        </a:defRPr>
      </a:lvl2pPr>
      <a:lvl3pPr marL="856986" indent="-17139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1500">
          <a:solidFill>
            <a:schemeClr val="tx1"/>
          </a:solidFill>
          <a:latin typeface="+mn-lt"/>
        </a:defRPr>
      </a:lvl3pPr>
      <a:lvl4pPr marL="1199780" indent="-171398" algn="l" rtl="0" eaLnBrk="0" fontAlgn="base" hangingPunct="0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</a:defRPr>
      </a:lvl4pPr>
      <a:lvl5pPr marL="1542575" indent="-17139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1500">
          <a:solidFill>
            <a:schemeClr val="tx1"/>
          </a:solidFill>
          <a:latin typeface="+mn-lt"/>
        </a:defRPr>
      </a:lvl5pPr>
      <a:lvl6pPr marL="1885370" indent="-17139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1500">
          <a:solidFill>
            <a:schemeClr val="tx1"/>
          </a:solidFill>
          <a:latin typeface="+mn-lt"/>
        </a:defRPr>
      </a:lvl6pPr>
      <a:lvl7pPr marL="2228164" indent="-17139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1500">
          <a:solidFill>
            <a:schemeClr val="tx1"/>
          </a:solidFill>
          <a:latin typeface="+mn-lt"/>
        </a:defRPr>
      </a:lvl7pPr>
      <a:lvl8pPr marL="2570958" indent="-17139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1500">
          <a:solidFill>
            <a:schemeClr val="tx1"/>
          </a:solidFill>
          <a:latin typeface="+mn-lt"/>
        </a:defRPr>
      </a:lvl8pPr>
      <a:lvl9pPr marL="2913752" indent="-17139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5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794" algn="l" defTabSz="6855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589" algn="l" defTabSz="6855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83" algn="l" defTabSz="6855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77" algn="l" defTabSz="6855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972" algn="l" defTabSz="6855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66" algn="l" defTabSz="6855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561" algn="l" defTabSz="6855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356" algn="l" defTabSz="6855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1036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7" tIns="46023" rIns="92047" bIns="46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1158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7" tIns="46023" rIns="92047" bIns="46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r>
              <a:rPr lang="en-US"/>
              <a:t>jhbikjb</a:t>
            </a:r>
          </a:p>
          <a:p>
            <a:pPr lvl="1"/>
            <a:r>
              <a:rPr lang="en-US"/>
              <a:t>erfer</a:t>
            </a:r>
          </a:p>
          <a:p>
            <a:pPr lvl="0"/>
            <a:r>
              <a:rPr lang="en-US"/>
              <a:t>fghfn</a:t>
            </a:r>
          </a:p>
        </p:txBody>
      </p:sp>
      <p:sp>
        <p:nvSpPr>
          <p:cNvPr id="420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2DD4D03-10E2-4E8E-8C75-F776F21F7EC6}" type="datetime1">
              <a:rPr lang="en-US"/>
              <a:pPr/>
              <a:t>4/11/2023</a:t>
            </a:fld>
            <a:endParaRPr lang="en-US"/>
          </a:p>
        </p:txBody>
      </p:sp>
      <p:sp>
        <p:nvSpPr>
          <p:cNvPr id="420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20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70CAB13-37D7-4919-A74A-882E4DFDF0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8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7039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4080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1118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8158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780" indent="-3427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2400" b="1">
          <a:solidFill>
            <a:srgbClr val="0000DC"/>
          </a:solidFill>
          <a:latin typeface="+mn-lt"/>
          <a:ea typeface="+mn-ea"/>
          <a:cs typeface="+mn-cs"/>
        </a:defRPr>
      </a:lvl1pPr>
      <a:lvl2pPr marL="742690" indent="-2856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2pPr>
      <a:lvl3pPr marL="1142599" indent="-22852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599639" indent="-228521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6679" indent="-22852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5pPr>
      <a:lvl6pPr marL="2513720" indent="-22852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6pPr>
      <a:lvl7pPr marL="2970759" indent="-22852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7pPr>
      <a:lvl8pPr marL="3427798" indent="-22852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8pPr>
      <a:lvl9pPr marL="3884838" indent="-22852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9" algn="l" defTabSz="914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0" algn="l" defTabSz="914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18" algn="l" defTabSz="914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58" algn="l" defTabSz="914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99" algn="l" defTabSz="914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38" algn="l" defTabSz="914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80" algn="l" defTabSz="914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20" algn="l" defTabSz="914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/>
          <p:cNvSpPr/>
          <p:nvPr userDrawn="1"/>
        </p:nvSpPr>
        <p:spPr>
          <a:xfrm>
            <a:off x="0" y="1047750"/>
            <a:ext cx="12192000" cy="90488"/>
          </a:xfrm>
          <a:prstGeom prst="rect">
            <a:avLst/>
          </a:prstGeom>
          <a:gradFill flip="none" rotWithShape="1">
            <a:gsLst>
              <a:gs pos="0">
                <a:srgbClr val="90CB49"/>
              </a:gs>
              <a:gs pos="100000">
                <a:srgbClr val="78AB3E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8197" name="Picture 8" descr="kosmix_star.pn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205318" y="441326"/>
            <a:ext cx="5715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Title Placeholder 1"/>
          <p:cNvSpPr>
            <a:spLocks noGrp="1"/>
          </p:cNvSpPr>
          <p:nvPr>
            <p:ph type="title"/>
          </p:nvPr>
        </p:nvSpPr>
        <p:spPr bwMode="auto">
          <a:xfrm>
            <a:off x="787401" y="128588"/>
            <a:ext cx="1114848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1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47652" y="1336675"/>
            <a:ext cx="11713633" cy="517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355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8" r:id="rId1"/>
    <p:sldLayoutId id="2147484179" r:id="rId2"/>
    <p:sldLayoutId id="2147484180" r:id="rId3"/>
    <p:sldLayoutId id="2147484181" r:id="rId4"/>
    <p:sldLayoutId id="2147484182" r:id="rId5"/>
    <p:sldLayoutId id="2147484183" r:id="rId6"/>
    <p:sldLayoutId id="2147484184" r:id="rId7"/>
    <p:sldLayoutId id="2147484185" r:id="rId8"/>
    <p:sldLayoutId id="2147484186" r:id="rId9"/>
    <p:sldLayoutId id="2147484187" r:id="rId10"/>
    <p:sldLayoutId id="2147484188" r:id="rId11"/>
  </p:sldLayoutIdLst>
  <p:hf hdr="0"/>
  <p:txStyles>
    <p:titleStyle>
      <a:lvl1pPr algn="l" defTabSz="457200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2pPr>
      <a:lvl3pPr algn="l" defTabSz="457200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3pPr>
      <a:lvl4pPr algn="l" defTabSz="457200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4pPr>
      <a:lvl5pPr algn="l" defTabSz="457200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5pPr>
      <a:lvl6pPr marL="457200" algn="l" defTabSz="457200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6pPr>
      <a:lvl7pPr marL="914400" algn="l" defTabSz="457200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7pPr>
      <a:lvl8pPr marL="1371600" algn="l" defTabSz="457200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8pPr>
      <a:lvl9pPr marL="1828800" algn="l" defTabSz="457200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8FCB42"/>
        </a:buClr>
        <a:buFont typeface="Arial" charset="0"/>
        <a:buChar char="•"/>
        <a:defRPr sz="2800">
          <a:solidFill>
            <a:srgbClr val="6600FF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8FCB42"/>
        </a:buClr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8FCB42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8FCB42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8FCB42"/>
        </a:buClr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8FCB42"/>
        </a:buClr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8FCB42"/>
        </a:buClr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8FCB42"/>
        </a:buClr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8FCB42"/>
        </a:buClr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9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9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9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1829172" y="793837"/>
            <a:ext cx="9813479" cy="1689100"/>
          </a:xfrm>
        </p:spPr>
        <p:txBody>
          <a:bodyPr/>
          <a:lstStyle/>
          <a:p>
            <a:pPr algn="l">
              <a:defRPr/>
            </a:pPr>
            <a:r>
              <a:rPr lang="en-US" sz="3333" dirty="0"/>
              <a:t>Knowledge Graphs, 360s, MDM, Reference Data</a:t>
            </a:r>
          </a:p>
        </p:txBody>
      </p:sp>
      <p:sp>
        <p:nvSpPr>
          <p:cNvPr id="16385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476751" y="3400490"/>
            <a:ext cx="6159499" cy="822260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sz="2667" dirty="0" err="1"/>
              <a:t>AnHai</a:t>
            </a:r>
            <a:r>
              <a:rPr lang="en-US" sz="2667" dirty="0"/>
              <a:t> Doan   </a:t>
            </a:r>
          </a:p>
          <a:p>
            <a:pPr algn="l">
              <a:lnSpc>
                <a:spcPct val="90000"/>
              </a:lnSpc>
            </a:pPr>
            <a:endParaRPr lang="en-US" sz="2667" dirty="0"/>
          </a:p>
          <a:p>
            <a:pPr>
              <a:lnSpc>
                <a:spcPct val="90000"/>
              </a:lnSpc>
            </a:pPr>
            <a:endParaRPr lang="en-US" sz="1667" dirty="0"/>
          </a:p>
        </p:txBody>
      </p:sp>
      <p:pic>
        <p:nvPicPr>
          <p:cNvPr id="16387" name="Picture 8" descr="whitewo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8255" y="3001949"/>
            <a:ext cx="1175109" cy="1709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4963" y="369889"/>
            <a:ext cx="6596062" cy="532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4034" name="Picture 4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29338" y="1365251"/>
            <a:ext cx="4254500" cy="5146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4035" name="Freeform 42"/>
          <p:cNvSpPr>
            <a:spLocks/>
          </p:cNvSpPr>
          <p:nvPr/>
        </p:nvSpPr>
        <p:spPr bwMode="auto">
          <a:xfrm>
            <a:off x="3948113" y="3694113"/>
            <a:ext cx="1712912" cy="1852612"/>
          </a:xfrm>
          <a:custGeom>
            <a:avLst/>
            <a:gdLst>
              <a:gd name="T0" fmla="*/ 552450 w 1079"/>
              <a:gd name="T1" fmla="*/ 50800 h 1167"/>
              <a:gd name="T2" fmla="*/ 150812 w 1079"/>
              <a:gd name="T3" fmla="*/ 106362 h 1167"/>
              <a:gd name="T4" fmla="*/ 20637 w 1079"/>
              <a:gd name="T5" fmla="*/ 563562 h 1167"/>
              <a:gd name="T6" fmla="*/ 30162 w 1079"/>
              <a:gd name="T7" fmla="*/ 1133475 h 1167"/>
              <a:gd name="T8" fmla="*/ 49212 w 1079"/>
              <a:gd name="T9" fmla="*/ 1684337 h 1167"/>
              <a:gd name="T10" fmla="*/ 225425 w 1079"/>
              <a:gd name="T11" fmla="*/ 1824037 h 1167"/>
              <a:gd name="T12" fmla="*/ 757237 w 1079"/>
              <a:gd name="T13" fmla="*/ 1824037 h 1167"/>
              <a:gd name="T14" fmla="*/ 906462 w 1079"/>
              <a:gd name="T15" fmla="*/ 1833562 h 1167"/>
              <a:gd name="T16" fmla="*/ 1531937 w 1079"/>
              <a:gd name="T17" fmla="*/ 1768475 h 1167"/>
              <a:gd name="T18" fmla="*/ 1671637 w 1079"/>
              <a:gd name="T19" fmla="*/ 1328737 h 1167"/>
              <a:gd name="T20" fmla="*/ 1671637 w 1079"/>
              <a:gd name="T21" fmla="*/ 630237 h 1167"/>
              <a:gd name="T22" fmla="*/ 1420812 w 1079"/>
              <a:gd name="T23" fmla="*/ 238125 h 1167"/>
              <a:gd name="T24" fmla="*/ 730250 w 1079"/>
              <a:gd name="T25" fmla="*/ 31750 h 1167"/>
              <a:gd name="T26" fmla="*/ 552450 w 1079"/>
              <a:gd name="T27" fmla="*/ 50800 h 116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079"/>
              <a:gd name="T43" fmla="*/ 0 h 1167"/>
              <a:gd name="T44" fmla="*/ 1079 w 1079"/>
              <a:gd name="T45" fmla="*/ 1167 h 116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079" h="1167">
                <a:moveTo>
                  <a:pt x="348" y="32"/>
                </a:moveTo>
                <a:cubicBezTo>
                  <a:pt x="287" y="40"/>
                  <a:pt x="151" y="13"/>
                  <a:pt x="95" y="67"/>
                </a:cubicBezTo>
                <a:cubicBezTo>
                  <a:pt x="39" y="121"/>
                  <a:pt x="26" y="247"/>
                  <a:pt x="13" y="355"/>
                </a:cubicBezTo>
                <a:cubicBezTo>
                  <a:pt x="0" y="463"/>
                  <a:pt x="16" y="596"/>
                  <a:pt x="19" y="714"/>
                </a:cubicBezTo>
                <a:cubicBezTo>
                  <a:pt x="22" y="832"/>
                  <a:pt x="11" y="989"/>
                  <a:pt x="31" y="1061"/>
                </a:cubicBezTo>
                <a:cubicBezTo>
                  <a:pt x="51" y="1133"/>
                  <a:pt x="68" y="1134"/>
                  <a:pt x="142" y="1149"/>
                </a:cubicBezTo>
                <a:cubicBezTo>
                  <a:pt x="216" y="1164"/>
                  <a:pt x="406" y="1148"/>
                  <a:pt x="477" y="1149"/>
                </a:cubicBezTo>
                <a:cubicBezTo>
                  <a:pt x="548" y="1150"/>
                  <a:pt x="490" y="1161"/>
                  <a:pt x="571" y="1155"/>
                </a:cubicBezTo>
                <a:cubicBezTo>
                  <a:pt x="652" y="1149"/>
                  <a:pt x="885" y="1167"/>
                  <a:pt x="965" y="1114"/>
                </a:cubicBezTo>
                <a:cubicBezTo>
                  <a:pt x="1045" y="1061"/>
                  <a:pt x="1038" y="956"/>
                  <a:pt x="1053" y="837"/>
                </a:cubicBezTo>
                <a:cubicBezTo>
                  <a:pt x="1068" y="718"/>
                  <a:pt x="1079" y="511"/>
                  <a:pt x="1053" y="397"/>
                </a:cubicBezTo>
                <a:cubicBezTo>
                  <a:pt x="1027" y="283"/>
                  <a:pt x="994" y="213"/>
                  <a:pt x="895" y="150"/>
                </a:cubicBezTo>
                <a:cubicBezTo>
                  <a:pt x="796" y="87"/>
                  <a:pt x="554" y="40"/>
                  <a:pt x="460" y="20"/>
                </a:cubicBezTo>
                <a:cubicBezTo>
                  <a:pt x="366" y="0"/>
                  <a:pt x="409" y="24"/>
                  <a:pt x="348" y="32"/>
                </a:cubicBezTo>
                <a:close/>
              </a:path>
            </a:pathLst>
          </a:custGeom>
          <a:solidFill>
            <a:schemeClr val="bg1">
              <a:alpha val="0"/>
            </a:schemeClr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4433" y="1575527"/>
            <a:ext cx="880110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>
            <a:spLocks noGrp="1"/>
          </p:cNvSpPr>
          <p:nvPr>
            <p:ph type="title" idx="4294967295"/>
          </p:nvPr>
        </p:nvSpPr>
        <p:spPr>
          <a:xfrm>
            <a:off x="2306638" y="337909"/>
            <a:ext cx="8361363" cy="593725"/>
          </a:xfrm>
        </p:spPr>
        <p:txBody>
          <a:bodyPr/>
          <a:lstStyle/>
          <a:p>
            <a:r>
              <a:rPr lang="en-US" dirty="0"/>
              <a:t>Social Analytics</a:t>
            </a:r>
          </a:p>
        </p:txBody>
      </p:sp>
      <p:sp>
        <p:nvSpPr>
          <p:cNvPr id="5" name="Freeform 4"/>
          <p:cNvSpPr/>
          <p:nvPr/>
        </p:nvSpPr>
        <p:spPr>
          <a:xfrm>
            <a:off x="1812275" y="4164376"/>
            <a:ext cx="7834828" cy="717932"/>
          </a:xfrm>
          <a:custGeom>
            <a:avLst/>
            <a:gdLst>
              <a:gd name="connsiteX0" fmla="*/ 1474424 w 7834828"/>
              <a:gd name="connsiteY0" fmla="*/ 22034 h 717932"/>
              <a:gd name="connsiteX1" fmla="*/ 2278655 w 7834828"/>
              <a:gd name="connsiteY1" fmla="*/ 0 h 717932"/>
              <a:gd name="connsiteX2" fmla="*/ 3633730 w 7834828"/>
              <a:gd name="connsiteY2" fmla="*/ 11017 h 717932"/>
              <a:gd name="connsiteX3" fmla="*/ 5374395 w 7834828"/>
              <a:gd name="connsiteY3" fmla="*/ 11017 h 717932"/>
              <a:gd name="connsiteX4" fmla="*/ 7137094 w 7834828"/>
              <a:gd name="connsiteY4" fmla="*/ 33051 h 717932"/>
              <a:gd name="connsiteX5" fmla="*/ 7698954 w 7834828"/>
              <a:gd name="connsiteY5" fmla="*/ 253388 h 717932"/>
              <a:gd name="connsiteX6" fmla="*/ 7743021 w 7834828"/>
              <a:gd name="connsiteY6" fmla="*/ 627961 h 717932"/>
              <a:gd name="connsiteX7" fmla="*/ 7148111 w 7834828"/>
              <a:gd name="connsiteY7" fmla="*/ 683046 h 717932"/>
              <a:gd name="connsiteX8" fmla="*/ 4019320 w 7834828"/>
              <a:gd name="connsiteY8" fmla="*/ 694063 h 717932"/>
              <a:gd name="connsiteX9" fmla="*/ 1815947 w 7834828"/>
              <a:gd name="connsiteY9" fmla="*/ 705079 h 717932"/>
              <a:gd name="connsiteX10" fmla="*/ 251552 w 7834828"/>
              <a:gd name="connsiteY10" fmla="*/ 616944 h 717932"/>
              <a:gd name="connsiteX11" fmla="*/ 306636 w 7834828"/>
              <a:gd name="connsiteY11" fmla="*/ 352540 h 717932"/>
              <a:gd name="connsiteX12" fmla="*/ 1485441 w 7834828"/>
              <a:gd name="connsiteY12" fmla="*/ 374573 h 717932"/>
              <a:gd name="connsiteX13" fmla="*/ 1441373 w 7834828"/>
              <a:gd name="connsiteY13" fmla="*/ 253388 h 717932"/>
              <a:gd name="connsiteX14" fmla="*/ 1474424 w 7834828"/>
              <a:gd name="connsiteY14" fmla="*/ 22034 h 717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834828" h="717932">
                <a:moveTo>
                  <a:pt x="1474424" y="22034"/>
                </a:moveTo>
                <a:cubicBezTo>
                  <a:pt x="1696597" y="11935"/>
                  <a:pt x="2278655" y="0"/>
                  <a:pt x="2278655" y="0"/>
                </a:cubicBezTo>
                <a:lnTo>
                  <a:pt x="3633730" y="11017"/>
                </a:lnTo>
                <a:lnTo>
                  <a:pt x="5374395" y="11017"/>
                </a:lnTo>
                <a:lnTo>
                  <a:pt x="7137094" y="33051"/>
                </a:lnTo>
                <a:cubicBezTo>
                  <a:pt x="7524520" y="73446"/>
                  <a:pt x="7597966" y="154236"/>
                  <a:pt x="7698954" y="253388"/>
                </a:cubicBezTo>
                <a:cubicBezTo>
                  <a:pt x="7799942" y="352540"/>
                  <a:pt x="7834828" y="556351"/>
                  <a:pt x="7743021" y="627961"/>
                </a:cubicBezTo>
                <a:cubicBezTo>
                  <a:pt x="7651214" y="699571"/>
                  <a:pt x="7768728" y="672029"/>
                  <a:pt x="7148111" y="683046"/>
                </a:cubicBezTo>
                <a:cubicBezTo>
                  <a:pt x="6527494" y="694063"/>
                  <a:pt x="4019320" y="694063"/>
                  <a:pt x="4019320" y="694063"/>
                </a:cubicBezTo>
                <a:cubicBezTo>
                  <a:pt x="3130626" y="697735"/>
                  <a:pt x="2443908" y="717932"/>
                  <a:pt x="1815947" y="705079"/>
                </a:cubicBezTo>
                <a:cubicBezTo>
                  <a:pt x="1187986" y="692226"/>
                  <a:pt x="503104" y="675700"/>
                  <a:pt x="251552" y="616944"/>
                </a:cubicBezTo>
                <a:cubicBezTo>
                  <a:pt x="0" y="558188"/>
                  <a:pt x="100988" y="392935"/>
                  <a:pt x="306636" y="352540"/>
                </a:cubicBezTo>
                <a:cubicBezTo>
                  <a:pt x="512284" y="312145"/>
                  <a:pt x="1296318" y="391098"/>
                  <a:pt x="1485441" y="374573"/>
                </a:cubicBezTo>
                <a:cubicBezTo>
                  <a:pt x="1674564" y="358048"/>
                  <a:pt x="1445045" y="308472"/>
                  <a:pt x="1441373" y="253388"/>
                </a:cubicBezTo>
                <a:cubicBezTo>
                  <a:pt x="1437701" y="198304"/>
                  <a:pt x="1450554" y="121185"/>
                  <a:pt x="1474424" y="22034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CC537-7DD2-9CE2-D73B-813DF74C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KG?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D2535-D246-7E45-F7D7-3212CF4CA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 concept taxonomy</a:t>
            </a:r>
          </a:p>
          <a:p>
            <a:r>
              <a:rPr lang="en-US" dirty="0"/>
              <a:t>Get entities</a:t>
            </a:r>
          </a:p>
          <a:p>
            <a:r>
              <a:rPr lang="en-US" dirty="0"/>
              <a:t>Get relationships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09F1B-C55F-74CF-BD0C-FCADC6905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FCAC95-2E17-43A5-93A4-07F0E7E5AD1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0637476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9"/>
          <p:cNvSpPr>
            <a:spLocks noChangeArrowheads="1"/>
          </p:cNvSpPr>
          <p:nvPr/>
        </p:nvSpPr>
        <p:spPr bwMode="auto">
          <a:xfrm>
            <a:off x="3903663" y="1204913"/>
            <a:ext cx="4754562" cy="6461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40962" name="Text Box 7"/>
          <p:cNvSpPr txBox="1">
            <a:spLocks noChangeArrowheads="1"/>
          </p:cNvSpPr>
          <p:nvPr/>
        </p:nvSpPr>
        <p:spPr bwMode="auto">
          <a:xfrm>
            <a:off x="4000501" y="1231901"/>
            <a:ext cx="4646613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>
                <a:solidFill>
                  <a:srgbClr val="FF3300"/>
                </a:solidFill>
                <a:latin typeface="Arial" charset="0"/>
                <a:ea typeface="+mn-ea"/>
                <a:cs typeface="+mn-cs"/>
              </a:rPr>
              <a:t>Crowd sourcing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>
                <a:latin typeface="Arial" charset="0"/>
                <a:ea typeface="+mn-ea"/>
                <a:cs typeface="+mn-cs"/>
              </a:rPr>
              <a:t>internal analysts, users, Mechanical Turks, others</a:t>
            </a:r>
          </a:p>
        </p:txBody>
      </p:sp>
      <p:sp>
        <p:nvSpPr>
          <p:cNvPr id="40963" name="Rectangle 28"/>
          <p:cNvSpPr>
            <a:spLocks noChangeArrowheads="1"/>
          </p:cNvSpPr>
          <p:nvPr/>
        </p:nvSpPr>
        <p:spPr bwMode="auto">
          <a:xfrm>
            <a:off x="2987676" y="5468938"/>
            <a:ext cx="7078663" cy="10223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40964" name="Rectangle 26"/>
          <p:cNvSpPr>
            <a:spLocks noChangeArrowheads="1"/>
          </p:cNvSpPr>
          <p:nvPr/>
        </p:nvSpPr>
        <p:spPr bwMode="auto">
          <a:xfrm>
            <a:off x="7694613" y="2130425"/>
            <a:ext cx="2387600" cy="20764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40965" name="Rectangle 27"/>
          <p:cNvSpPr>
            <a:spLocks noChangeArrowheads="1"/>
          </p:cNvSpPr>
          <p:nvPr/>
        </p:nvSpPr>
        <p:spPr bwMode="auto">
          <a:xfrm>
            <a:off x="2933700" y="2130425"/>
            <a:ext cx="2387600" cy="20764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40966" name="Text Box 4"/>
          <p:cNvSpPr txBox="1">
            <a:spLocks noChangeArrowheads="1"/>
          </p:cNvSpPr>
          <p:nvPr/>
        </p:nvSpPr>
        <p:spPr bwMode="auto">
          <a:xfrm>
            <a:off x="2409826" y="2147889"/>
            <a:ext cx="2703513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>
                <a:latin typeface="Arial" charset="0"/>
                <a:ea typeface="+mn-ea"/>
                <a:cs typeface="+mn-cs"/>
              </a:rPr>
              <a:t>          </a:t>
            </a:r>
            <a:r>
              <a:rPr lang="en-US" sz="1600" kern="1200">
                <a:solidFill>
                  <a:srgbClr val="FF3300"/>
                </a:solidFill>
                <a:latin typeface="Arial" charset="0"/>
                <a:ea typeface="+mn-ea"/>
                <a:cs typeface="+mn-cs"/>
              </a:rPr>
              <a:t>Build Social Genome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>
                <a:latin typeface="Arial" charset="0"/>
                <a:ea typeface="+mn-ea"/>
                <a:cs typeface="+mn-cs"/>
              </a:rPr>
              <a:t>          build base taxonomy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>
                <a:latin typeface="Arial" charset="0"/>
                <a:ea typeface="+mn-ea"/>
                <a:cs typeface="+mn-cs"/>
              </a:rPr>
              <a:t>          add social media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>
                <a:latin typeface="Arial" charset="0"/>
                <a:ea typeface="+mn-ea"/>
                <a:cs typeface="+mn-cs"/>
              </a:rPr>
              <a:t>                  users, mappings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>
                <a:latin typeface="Arial" charset="0"/>
                <a:ea typeface="+mn-ea"/>
                <a:cs typeface="+mn-cs"/>
              </a:rPr>
              <a:t>                  events, topics,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>
                <a:latin typeface="Arial" charset="0"/>
                <a:ea typeface="+mn-ea"/>
                <a:cs typeface="+mn-cs"/>
              </a:rPr>
              <a:t>                  social context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>
                <a:latin typeface="Arial" charset="0"/>
                <a:ea typeface="+mn-ea"/>
                <a:cs typeface="+mn-cs"/>
              </a:rPr>
              <a:t>                  tweets, updates</a:t>
            </a:r>
          </a:p>
        </p:txBody>
      </p:sp>
      <p:sp>
        <p:nvSpPr>
          <p:cNvPr id="40967" name="Rectangle 25"/>
          <p:cNvSpPr>
            <a:spLocks noChangeArrowheads="1"/>
          </p:cNvSpPr>
          <p:nvPr/>
        </p:nvSpPr>
        <p:spPr bwMode="auto">
          <a:xfrm>
            <a:off x="5727700" y="3629026"/>
            <a:ext cx="1409700" cy="1558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40968" name="Rectangle 2"/>
          <p:cNvSpPr>
            <a:spLocks noGrp="1"/>
          </p:cNvSpPr>
          <p:nvPr>
            <p:ph type="title" idx="4294967295"/>
          </p:nvPr>
        </p:nvSpPr>
        <p:spPr>
          <a:xfrm>
            <a:off x="2114551" y="128589"/>
            <a:ext cx="8361363" cy="593725"/>
          </a:xfrm>
        </p:spPr>
        <p:txBody>
          <a:bodyPr/>
          <a:lstStyle/>
          <a:p>
            <a:r>
              <a:rPr lang="en-US" dirty="0"/>
              <a:t>Overall Software Architecture</a:t>
            </a:r>
          </a:p>
        </p:txBody>
      </p:sp>
      <p:sp>
        <p:nvSpPr>
          <p:cNvPr id="40969" name="Text Box 5"/>
          <p:cNvSpPr txBox="1">
            <a:spLocks noChangeArrowheads="1"/>
          </p:cNvSpPr>
          <p:nvPr/>
        </p:nvSpPr>
        <p:spPr bwMode="auto">
          <a:xfrm>
            <a:off x="4514850" y="5426076"/>
            <a:ext cx="37417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>
                <a:solidFill>
                  <a:srgbClr val="FF3300"/>
                </a:solidFill>
                <a:latin typeface="Arial" charset="0"/>
                <a:ea typeface="+mn-ea"/>
                <a:cs typeface="+mn-cs"/>
              </a:rPr>
              <a:t>Highly scalable real-time infrastructure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>
                <a:latin typeface="Arial" charset="0"/>
                <a:ea typeface="+mn-ea"/>
                <a:cs typeface="+mn-cs"/>
              </a:rPr>
              <a:t>File system      Hadoop          Muppet    </a:t>
            </a:r>
          </a:p>
        </p:txBody>
      </p:sp>
      <p:sp>
        <p:nvSpPr>
          <p:cNvPr id="40970" name="Text Box 6"/>
          <p:cNvSpPr txBox="1">
            <a:spLocks noChangeArrowheads="1"/>
          </p:cNvSpPr>
          <p:nvPr/>
        </p:nvSpPr>
        <p:spPr bwMode="auto">
          <a:xfrm>
            <a:off x="6624638" y="6137275"/>
            <a:ext cx="2298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>
                <a:latin typeface="Arial" charset="0"/>
                <a:ea typeface="+mn-ea"/>
                <a:cs typeface="+mn-cs"/>
              </a:rPr>
              <a:t>Slates   Stream servers</a:t>
            </a:r>
          </a:p>
        </p:txBody>
      </p:sp>
      <p:sp>
        <p:nvSpPr>
          <p:cNvPr id="40971" name="Text Box 8"/>
          <p:cNvSpPr txBox="1">
            <a:spLocks noChangeArrowheads="1"/>
          </p:cNvSpPr>
          <p:nvPr/>
        </p:nvSpPr>
        <p:spPr bwMode="auto">
          <a:xfrm>
            <a:off x="7173914" y="2147888"/>
            <a:ext cx="2955925" cy="1314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>
                <a:latin typeface="Arial" charset="0"/>
                <a:ea typeface="+mn-ea"/>
                <a:cs typeface="+mn-cs"/>
              </a:rPr>
              <a:t>         </a:t>
            </a:r>
            <a:r>
              <a:rPr lang="en-US" sz="1600" kern="1200">
                <a:solidFill>
                  <a:srgbClr val="FF3300"/>
                </a:solidFill>
                <a:latin typeface="Arial" charset="0"/>
                <a:ea typeface="+mn-ea"/>
                <a:cs typeface="+mn-cs"/>
              </a:rPr>
              <a:t>Use Social Genome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>
                <a:latin typeface="Arial" charset="0"/>
                <a:ea typeface="+mn-ea"/>
                <a:cs typeface="+mn-cs"/>
              </a:rPr>
              <a:t> 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>
                <a:latin typeface="Arial" charset="0"/>
                <a:ea typeface="+mn-ea"/>
                <a:cs typeface="+mn-cs"/>
              </a:rPr>
              <a:t>         querying w/ MQL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>
                <a:latin typeface="Arial" charset="0"/>
                <a:ea typeface="+mn-ea"/>
                <a:cs typeface="+mn-cs"/>
              </a:rPr>
              <a:t>         app1, app2, app3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>
                <a:latin typeface="Arial" charset="0"/>
                <a:ea typeface="+mn-ea"/>
                <a:cs typeface="+mn-cs"/>
              </a:rPr>
              <a:t>         (Tweetbeat, RightHealth)</a:t>
            </a:r>
          </a:p>
        </p:txBody>
      </p:sp>
      <p:sp>
        <p:nvSpPr>
          <p:cNvPr id="40972" name="Text Box 9"/>
          <p:cNvSpPr txBox="1">
            <a:spLocks noChangeArrowheads="1"/>
          </p:cNvSpPr>
          <p:nvPr/>
        </p:nvSpPr>
        <p:spPr bwMode="auto">
          <a:xfrm>
            <a:off x="1600200" y="2622551"/>
            <a:ext cx="89535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>
                <a:solidFill>
                  <a:srgbClr val="FF3300"/>
                </a:solidFill>
                <a:latin typeface="Arial" charset="0"/>
                <a:ea typeface="+mn-ea"/>
                <a:cs typeface="+mn-cs"/>
              </a:rPr>
              <a:t>Data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>
                <a:solidFill>
                  <a:srgbClr val="FF3300"/>
                </a:solidFill>
                <a:latin typeface="Arial" charset="0"/>
                <a:ea typeface="+mn-ea"/>
                <a:cs typeface="+mn-cs"/>
              </a:rPr>
              <a:t>sources</a:t>
            </a:r>
          </a:p>
        </p:txBody>
      </p:sp>
      <p:sp>
        <p:nvSpPr>
          <p:cNvPr id="40973" name="Text Box 10"/>
          <p:cNvSpPr txBox="1">
            <a:spLocks noChangeArrowheads="1"/>
          </p:cNvSpPr>
          <p:nvPr/>
        </p:nvSpPr>
        <p:spPr bwMode="auto">
          <a:xfrm>
            <a:off x="5984876" y="2676526"/>
            <a:ext cx="917575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>
                <a:solidFill>
                  <a:srgbClr val="FF3300"/>
                </a:solidFill>
                <a:latin typeface="Arial" charset="0"/>
                <a:ea typeface="+mn-ea"/>
                <a:cs typeface="+mn-cs"/>
              </a:rPr>
              <a:t>Social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>
                <a:solidFill>
                  <a:srgbClr val="FF3300"/>
                </a:solidFill>
                <a:latin typeface="Arial" charset="0"/>
                <a:ea typeface="+mn-ea"/>
                <a:cs typeface="+mn-cs"/>
              </a:rPr>
              <a:t>genome</a:t>
            </a:r>
          </a:p>
        </p:txBody>
      </p:sp>
      <p:sp>
        <p:nvSpPr>
          <p:cNvPr id="40974" name="AutoShape 19"/>
          <p:cNvSpPr>
            <a:spLocks/>
          </p:cNvSpPr>
          <p:nvPr/>
        </p:nvSpPr>
        <p:spPr bwMode="auto">
          <a:xfrm rot="5400000">
            <a:off x="6170614" y="-1241425"/>
            <a:ext cx="384175" cy="6454775"/>
          </a:xfrm>
          <a:prstGeom prst="rightBrace">
            <a:avLst>
              <a:gd name="adj1" fmla="val 139080"/>
              <a:gd name="adj2" fmla="val 50000"/>
            </a:avLst>
          </a:prstGeom>
          <a:noFill/>
          <a:ln w="9525" cap="sq">
            <a:solidFill>
              <a:schemeClr val="tx1"/>
            </a:solidFill>
            <a:round/>
            <a:headEnd/>
            <a:tailEnd/>
          </a:ln>
        </p:spPr>
        <p:txBody>
          <a:bodyPr wrap="none" lIns="91282" tIns="45643" rIns="91282" bIns="45643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b="1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40975" name="AutoShape 19"/>
          <p:cNvSpPr>
            <a:spLocks/>
          </p:cNvSpPr>
          <p:nvPr/>
        </p:nvSpPr>
        <p:spPr bwMode="auto">
          <a:xfrm rot="5400000">
            <a:off x="6170614" y="2012951"/>
            <a:ext cx="384175" cy="6454775"/>
          </a:xfrm>
          <a:prstGeom prst="rightBrace">
            <a:avLst>
              <a:gd name="adj1" fmla="val 139080"/>
              <a:gd name="adj2" fmla="val 50000"/>
            </a:avLst>
          </a:prstGeom>
          <a:noFill/>
          <a:ln w="9525" cap="sq">
            <a:solidFill>
              <a:schemeClr val="tx1"/>
            </a:solidFill>
            <a:round/>
            <a:headEnd/>
            <a:tailEnd/>
          </a:ln>
        </p:spPr>
        <p:txBody>
          <a:bodyPr wrap="none" lIns="91282" tIns="45643" rIns="91282" bIns="45643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b="1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40976" name="Line 18"/>
          <p:cNvSpPr>
            <a:spLocks noChangeShapeType="1"/>
          </p:cNvSpPr>
          <p:nvPr/>
        </p:nvSpPr>
        <p:spPr bwMode="auto">
          <a:xfrm flipH="1">
            <a:off x="7102475" y="5965826"/>
            <a:ext cx="431800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40977" name="Line 19"/>
          <p:cNvSpPr>
            <a:spLocks noChangeShapeType="1"/>
          </p:cNvSpPr>
          <p:nvPr/>
        </p:nvSpPr>
        <p:spPr bwMode="auto">
          <a:xfrm>
            <a:off x="7750176" y="5995988"/>
            <a:ext cx="3079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pic>
        <p:nvPicPr>
          <p:cNvPr id="40978" name="Picture 17" descr="j00786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9701214" y="971550"/>
            <a:ext cx="274637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9" name="Picture 17" descr="j00786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3411539" y="1135064"/>
            <a:ext cx="274637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0" name="Picture 17" descr="j00786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8796339" y="1114425"/>
            <a:ext cx="274637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1" name="Text Box 24"/>
          <p:cNvSpPr txBox="1">
            <a:spLocks noChangeArrowheads="1"/>
          </p:cNvSpPr>
          <p:nvPr/>
        </p:nvSpPr>
        <p:spPr bwMode="auto">
          <a:xfrm>
            <a:off x="5711825" y="3609976"/>
            <a:ext cx="1473200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>
                <a:solidFill>
                  <a:srgbClr val="FF3300"/>
                </a:solidFill>
                <a:latin typeface="Arial" charset="0"/>
                <a:ea typeface="+mn-ea"/>
                <a:cs typeface="+mn-cs"/>
              </a:rPr>
              <a:t>Tools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>
                <a:latin typeface="Arial" charset="0"/>
                <a:ea typeface="+mn-ea"/>
                <a:cs typeface="+mn-cs"/>
              </a:rPr>
              <a:t>extractor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>
                <a:latin typeface="Arial" charset="0"/>
                <a:ea typeface="+mn-ea"/>
                <a:cs typeface="+mn-cs"/>
              </a:rPr>
              <a:t>categorizer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>
                <a:latin typeface="Arial" charset="0"/>
                <a:ea typeface="+mn-ea"/>
                <a:cs typeface="+mn-cs"/>
              </a:rPr>
              <a:t>event detector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>
                <a:latin typeface="Arial" charset="0"/>
                <a:ea typeface="+mn-ea"/>
                <a:cs typeface="+mn-cs"/>
              </a:rPr>
              <a:t>event monitor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>
                <a:latin typeface="Arial" charset="0"/>
                <a:ea typeface="+mn-ea"/>
                <a:cs typeface="+mn-cs"/>
              </a:rPr>
              <a:t>stat producer</a:t>
            </a:r>
          </a:p>
        </p:txBody>
      </p:sp>
      <p:sp>
        <p:nvSpPr>
          <p:cNvPr id="40982" name="Line 30"/>
          <p:cNvSpPr>
            <a:spLocks noChangeShapeType="1"/>
          </p:cNvSpPr>
          <p:nvPr/>
        </p:nvSpPr>
        <p:spPr bwMode="auto">
          <a:xfrm>
            <a:off x="2513013" y="2914650"/>
            <a:ext cx="38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40983" name="Line 31"/>
          <p:cNvSpPr>
            <a:spLocks noChangeShapeType="1"/>
          </p:cNvSpPr>
          <p:nvPr/>
        </p:nvSpPr>
        <p:spPr bwMode="auto">
          <a:xfrm>
            <a:off x="5386389" y="2959100"/>
            <a:ext cx="581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40984" name="Line 32"/>
          <p:cNvSpPr>
            <a:spLocks noChangeShapeType="1"/>
          </p:cNvSpPr>
          <p:nvPr/>
        </p:nvSpPr>
        <p:spPr bwMode="auto">
          <a:xfrm>
            <a:off x="6881814" y="2959100"/>
            <a:ext cx="752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40985" name="Line 33"/>
          <p:cNvSpPr>
            <a:spLocks noChangeShapeType="1"/>
          </p:cNvSpPr>
          <p:nvPr/>
        </p:nvSpPr>
        <p:spPr bwMode="auto">
          <a:xfrm flipH="1" flipV="1">
            <a:off x="5364164" y="3929064"/>
            <a:ext cx="301625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40986" name="Line 34"/>
          <p:cNvSpPr>
            <a:spLocks noChangeShapeType="1"/>
          </p:cNvSpPr>
          <p:nvPr/>
        </p:nvSpPr>
        <p:spPr bwMode="auto">
          <a:xfrm flipV="1">
            <a:off x="7172326" y="3808413"/>
            <a:ext cx="461963" cy="601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4"/>
          <p:cNvSpPr>
            <a:spLocks noChangeArrowheads="1"/>
          </p:cNvSpPr>
          <p:nvPr/>
        </p:nvSpPr>
        <p:spPr bwMode="auto">
          <a:xfrm>
            <a:off x="3884613" y="2685725"/>
            <a:ext cx="2324100" cy="10556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b="1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450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Use Web Data to Build Seed Taxonomy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1836738" y="2734939"/>
            <a:ext cx="13589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latin typeface="Arial" charset="0"/>
                <a:ea typeface="+mn-ea"/>
                <a:cs typeface="+mn-cs"/>
              </a:rPr>
              <a:t>IMDB</a:t>
            </a:r>
            <a:br>
              <a:rPr lang="en-US" sz="1600" b="1" kern="1200">
                <a:latin typeface="Arial" charset="0"/>
                <a:ea typeface="+mn-ea"/>
                <a:cs typeface="+mn-cs"/>
              </a:rPr>
            </a:br>
            <a:r>
              <a:rPr lang="en-US" sz="1600" b="1" kern="1200">
                <a:latin typeface="Arial" charset="0"/>
                <a:ea typeface="+mn-ea"/>
                <a:cs typeface="+mn-cs"/>
              </a:rPr>
              <a:t>Musicbrainz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latin typeface="Arial" charset="0"/>
                <a:ea typeface="+mn-ea"/>
                <a:cs typeface="+mn-cs"/>
              </a:rPr>
              <a:t>Wikipedia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latin typeface="Arial" charset="0"/>
                <a:ea typeface="+mn-ea"/>
                <a:cs typeface="+mn-cs"/>
              </a:rPr>
              <a:t>… </a:t>
            </a:r>
          </a:p>
        </p:txBody>
      </p:sp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7542213" y="2111050"/>
            <a:ext cx="411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latin typeface="Arial" charset="0"/>
                <a:ea typeface="+mn-ea"/>
                <a:cs typeface="+mn-cs"/>
              </a:rPr>
              <a:t>all</a:t>
            </a:r>
          </a:p>
        </p:txBody>
      </p:sp>
      <p:sp>
        <p:nvSpPr>
          <p:cNvPr id="45061" name="Text Box 6"/>
          <p:cNvSpPr txBox="1">
            <a:spLocks noChangeArrowheads="1"/>
          </p:cNvSpPr>
          <p:nvPr/>
        </p:nvSpPr>
        <p:spPr bwMode="auto">
          <a:xfrm>
            <a:off x="7724775" y="2582538"/>
            <a:ext cx="83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latin typeface="Arial" charset="0"/>
                <a:ea typeface="+mn-ea"/>
                <a:cs typeface="+mn-cs"/>
              </a:rPr>
              <a:t>people</a:t>
            </a:r>
          </a:p>
        </p:txBody>
      </p:sp>
      <p:sp>
        <p:nvSpPr>
          <p:cNvPr id="45062" name="Text Box 7"/>
          <p:cNvSpPr txBox="1">
            <a:spLocks noChangeArrowheads="1"/>
          </p:cNvSpPr>
          <p:nvPr/>
        </p:nvSpPr>
        <p:spPr bwMode="auto">
          <a:xfrm>
            <a:off x="7937500" y="3095300"/>
            <a:ext cx="793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latin typeface="Arial" charset="0"/>
                <a:ea typeface="+mn-ea"/>
                <a:cs typeface="+mn-cs"/>
              </a:rPr>
              <a:t>actors</a:t>
            </a:r>
          </a:p>
        </p:txBody>
      </p:sp>
      <p:sp>
        <p:nvSpPr>
          <p:cNvPr id="45063" name="Text Box 8"/>
          <p:cNvSpPr txBox="1">
            <a:spLocks noChangeArrowheads="1"/>
          </p:cNvSpPr>
          <p:nvPr/>
        </p:nvSpPr>
        <p:spPr bwMode="auto">
          <a:xfrm>
            <a:off x="6753226" y="3612825"/>
            <a:ext cx="1438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latin typeface="Arial" charset="0"/>
                <a:ea typeface="+mn-ea"/>
                <a:cs typeface="+mn-cs"/>
              </a:rPr>
              <a:t>Angelia Jolie</a:t>
            </a:r>
          </a:p>
        </p:txBody>
      </p:sp>
      <p:sp>
        <p:nvSpPr>
          <p:cNvPr id="45064" name="Text Box 9"/>
          <p:cNvSpPr txBox="1">
            <a:spLocks noChangeArrowheads="1"/>
          </p:cNvSpPr>
          <p:nvPr/>
        </p:nvSpPr>
        <p:spPr bwMode="auto">
          <a:xfrm>
            <a:off x="8143876" y="3612825"/>
            <a:ext cx="12811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latin typeface="Arial" charset="0"/>
                <a:ea typeface="+mn-ea"/>
                <a:cs typeface="+mn-cs"/>
              </a:rPr>
              <a:t>Mel Gibson</a:t>
            </a:r>
          </a:p>
        </p:txBody>
      </p:sp>
      <p:sp>
        <p:nvSpPr>
          <p:cNvPr id="45065" name="Text Box 10"/>
          <p:cNvSpPr txBox="1">
            <a:spLocks noChangeArrowheads="1"/>
          </p:cNvSpPr>
          <p:nvPr/>
        </p:nvSpPr>
        <p:spPr bwMode="auto">
          <a:xfrm>
            <a:off x="6886576" y="2582538"/>
            <a:ext cx="815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latin typeface="Arial" charset="0"/>
                <a:ea typeface="+mn-ea"/>
                <a:cs typeface="+mn-cs"/>
              </a:rPr>
              <a:t>places</a:t>
            </a:r>
          </a:p>
        </p:txBody>
      </p:sp>
      <p:sp>
        <p:nvSpPr>
          <p:cNvPr id="45066" name="Line 11"/>
          <p:cNvSpPr>
            <a:spLocks noChangeShapeType="1"/>
          </p:cNvSpPr>
          <p:nvPr/>
        </p:nvSpPr>
        <p:spPr bwMode="auto">
          <a:xfrm>
            <a:off x="8110539" y="2909564"/>
            <a:ext cx="200025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45067" name="Line 12"/>
          <p:cNvSpPr>
            <a:spLocks noChangeShapeType="1"/>
          </p:cNvSpPr>
          <p:nvPr/>
        </p:nvSpPr>
        <p:spPr bwMode="auto">
          <a:xfrm>
            <a:off x="8462964" y="3393751"/>
            <a:ext cx="200025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45068" name="Line 13"/>
          <p:cNvSpPr>
            <a:spLocks noChangeShapeType="1"/>
          </p:cNvSpPr>
          <p:nvPr/>
        </p:nvSpPr>
        <p:spPr bwMode="auto">
          <a:xfrm>
            <a:off x="7743826" y="2398389"/>
            <a:ext cx="200025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45069" name="Line 14"/>
          <p:cNvSpPr>
            <a:spLocks noChangeShapeType="1"/>
          </p:cNvSpPr>
          <p:nvPr/>
        </p:nvSpPr>
        <p:spPr bwMode="auto">
          <a:xfrm flipH="1">
            <a:off x="7178676" y="2398389"/>
            <a:ext cx="447675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45070" name="Line 15"/>
          <p:cNvSpPr>
            <a:spLocks noChangeShapeType="1"/>
          </p:cNvSpPr>
          <p:nvPr/>
        </p:nvSpPr>
        <p:spPr bwMode="auto">
          <a:xfrm flipH="1">
            <a:off x="7953375" y="3393751"/>
            <a:ext cx="357188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45071" name="Text Box 16"/>
          <p:cNvSpPr txBox="1">
            <a:spLocks noChangeArrowheads="1"/>
          </p:cNvSpPr>
          <p:nvPr/>
        </p:nvSpPr>
        <p:spPr bwMode="auto">
          <a:xfrm>
            <a:off x="3954464" y="2663501"/>
            <a:ext cx="2206625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kern="1200">
                <a:latin typeface="Arial" charset="0"/>
                <a:ea typeface="+mn-ea"/>
                <a:cs typeface="+mn-cs"/>
              </a:rPr>
              <a:t>Information extraction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kern="1200">
                <a:latin typeface="Arial" charset="0"/>
                <a:ea typeface="+mn-ea"/>
                <a:cs typeface="+mn-cs"/>
              </a:rPr>
              <a:t>Clustering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kern="1200">
                <a:latin typeface="Arial" charset="0"/>
                <a:ea typeface="+mn-ea"/>
                <a:cs typeface="+mn-cs"/>
              </a:rPr>
              <a:t>Entity matching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kern="1200">
                <a:latin typeface="Arial" charset="0"/>
                <a:ea typeface="+mn-ea"/>
                <a:cs typeface="+mn-cs"/>
              </a:rPr>
              <a:t>Information integration</a:t>
            </a:r>
          </a:p>
        </p:txBody>
      </p:sp>
      <p:pic>
        <p:nvPicPr>
          <p:cNvPr id="45072" name="Picture 17" descr="j00786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5065713" y="1861814"/>
            <a:ext cx="33655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73" name="Picture 18" descr="j00786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7624763" y="1345875"/>
            <a:ext cx="336550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74" name="AutoShape 19"/>
          <p:cNvSpPr>
            <a:spLocks/>
          </p:cNvSpPr>
          <p:nvPr/>
        </p:nvSpPr>
        <p:spPr bwMode="auto">
          <a:xfrm rot="5400000">
            <a:off x="5408613" y="506088"/>
            <a:ext cx="442912" cy="7383462"/>
          </a:xfrm>
          <a:prstGeom prst="rightBrace">
            <a:avLst>
              <a:gd name="adj1" fmla="val 138919"/>
              <a:gd name="adj2" fmla="val 50000"/>
            </a:avLst>
          </a:prstGeom>
          <a:noFill/>
          <a:ln w="15875" cap="sq">
            <a:solidFill>
              <a:schemeClr val="tx1"/>
            </a:solidFill>
            <a:round/>
            <a:headEnd/>
            <a:tailEnd/>
          </a:ln>
        </p:spPr>
        <p:txBody>
          <a:bodyPr wrap="none" lIns="91282" tIns="45643" rIns="91282" bIns="45643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b="1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45075" name="Text Box 20"/>
          <p:cNvSpPr txBox="1">
            <a:spLocks noChangeArrowheads="1"/>
          </p:cNvSpPr>
          <p:nvPr/>
        </p:nvSpPr>
        <p:spPr bwMode="auto">
          <a:xfrm>
            <a:off x="4197350" y="4496145"/>
            <a:ext cx="48720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kern="1200" dirty="0">
                <a:latin typeface="Arial" charset="0"/>
                <a:ea typeface="+mn-ea"/>
                <a:cs typeface="+mn-cs"/>
              </a:rPr>
              <a:t>Incrementally maintain over time as sources change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kern="1200" dirty="0">
                <a:latin typeface="Arial" charset="0"/>
                <a:ea typeface="+mn-ea"/>
                <a:cs typeface="+mn-cs"/>
              </a:rPr>
              <a:t>Ensure very low latencies</a:t>
            </a:r>
          </a:p>
        </p:txBody>
      </p:sp>
      <p:pic>
        <p:nvPicPr>
          <p:cNvPr id="45076" name="Picture 21" descr="j00786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6807200" y="1707825"/>
            <a:ext cx="336550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77" name="Text Box 22"/>
          <p:cNvSpPr txBox="1">
            <a:spLocks noChangeArrowheads="1"/>
          </p:cNvSpPr>
          <p:nvPr/>
        </p:nvSpPr>
        <p:spPr bwMode="auto">
          <a:xfrm>
            <a:off x="9548814" y="2538089"/>
            <a:ext cx="78739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kern="1200" dirty="0">
                <a:solidFill>
                  <a:srgbClr val="FF0000"/>
                </a:solidFill>
                <a:latin typeface="Arial" charset="0"/>
                <a:ea typeface="+mn-ea"/>
                <a:cs typeface="+mn-cs"/>
              </a:rPr>
              <a:t>over</a:t>
            </a:r>
            <a:br>
              <a:rPr lang="en-US" sz="1600" b="1" i="1" kern="1200" dirty="0">
                <a:solidFill>
                  <a:srgbClr val="FF0000"/>
                </a:solidFill>
                <a:latin typeface="Arial" charset="0"/>
                <a:ea typeface="+mn-ea"/>
                <a:cs typeface="+mn-cs"/>
              </a:rPr>
            </a:br>
            <a:r>
              <a:rPr lang="en-US" sz="1600" b="1" i="1" kern="1200" dirty="0">
                <a:solidFill>
                  <a:srgbClr val="FF0000"/>
                </a:solidFill>
                <a:latin typeface="Arial" charset="0"/>
                <a:ea typeface="+mn-ea"/>
                <a:cs typeface="+mn-cs"/>
              </a:rPr>
              <a:t>10M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kern="1200" dirty="0">
                <a:solidFill>
                  <a:srgbClr val="FF0000"/>
                </a:solidFill>
                <a:latin typeface="Arial" charset="0"/>
                <a:ea typeface="+mn-ea"/>
                <a:cs typeface="+mn-cs"/>
              </a:rPr>
              <a:t>nodes</a:t>
            </a:r>
          </a:p>
        </p:txBody>
      </p:sp>
      <p:sp>
        <p:nvSpPr>
          <p:cNvPr id="45078" name="Line 25"/>
          <p:cNvSpPr>
            <a:spLocks noChangeShapeType="1"/>
          </p:cNvSpPr>
          <p:nvPr/>
        </p:nvSpPr>
        <p:spPr bwMode="auto">
          <a:xfrm>
            <a:off x="3222626" y="3311200"/>
            <a:ext cx="56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45079" name="Line 26"/>
          <p:cNvSpPr>
            <a:spLocks noChangeShapeType="1"/>
          </p:cNvSpPr>
          <p:nvPr/>
        </p:nvSpPr>
        <p:spPr bwMode="auto">
          <a:xfrm>
            <a:off x="6273801" y="3274688"/>
            <a:ext cx="606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45080" name="Text Box 27"/>
          <p:cNvSpPr txBox="1">
            <a:spLocks noChangeArrowheads="1"/>
          </p:cNvSpPr>
          <p:nvPr/>
        </p:nvSpPr>
        <p:spPr bwMode="auto">
          <a:xfrm>
            <a:off x="5376864" y="1825300"/>
            <a:ext cx="1323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kern="1200">
                <a:latin typeface="Arial" charset="0"/>
                <a:ea typeface="+mn-ea"/>
                <a:cs typeface="+mn-cs"/>
              </a:rPr>
              <a:t>Human edits</a:t>
            </a:r>
          </a:p>
        </p:txBody>
      </p:sp>
      <p:sp>
        <p:nvSpPr>
          <p:cNvPr id="45081" name="Text Box 26"/>
          <p:cNvSpPr txBox="1">
            <a:spLocks noChangeArrowheads="1"/>
          </p:cNvSpPr>
          <p:nvPr/>
        </p:nvSpPr>
        <p:spPr bwMode="auto">
          <a:xfrm>
            <a:off x="1651610" y="5610601"/>
            <a:ext cx="896450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kern="1200" dirty="0">
                <a:solidFill>
                  <a:srgbClr val="FF0000"/>
                </a:solidFill>
                <a:latin typeface="Arial" charset="0"/>
                <a:ea typeface="+mn-ea"/>
                <a:cs typeface="+mn-cs"/>
              </a:rPr>
              <a:t>The backbone of the knowledge base.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kern="1200" dirty="0">
                <a:solidFill>
                  <a:srgbClr val="FF0000"/>
                </a:solidFill>
                <a:latin typeface="Arial" charset="0"/>
                <a:ea typeface="+mn-ea"/>
                <a:cs typeface="+mn-cs"/>
              </a:rPr>
              <a:t>Critical for understanding social media.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kern="1200" dirty="0">
                <a:solidFill>
                  <a:srgbClr val="FF0000"/>
                </a:solidFill>
                <a:latin typeface="Arial" charset="0"/>
                <a:ea typeface="+mn-ea"/>
                <a:cs typeface="+mn-cs"/>
              </a:rPr>
              <a:t>Took years to develop. Like learning a foreign language. Can’t shortcut.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/>
          </p:cNvSpPr>
          <p:nvPr>
            <p:ph type="title" idx="4294967295"/>
          </p:nvPr>
        </p:nvSpPr>
        <p:spPr>
          <a:xfrm>
            <a:off x="2257426" y="14288"/>
            <a:ext cx="7953375" cy="1143000"/>
          </a:xfrm>
        </p:spPr>
        <p:txBody>
          <a:bodyPr/>
          <a:lstStyle/>
          <a:p>
            <a:r>
              <a:rPr lang="en-US"/>
              <a:t>Add Low-Hanging-Fruit Structured Data from Social Media</a:t>
            </a:r>
          </a:p>
        </p:txBody>
      </p:sp>
      <p:sp>
        <p:nvSpPr>
          <p:cNvPr id="276483" name="Text Box 4"/>
          <p:cNvSpPr txBox="1">
            <a:spLocks noChangeArrowheads="1"/>
          </p:cNvSpPr>
          <p:nvPr/>
        </p:nvSpPr>
        <p:spPr bwMode="auto">
          <a:xfrm>
            <a:off x="2689226" y="1985963"/>
            <a:ext cx="411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latin typeface="Arial" charset="0"/>
                <a:ea typeface="+mn-ea"/>
                <a:cs typeface="+mn-cs"/>
              </a:rPr>
              <a:t>all</a:t>
            </a:r>
          </a:p>
        </p:txBody>
      </p:sp>
      <p:sp>
        <p:nvSpPr>
          <p:cNvPr id="276484" name="Text Box 5"/>
          <p:cNvSpPr txBox="1">
            <a:spLocks noChangeArrowheads="1"/>
          </p:cNvSpPr>
          <p:nvPr/>
        </p:nvSpPr>
        <p:spPr bwMode="auto">
          <a:xfrm>
            <a:off x="2871788" y="2457450"/>
            <a:ext cx="83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latin typeface="Arial" charset="0"/>
                <a:ea typeface="+mn-ea"/>
                <a:cs typeface="+mn-cs"/>
              </a:rPr>
              <a:t>people</a:t>
            </a:r>
          </a:p>
        </p:txBody>
      </p:sp>
      <p:sp>
        <p:nvSpPr>
          <p:cNvPr id="276485" name="Text Box 6"/>
          <p:cNvSpPr txBox="1">
            <a:spLocks noChangeArrowheads="1"/>
          </p:cNvSpPr>
          <p:nvPr/>
        </p:nvSpPr>
        <p:spPr bwMode="auto">
          <a:xfrm>
            <a:off x="3084513" y="2970213"/>
            <a:ext cx="793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latin typeface="Arial" charset="0"/>
                <a:ea typeface="+mn-ea"/>
                <a:cs typeface="+mn-cs"/>
              </a:rPr>
              <a:t>actors</a:t>
            </a:r>
          </a:p>
        </p:txBody>
      </p:sp>
      <p:sp>
        <p:nvSpPr>
          <p:cNvPr id="276486" name="Text Box 7"/>
          <p:cNvSpPr txBox="1">
            <a:spLocks noChangeArrowheads="1"/>
          </p:cNvSpPr>
          <p:nvPr/>
        </p:nvSpPr>
        <p:spPr bwMode="auto">
          <a:xfrm>
            <a:off x="1900239" y="3487738"/>
            <a:ext cx="1438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latin typeface="Arial" charset="0"/>
                <a:ea typeface="+mn-ea"/>
                <a:cs typeface="+mn-cs"/>
              </a:rPr>
              <a:t>Angelia Jolie</a:t>
            </a:r>
          </a:p>
        </p:txBody>
      </p:sp>
      <p:sp>
        <p:nvSpPr>
          <p:cNvPr id="276487" name="Text Box 8"/>
          <p:cNvSpPr txBox="1">
            <a:spLocks noChangeArrowheads="1"/>
          </p:cNvSpPr>
          <p:nvPr/>
        </p:nvSpPr>
        <p:spPr bwMode="auto">
          <a:xfrm>
            <a:off x="3290888" y="3487738"/>
            <a:ext cx="12811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latin typeface="Arial" charset="0"/>
                <a:ea typeface="+mn-ea"/>
                <a:cs typeface="+mn-cs"/>
              </a:rPr>
              <a:t>Mel Gibson</a:t>
            </a:r>
          </a:p>
        </p:txBody>
      </p:sp>
      <p:sp>
        <p:nvSpPr>
          <p:cNvPr id="276488" name="Text Box 9"/>
          <p:cNvSpPr txBox="1">
            <a:spLocks noChangeArrowheads="1"/>
          </p:cNvSpPr>
          <p:nvPr/>
        </p:nvSpPr>
        <p:spPr bwMode="auto">
          <a:xfrm>
            <a:off x="2033589" y="2457450"/>
            <a:ext cx="815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latin typeface="Arial" charset="0"/>
                <a:ea typeface="+mn-ea"/>
                <a:cs typeface="+mn-cs"/>
              </a:rPr>
              <a:t>places</a:t>
            </a:r>
          </a:p>
        </p:txBody>
      </p:sp>
      <p:sp>
        <p:nvSpPr>
          <p:cNvPr id="276489" name="Line 10"/>
          <p:cNvSpPr>
            <a:spLocks noChangeShapeType="1"/>
          </p:cNvSpPr>
          <p:nvPr/>
        </p:nvSpPr>
        <p:spPr bwMode="auto">
          <a:xfrm>
            <a:off x="3257551" y="2784476"/>
            <a:ext cx="200025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276490" name="Line 11"/>
          <p:cNvSpPr>
            <a:spLocks noChangeShapeType="1"/>
          </p:cNvSpPr>
          <p:nvPr/>
        </p:nvSpPr>
        <p:spPr bwMode="auto">
          <a:xfrm>
            <a:off x="3609976" y="3268664"/>
            <a:ext cx="200025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276491" name="Line 12"/>
          <p:cNvSpPr>
            <a:spLocks noChangeShapeType="1"/>
          </p:cNvSpPr>
          <p:nvPr/>
        </p:nvSpPr>
        <p:spPr bwMode="auto">
          <a:xfrm>
            <a:off x="2890839" y="2273301"/>
            <a:ext cx="200025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276492" name="Line 13"/>
          <p:cNvSpPr>
            <a:spLocks noChangeShapeType="1"/>
          </p:cNvSpPr>
          <p:nvPr/>
        </p:nvSpPr>
        <p:spPr bwMode="auto">
          <a:xfrm flipH="1">
            <a:off x="2325689" y="2273301"/>
            <a:ext cx="447675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276493" name="Line 14"/>
          <p:cNvSpPr>
            <a:spLocks noChangeShapeType="1"/>
          </p:cNvSpPr>
          <p:nvPr/>
        </p:nvSpPr>
        <p:spPr bwMode="auto">
          <a:xfrm flipH="1">
            <a:off x="3100389" y="3268664"/>
            <a:ext cx="357187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276494" name="Text Box 15"/>
          <p:cNvSpPr txBox="1">
            <a:spLocks noChangeArrowheads="1"/>
          </p:cNvSpPr>
          <p:nvPr/>
        </p:nvSpPr>
        <p:spPr bwMode="auto">
          <a:xfrm>
            <a:off x="4667251" y="2457450"/>
            <a:ext cx="1450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solidFill>
                  <a:srgbClr val="CC0000"/>
                </a:solidFill>
                <a:latin typeface="Arial" charset="0"/>
                <a:ea typeface="+mn-ea"/>
                <a:cs typeface="+mn-cs"/>
              </a:rPr>
              <a:t>Twitter users</a:t>
            </a:r>
          </a:p>
        </p:txBody>
      </p:sp>
      <p:sp>
        <p:nvSpPr>
          <p:cNvPr id="276495" name="Text Box 16"/>
          <p:cNvSpPr txBox="1">
            <a:spLocks noChangeArrowheads="1"/>
          </p:cNvSpPr>
          <p:nvPr/>
        </p:nvSpPr>
        <p:spPr bwMode="auto">
          <a:xfrm>
            <a:off x="4657726" y="2970213"/>
            <a:ext cx="2809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solidFill>
                  <a:srgbClr val="CC0000"/>
                </a:solidFill>
                <a:latin typeface="Arial" charset="0"/>
                <a:ea typeface="+mn-ea"/>
                <a:cs typeface="+mn-cs"/>
              </a:rPr>
              <a:t>@melgibson   @dsmith  …</a:t>
            </a:r>
            <a:r>
              <a:rPr lang="en-US" sz="1600" b="1" kern="1200">
                <a:latin typeface="Arial" charset="0"/>
                <a:ea typeface="+mn-ea"/>
                <a:cs typeface="+mn-cs"/>
              </a:rPr>
              <a:t> </a:t>
            </a:r>
          </a:p>
        </p:txBody>
      </p:sp>
      <p:sp>
        <p:nvSpPr>
          <p:cNvPr id="276496" name="Text Box 17"/>
          <p:cNvSpPr txBox="1">
            <a:spLocks noChangeArrowheads="1"/>
          </p:cNvSpPr>
          <p:nvPr/>
        </p:nvSpPr>
        <p:spPr bwMode="auto">
          <a:xfrm>
            <a:off x="8001001" y="2457450"/>
            <a:ext cx="1052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solidFill>
                  <a:srgbClr val="CC0000"/>
                </a:solidFill>
                <a:latin typeface="Arial" charset="0"/>
                <a:ea typeface="+mn-ea"/>
                <a:cs typeface="+mn-cs"/>
              </a:rPr>
              <a:t>FB users</a:t>
            </a:r>
          </a:p>
        </p:txBody>
      </p:sp>
      <p:sp>
        <p:nvSpPr>
          <p:cNvPr id="276497" name="Text Box 18"/>
          <p:cNvSpPr txBox="1">
            <a:spLocks noChangeArrowheads="1"/>
          </p:cNvSpPr>
          <p:nvPr/>
        </p:nvSpPr>
        <p:spPr bwMode="auto">
          <a:xfrm>
            <a:off x="7643813" y="2970213"/>
            <a:ext cx="2819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solidFill>
                  <a:srgbClr val="CC0000"/>
                </a:solidFill>
                <a:latin typeface="Arial" charset="0"/>
                <a:ea typeface="+mn-ea"/>
                <a:cs typeface="+mn-cs"/>
              </a:rPr>
              <a:t>mel-gibson   davesmith   …</a:t>
            </a:r>
          </a:p>
        </p:txBody>
      </p:sp>
      <p:sp>
        <p:nvSpPr>
          <p:cNvPr id="276498" name="Line 19"/>
          <p:cNvSpPr>
            <a:spLocks noChangeShapeType="1"/>
          </p:cNvSpPr>
          <p:nvPr/>
        </p:nvSpPr>
        <p:spPr bwMode="auto">
          <a:xfrm>
            <a:off x="3000375" y="2273300"/>
            <a:ext cx="191135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276499" name="Line 20"/>
          <p:cNvSpPr>
            <a:spLocks noChangeShapeType="1"/>
          </p:cNvSpPr>
          <p:nvPr/>
        </p:nvSpPr>
        <p:spPr bwMode="auto">
          <a:xfrm>
            <a:off x="3065464" y="2239963"/>
            <a:ext cx="4935537" cy="284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276500" name="Line 21"/>
          <p:cNvSpPr>
            <a:spLocks noChangeShapeType="1"/>
          </p:cNvSpPr>
          <p:nvPr/>
        </p:nvSpPr>
        <p:spPr bwMode="auto">
          <a:xfrm flipH="1">
            <a:off x="5265739" y="2762250"/>
            <a:ext cx="111125" cy="22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276501" name="Line 22"/>
          <p:cNvSpPr>
            <a:spLocks noChangeShapeType="1"/>
          </p:cNvSpPr>
          <p:nvPr/>
        </p:nvSpPr>
        <p:spPr bwMode="auto">
          <a:xfrm>
            <a:off x="5405439" y="2771775"/>
            <a:ext cx="923925" cy="22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276502" name="Line 23"/>
          <p:cNvSpPr>
            <a:spLocks noChangeShapeType="1"/>
          </p:cNvSpPr>
          <p:nvPr/>
        </p:nvSpPr>
        <p:spPr bwMode="auto">
          <a:xfrm flipH="1">
            <a:off x="8297864" y="2762250"/>
            <a:ext cx="103187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276503" name="Line 24"/>
          <p:cNvSpPr>
            <a:spLocks noChangeShapeType="1"/>
          </p:cNvSpPr>
          <p:nvPr/>
        </p:nvSpPr>
        <p:spPr bwMode="auto">
          <a:xfrm>
            <a:off x="8437564" y="2752726"/>
            <a:ext cx="663575" cy="252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276504" name="Freeform 25"/>
          <p:cNvSpPr>
            <a:spLocks/>
          </p:cNvSpPr>
          <p:nvPr/>
        </p:nvSpPr>
        <p:spPr bwMode="auto">
          <a:xfrm>
            <a:off x="3884614" y="3330575"/>
            <a:ext cx="1296987" cy="749300"/>
          </a:xfrm>
          <a:custGeom>
            <a:avLst/>
            <a:gdLst>
              <a:gd name="T0" fmla="*/ 0 w 817"/>
              <a:gd name="T1" fmla="*/ 324 h 472"/>
              <a:gd name="T2" fmla="*/ 112 w 817"/>
              <a:gd name="T3" fmla="*/ 400 h 472"/>
              <a:gd name="T4" fmla="*/ 353 w 817"/>
              <a:gd name="T5" fmla="*/ 465 h 472"/>
              <a:gd name="T6" fmla="*/ 635 w 817"/>
              <a:gd name="T7" fmla="*/ 359 h 472"/>
              <a:gd name="T8" fmla="*/ 776 w 817"/>
              <a:gd name="T9" fmla="*/ 130 h 472"/>
              <a:gd name="T10" fmla="*/ 817 w 817"/>
              <a:gd name="T11" fmla="*/ 0 h 4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17"/>
              <a:gd name="T19" fmla="*/ 0 h 472"/>
              <a:gd name="T20" fmla="*/ 817 w 817"/>
              <a:gd name="T21" fmla="*/ 472 h 4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17" h="472">
                <a:moveTo>
                  <a:pt x="0" y="324"/>
                </a:moveTo>
                <a:cubicBezTo>
                  <a:pt x="26" y="350"/>
                  <a:pt x="53" y="376"/>
                  <a:pt x="112" y="400"/>
                </a:cubicBezTo>
                <a:cubicBezTo>
                  <a:pt x="171" y="424"/>
                  <a:pt x="266" y="472"/>
                  <a:pt x="353" y="465"/>
                </a:cubicBezTo>
                <a:cubicBezTo>
                  <a:pt x="440" y="458"/>
                  <a:pt x="565" y="415"/>
                  <a:pt x="635" y="359"/>
                </a:cubicBezTo>
                <a:cubicBezTo>
                  <a:pt x="705" y="303"/>
                  <a:pt x="746" y="190"/>
                  <a:pt x="776" y="130"/>
                </a:cubicBezTo>
                <a:cubicBezTo>
                  <a:pt x="806" y="70"/>
                  <a:pt x="811" y="35"/>
                  <a:pt x="817" y="0"/>
                </a:cubicBezTo>
              </a:path>
            </a:pathLst>
          </a:custGeom>
          <a:noFill/>
          <a:ln w="38100">
            <a:solidFill>
              <a:srgbClr val="FF00FF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b="1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276505" name="Freeform 26"/>
          <p:cNvSpPr>
            <a:spLocks/>
          </p:cNvSpPr>
          <p:nvPr/>
        </p:nvSpPr>
        <p:spPr bwMode="auto">
          <a:xfrm>
            <a:off x="3802064" y="3321051"/>
            <a:ext cx="3983037" cy="1031875"/>
          </a:xfrm>
          <a:custGeom>
            <a:avLst/>
            <a:gdLst>
              <a:gd name="T0" fmla="*/ 0 w 2569"/>
              <a:gd name="T1" fmla="*/ 353 h 650"/>
              <a:gd name="T2" fmla="*/ 177 w 2569"/>
              <a:gd name="T3" fmla="*/ 535 h 650"/>
              <a:gd name="T4" fmla="*/ 653 w 2569"/>
              <a:gd name="T5" fmla="*/ 629 h 650"/>
              <a:gd name="T6" fmla="*/ 1658 w 2569"/>
              <a:gd name="T7" fmla="*/ 406 h 650"/>
              <a:gd name="T8" fmla="*/ 2569 w 2569"/>
              <a:gd name="T9" fmla="*/ 0 h 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9"/>
              <a:gd name="T16" fmla="*/ 0 h 650"/>
              <a:gd name="T17" fmla="*/ 2569 w 2569"/>
              <a:gd name="T18" fmla="*/ 650 h 6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9" h="650">
                <a:moveTo>
                  <a:pt x="0" y="353"/>
                </a:moveTo>
                <a:cubicBezTo>
                  <a:pt x="34" y="421"/>
                  <a:pt x="68" y="489"/>
                  <a:pt x="177" y="535"/>
                </a:cubicBezTo>
                <a:cubicBezTo>
                  <a:pt x="286" y="581"/>
                  <a:pt x="406" y="650"/>
                  <a:pt x="653" y="629"/>
                </a:cubicBezTo>
                <a:cubicBezTo>
                  <a:pt x="900" y="608"/>
                  <a:pt x="1339" y="511"/>
                  <a:pt x="1658" y="406"/>
                </a:cubicBezTo>
                <a:cubicBezTo>
                  <a:pt x="1977" y="301"/>
                  <a:pt x="2273" y="150"/>
                  <a:pt x="2569" y="0"/>
                </a:cubicBezTo>
              </a:path>
            </a:pathLst>
          </a:custGeom>
          <a:noFill/>
          <a:ln w="38100">
            <a:solidFill>
              <a:srgbClr val="FF00FF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b="1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276506" name="Text Box 27"/>
          <p:cNvSpPr txBox="1">
            <a:spLocks noChangeArrowheads="1"/>
          </p:cNvSpPr>
          <p:nvPr/>
        </p:nvSpPr>
        <p:spPr bwMode="auto">
          <a:xfrm>
            <a:off x="5834063" y="4084638"/>
            <a:ext cx="1314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kern="1200">
                <a:latin typeface="Arial" charset="0"/>
                <a:ea typeface="+mn-ea"/>
                <a:cs typeface="+mn-cs"/>
              </a:rPr>
              <a:t>the-same-as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46"/>
          <p:cNvSpPr>
            <a:spLocks noChangeArrowheads="1"/>
          </p:cNvSpPr>
          <p:nvPr/>
        </p:nvSpPr>
        <p:spPr bwMode="auto">
          <a:xfrm>
            <a:off x="3548063" y="4746625"/>
            <a:ext cx="1568450" cy="355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b="1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277507" name="Rectangle 2"/>
          <p:cNvSpPr>
            <a:spLocks noGrp="1"/>
          </p:cNvSpPr>
          <p:nvPr>
            <p:ph type="title" idx="4294967295"/>
          </p:nvPr>
        </p:nvSpPr>
        <p:spPr>
          <a:xfrm>
            <a:off x="2257426" y="14288"/>
            <a:ext cx="7953375" cy="1143000"/>
          </a:xfrm>
        </p:spPr>
        <p:txBody>
          <a:bodyPr/>
          <a:lstStyle/>
          <a:p>
            <a:r>
              <a:rPr lang="en-US"/>
              <a:t>Add More Structured Data </a:t>
            </a:r>
            <a:br>
              <a:rPr lang="en-US"/>
            </a:br>
            <a:r>
              <a:rPr lang="en-US"/>
              <a:t>from Social Media</a:t>
            </a:r>
          </a:p>
        </p:txBody>
      </p:sp>
      <p:sp>
        <p:nvSpPr>
          <p:cNvPr id="277508" name="Text Box 3"/>
          <p:cNvSpPr txBox="1">
            <a:spLocks noChangeArrowheads="1"/>
          </p:cNvSpPr>
          <p:nvPr/>
        </p:nvSpPr>
        <p:spPr bwMode="auto">
          <a:xfrm>
            <a:off x="2679701" y="1538288"/>
            <a:ext cx="411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latin typeface="Arial" charset="0"/>
                <a:ea typeface="+mn-ea"/>
                <a:cs typeface="+mn-cs"/>
              </a:rPr>
              <a:t>all</a:t>
            </a:r>
          </a:p>
        </p:txBody>
      </p:sp>
      <p:sp>
        <p:nvSpPr>
          <p:cNvPr id="277509" name="Text Box 4"/>
          <p:cNvSpPr txBox="1">
            <a:spLocks noChangeArrowheads="1"/>
          </p:cNvSpPr>
          <p:nvPr/>
        </p:nvSpPr>
        <p:spPr bwMode="auto">
          <a:xfrm>
            <a:off x="2862263" y="2009775"/>
            <a:ext cx="83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latin typeface="Arial" charset="0"/>
                <a:ea typeface="+mn-ea"/>
                <a:cs typeface="+mn-cs"/>
              </a:rPr>
              <a:t>people</a:t>
            </a:r>
          </a:p>
        </p:txBody>
      </p:sp>
      <p:sp>
        <p:nvSpPr>
          <p:cNvPr id="277510" name="Text Box 5"/>
          <p:cNvSpPr txBox="1">
            <a:spLocks noChangeArrowheads="1"/>
          </p:cNvSpPr>
          <p:nvPr/>
        </p:nvSpPr>
        <p:spPr bwMode="auto">
          <a:xfrm>
            <a:off x="3074988" y="2522538"/>
            <a:ext cx="793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latin typeface="Arial" charset="0"/>
                <a:ea typeface="+mn-ea"/>
                <a:cs typeface="+mn-cs"/>
              </a:rPr>
              <a:t>actors</a:t>
            </a:r>
          </a:p>
        </p:txBody>
      </p:sp>
      <p:sp>
        <p:nvSpPr>
          <p:cNvPr id="277511" name="Text Box 6"/>
          <p:cNvSpPr txBox="1">
            <a:spLocks noChangeArrowheads="1"/>
          </p:cNvSpPr>
          <p:nvPr/>
        </p:nvSpPr>
        <p:spPr bwMode="auto">
          <a:xfrm>
            <a:off x="1890714" y="3040063"/>
            <a:ext cx="1438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latin typeface="Arial" charset="0"/>
                <a:ea typeface="+mn-ea"/>
                <a:cs typeface="+mn-cs"/>
              </a:rPr>
              <a:t>Angelia Jolie</a:t>
            </a:r>
          </a:p>
        </p:txBody>
      </p:sp>
      <p:sp>
        <p:nvSpPr>
          <p:cNvPr id="277512" name="Text Box 7"/>
          <p:cNvSpPr txBox="1">
            <a:spLocks noChangeArrowheads="1"/>
          </p:cNvSpPr>
          <p:nvPr/>
        </p:nvSpPr>
        <p:spPr bwMode="auto">
          <a:xfrm>
            <a:off x="3281363" y="3040063"/>
            <a:ext cx="12811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latin typeface="Arial" charset="0"/>
                <a:ea typeface="+mn-ea"/>
                <a:cs typeface="+mn-cs"/>
              </a:rPr>
              <a:t>Mel Gibson</a:t>
            </a:r>
          </a:p>
        </p:txBody>
      </p:sp>
      <p:sp>
        <p:nvSpPr>
          <p:cNvPr id="277513" name="Text Box 8"/>
          <p:cNvSpPr txBox="1">
            <a:spLocks noChangeArrowheads="1"/>
          </p:cNvSpPr>
          <p:nvPr/>
        </p:nvSpPr>
        <p:spPr bwMode="auto">
          <a:xfrm>
            <a:off x="2024064" y="2009775"/>
            <a:ext cx="815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latin typeface="Arial" charset="0"/>
                <a:ea typeface="+mn-ea"/>
                <a:cs typeface="+mn-cs"/>
              </a:rPr>
              <a:t>places</a:t>
            </a:r>
          </a:p>
        </p:txBody>
      </p:sp>
      <p:sp>
        <p:nvSpPr>
          <p:cNvPr id="277514" name="Line 9"/>
          <p:cNvSpPr>
            <a:spLocks noChangeShapeType="1"/>
          </p:cNvSpPr>
          <p:nvPr/>
        </p:nvSpPr>
        <p:spPr bwMode="auto">
          <a:xfrm>
            <a:off x="3248026" y="2336801"/>
            <a:ext cx="200025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277515" name="Line 10"/>
          <p:cNvSpPr>
            <a:spLocks noChangeShapeType="1"/>
          </p:cNvSpPr>
          <p:nvPr/>
        </p:nvSpPr>
        <p:spPr bwMode="auto">
          <a:xfrm>
            <a:off x="3600451" y="2820989"/>
            <a:ext cx="200025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277516" name="Line 11"/>
          <p:cNvSpPr>
            <a:spLocks noChangeShapeType="1"/>
          </p:cNvSpPr>
          <p:nvPr/>
        </p:nvSpPr>
        <p:spPr bwMode="auto">
          <a:xfrm>
            <a:off x="2881314" y="1825626"/>
            <a:ext cx="200025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277517" name="Line 12"/>
          <p:cNvSpPr>
            <a:spLocks noChangeShapeType="1"/>
          </p:cNvSpPr>
          <p:nvPr/>
        </p:nvSpPr>
        <p:spPr bwMode="auto">
          <a:xfrm flipH="1">
            <a:off x="2316164" y="1825626"/>
            <a:ext cx="447675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277518" name="Line 13"/>
          <p:cNvSpPr>
            <a:spLocks noChangeShapeType="1"/>
          </p:cNvSpPr>
          <p:nvPr/>
        </p:nvSpPr>
        <p:spPr bwMode="auto">
          <a:xfrm flipH="1">
            <a:off x="3090864" y="2820989"/>
            <a:ext cx="357187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277519" name="Text Box 14"/>
          <p:cNvSpPr txBox="1">
            <a:spLocks noChangeArrowheads="1"/>
          </p:cNvSpPr>
          <p:nvPr/>
        </p:nvSpPr>
        <p:spPr bwMode="auto">
          <a:xfrm>
            <a:off x="4657726" y="2009775"/>
            <a:ext cx="1450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solidFill>
                  <a:srgbClr val="CC0000"/>
                </a:solidFill>
                <a:latin typeface="Arial" charset="0"/>
                <a:ea typeface="+mn-ea"/>
                <a:cs typeface="+mn-cs"/>
              </a:rPr>
              <a:t>Twitter users</a:t>
            </a:r>
          </a:p>
        </p:txBody>
      </p:sp>
      <p:sp>
        <p:nvSpPr>
          <p:cNvPr id="277520" name="Text Box 15"/>
          <p:cNvSpPr txBox="1">
            <a:spLocks noChangeArrowheads="1"/>
          </p:cNvSpPr>
          <p:nvPr/>
        </p:nvSpPr>
        <p:spPr bwMode="auto">
          <a:xfrm>
            <a:off x="4648201" y="2522538"/>
            <a:ext cx="2809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solidFill>
                  <a:srgbClr val="CC0000"/>
                </a:solidFill>
                <a:latin typeface="Arial" charset="0"/>
                <a:ea typeface="+mn-ea"/>
                <a:cs typeface="+mn-cs"/>
              </a:rPr>
              <a:t>@melgibson   @dsmith  …</a:t>
            </a:r>
            <a:r>
              <a:rPr lang="en-US" sz="1600" b="1" kern="1200">
                <a:latin typeface="Arial" charset="0"/>
                <a:ea typeface="+mn-ea"/>
                <a:cs typeface="+mn-cs"/>
              </a:rPr>
              <a:t> </a:t>
            </a:r>
          </a:p>
        </p:txBody>
      </p:sp>
      <p:sp>
        <p:nvSpPr>
          <p:cNvPr id="277521" name="Text Box 16"/>
          <p:cNvSpPr txBox="1">
            <a:spLocks noChangeArrowheads="1"/>
          </p:cNvSpPr>
          <p:nvPr/>
        </p:nvSpPr>
        <p:spPr bwMode="auto">
          <a:xfrm>
            <a:off x="7991476" y="2009775"/>
            <a:ext cx="1052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solidFill>
                  <a:srgbClr val="CC0000"/>
                </a:solidFill>
                <a:latin typeface="Arial" charset="0"/>
                <a:ea typeface="+mn-ea"/>
                <a:cs typeface="+mn-cs"/>
              </a:rPr>
              <a:t>FB users</a:t>
            </a:r>
          </a:p>
        </p:txBody>
      </p:sp>
      <p:sp>
        <p:nvSpPr>
          <p:cNvPr id="277522" name="Text Box 17"/>
          <p:cNvSpPr txBox="1">
            <a:spLocks noChangeArrowheads="1"/>
          </p:cNvSpPr>
          <p:nvPr/>
        </p:nvSpPr>
        <p:spPr bwMode="auto">
          <a:xfrm>
            <a:off x="7634288" y="2522538"/>
            <a:ext cx="2819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solidFill>
                  <a:srgbClr val="CC0000"/>
                </a:solidFill>
                <a:latin typeface="Arial" charset="0"/>
                <a:ea typeface="+mn-ea"/>
                <a:cs typeface="+mn-cs"/>
              </a:rPr>
              <a:t>mel-gibson   davesmith   …</a:t>
            </a:r>
          </a:p>
        </p:txBody>
      </p:sp>
      <p:sp>
        <p:nvSpPr>
          <p:cNvPr id="277523" name="Line 18"/>
          <p:cNvSpPr>
            <a:spLocks noChangeShapeType="1"/>
          </p:cNvSpPr>
          <p:nvPr/>
        </p:nvSpPr>
        <p:spPr bwMode="auto">
          <a:xfrm>
            <a:off x="2990850" y="1825625"/>
            <a:ext cx="191135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277524" name="Line 19"/>
          <p:cNvSpPr>
            <a:spLocks noChangeShapeType="1"/>
          </p:cNvSpPr>
          <p:nvPr/>
        </p:nvSpPr>
        <p:spPr bwMode="auto">
          <a:xfrm>
            <a:off x="3055939" y="1792288"/>
            <a:ext cx="4935537" cy="284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277525" name="Line 20"/>
          <p:cNvSpPr>
            <a:spLocks noChangeShapeType="1"/>
          </p:cNvSpPr>
          <p:nvPr/>
        </p:nvSpPr>
        <p:spPr bwMode="auto">
          <a:xfrm flipH="1">
            <a:off x="5256214" y="2314575"/>
            <a:ext cx="111125" cy="22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277526" name="Line 21"/>
          <p:cNvSpPr>
            <a:spLocks noChangeShapeType="1"/>
          </p:cNvSpPr>
          <p:nvPr/>
        </p:nvSpPr>
        <p:spPr bwMode="auto">
          <a:xfrm>
            <a:off x="5395914" y="2324100"/>
            <a:ext cx="923925" cy="22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277527" name="Line 22"/>
          <p:cNvSpPr>
            <a:spLocks noChangeShapeType="1"/>
          </p:cNvSpPr>
          <p:nvPr/>
        </p:nvSpPr>
        <p:spPr bwMode="auto">
          <a:xfrm flipH="1">
            <a:off x="8288339" y="2314575"/>
            <a:ext cx="103187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277528" name="Line 23"/>
          <p:cNvSpPr>
            <a:spLocks noChangeShapeType="1"/>
          </p:cNvSpPr>
          <p:nvPr/>
        </p:nvSpPr>
        <p:spPr bwMode="auto">
          <a:xfrm>
            <a:off x="8428039" y="2305051"/>
            <a:ext cx="663575" cy="252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277529" name="Freeform 24"/>
          <p:cNvSpPr>
            <a:spLocks/>
          </p:cNvSpPr>
          <p:nvPr/>
        </p:nvSpPr>
        <p:spPr bwMode="auto">
          <a:xfrm>
            <a:off x="3875089" y="2882900"/>
            <a:ext cx="1296987" cy="749300"/>
          </a:xfrm>
          <a:custGeom>
            <a:avLst/>
            <a:gdLst>
              <a:gd name="T0" fmla="*/ 0 w 817"/>
              <a:gd name="T1" fmla="*/ 324 h 472"/>
              <a:gd name="T2" fmla="*/ 112 w 817"/>
              <a:gd name="T3" fmla="*/ 400 h 472"/>
              <a:gd name="T4" fmla="*/ 353 w 817"/>
              <a:gd name="T5" fmla="*/ 465 h 472"/>
              <a:gd name="T6" fmla="*/ 635 w 817"/>
              <a:gd name="T7" fmla="*/ 359 h 472"/>
              <a:gd name="T8" fmla="*/ 776 w 817"/>
              <a:gd name="T9" fmla="*/ 130 h 472"/>
              <a:gd name="T10" fmla="*/ 817 w 817"/>
              <a:gd name="T11" fmla="*/ 0 h 4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17"/>
              <a:gd name="T19" fmla="*/ 0 h 472"/>
              <a:gd name="T20" fmla="*/ 817 w 817"/>
              <a:gd name="T21" fmla="*/ 472 h 4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17" h="472">
                <a:moveTo>
                  <a:pt x="0" y="324"/>
                </a:moveTo>
                <a:cubicBezTo>
                  <a:pt x="26" y="350"/>
                  <a:pt x="53" y="376"/>
                  <a:pt x="112" y="400"/>
                </a:cubicBezTo>
                <a:cubicBezTo>
                  <a:pt x="171" y="424"/>
                  <a:pt x="266" y="472"/>
                  <a:pt x="353" y="465"/>
                </a:cubicBezTo>
                <a:cubicBezTo>
                  <a:pt x="440" y="458"/>
                  <a:pt x="565" y="415"/>
                  <a:pt x="635" y="359"/>
                </a:cubicBezTo>
                <a:cubicBezTo>
                  <a:pt x="705" y="303"/>
                  <a:pt x="746" y="190"/>
                  <a:pt x="776" y="130"/>
                </a:cubicBezTo>
                <a:cubicBezTo>
                  <a:pt x="806" y="70"/>
                  <a:pt x="811" y="35"/>
                  <a:pt x="817" y="0"/>
                </a:cubicBezTo>
              </a:path>
            </a:pathLst>
          </a:custGeom>
          <a:noFill/>
          <a:ln w="38100">
            <a:solidFill>
              <a:srgbClr val="FF00FF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b="1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277530" name="Freeform 25"/>
          <p:cNvSpPr>
            <a:spLocks/>
          </p:cNvSpPr>
          <p:nvPr/>
        </p:nvSpPr>
        <p:spPr bwMode="auto">
          <a:xfrm>
            <a:off x="3808413" y="2873376"/>
            <a:ext cx="3967162" cy="1031875"/>
          </a:xfrm>
          <a:custGeom>
            <a:avLst/>
            <a:gdLst>
              <a:gd name="T0" fmla="*/ 0 w 2569"/>
              <a:gd name="T1" fmla="*/ 353 h 650"/>
              <a:gd name="T2" fmla="*/ 177 w 2569"/>
              <a:gd name="T3" fmla="*/ 535 h 650"/>
              <a:gd name="T4" fmla="*/ 653 w 2569"/>
              <a:gd name="T5" fmla="*/ 629 h 650"/>
              <a:gd name="T6" fmla="*/ 1658 w 2569"/>
              <a:gd name="T7" fmla="*/ 406 h 650"/>
              <a:gd name="T8" fmla="*/ 2569 w 2569"/>
              <a:gd name="T9" fmla="*/ 0 h 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9"/>
              <a:gd name="T16" fmla="*/ 0 h 650"/>
              <a:gd name="T17" fmla="*/ 2569 w 2569"/>
              <a:gd name="T18" fmla="*/ 650 h 6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9" h="650">
                <a:moveTo>
                  <a:pt x="0" y="353"/>
                </a:moveTo>
                <a:cubicBezTo>
                  <a:pt x="34" y="421"/>
                  <a:pt x="68" y="489"/>
                  <a:pt x="177" y="535"/>
                </a:cubicBezTo>
                <a:cubicBezTo>
                  <a:pt x="286" y="581"/>
                  <a:pt x="406" y="650"/>
                  <a:pt x="653" y="629"/>
                </a:cubicBezTo>
                <a:cubicBezTo>
                  <a:pt x="900" y="608"/>
                  <a:pt x="1339" y="511"/>
                  <a:pt x="1658" y="406"/>
                </a:cubicBezTo>
                <a:cubicBezTo>
                  <a:pt x="1977" y="301"/>
                  <a:pt x="2273" y="150"/>
                  <a:pt x="2569" y="0"/>
                </a:cubicBezTo>
              </a:path>
            </a:pathLst>
          </a:custGeom>
          <a:noFill/>
          <a:ln w="38100">
            <a:solidFill>
              <a:srgbClr val="FF00FF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b="1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277531" name="Text Box 26"/>
          <p:cNvSpPr txBox="1">
            <a:spLocks noChangeArrowheads="1"/>
          </p:cNvSpPr>
          <p:nvPr/>
        </p:nvSpPr>
        <p:spPr bwMode="auto">
          <a:xfrm>
            <a:off x="7745414" y="4219575"/>
            <a:ext cx="8270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solidFill>
                  <a:srgbClr val="009900"/>
                </a:solidFill>
                <a:latin typeface="Arial" charset="0"/>
                <a:ea typeface="+mn-ea"/>
                <a:cs typeface="+mn-cs"/>
              </a:rPr>
              <a:t>events</a:t>
            </a:r>
          </a:p>
        </p:txBody>
      </p:sp>
      <p:sp>
        <p:nvSpPr>
          <p:cNvPr id="277532" name="Text Box 27"/>
          <p:cNvSpPr txBox="1">
            <a:spLocks noChangeArrowheads="1"/>
          </p:cNvSpPr>
          <p:nvPr/>
        </p:nvSpPr>
        <p:spPr bwMode="auto">
          <a:xfrm>
            <a:off x="7016751" y="4708525"/>
            <a:ext cx="1190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solidFill>
                  <a:srgbClr val="009900"/>
                </a:solidFill>
                <a:latin typeface="Arial" charset="0"/>
                <a:ea typeface="+mn-ea"/>
                <a:cs typeface="+mn-cs"/>
              </a:rPr>
              <a:t>celebrities</a:t>
            </a:r>
          </a:p>
        </p:txBody>
      </p:sp>
      <p:sp>
        <p:nvSpPr>
          <p:cNvPr id="277533" name="Text Box 28"/>
          <p:cNvSpPr txBox="1">
            <a:spLocks noChangeArrowheads="1"/>
          </p:cNvSpPr>
          <p:nvPr/>
        </p:nvSpPr>
        <p:spPr bwMode="auto">
          <a:xfrm>
            <a:off x="6064251" y="4708525"/>
            <a:ext cx="804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solidFill>
                  <a:srgbClr val="009900"/>
                </a:solidFill>
                <a:latin typeface="Arial" charset="0"/>
                <a:ea typeface="+mn-ea"/>
                <a:cs typeface="+mn-cs"/>
              </a:rPr>
              <a:t>sports</a:t>
            </a:r>
          </a:p>
        </p:txBody>
      </p:sp>
      <p:sp>
        <p:nvSpPr>
          <p:cNvPr id="277534" name="Text Box 29"/>
          <p:cNvSpPr txBox="1">
            <a:spLocks noChangeArrowheads="1"/>
          </p:cNvSpPr>
          <p:nvPr/>
        </p:nvSpPr>
        <p:spPr bwMode="auto">
          <a:xfrm>
            <a:off x="8385175" y="4708525"/>
            <a:ext cx="1271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solidFill>
                  <a:srgbClr val="009900"/>
                </a:solidFill>
                <a:latin typeface="Arial" charset="0"/>
                <a:ea typeface="+mn-ea"/>
                <a:cs typeface="+mn-cs"/>
              </a:rPr>
              <a:t>politics   …</a:t>
            </a:r>
          </a:p>
        </p:txBody>
      </p:sp>
      <p:sp>
        <p:nvSpPr>
          <p:cNvPr id="277535" name="Text Box 30"/>
          <p:cNvSpPr txBox="1">
            <a:spLocks noChangeArrowheads="1"/>
          </p:cNvSpPr>
          <p:nvPr/>
        </p:nvSpPr>
        <p:spPr bwMode="auto">
          <a:xfrm>
            <a:off x="6559551" y="5226050"/>
            <a:ext cx="1844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solidFill>
                  <a:srgbClr val="009900"/>
                </a:solidFill>
                <a:latin typeface="Arial" charset="0"/>
                <a:ea typeface="+mn-ea"/>
                <a:cs typeface="+mn-cs"/>
              </a:rPr>
              <a:t>Gibson</a:t>
            </a:r>
            <a:r>
              <a:rPr lang="en-US" sz="1600" b="1" kern="1200">
                <a:latin typeface="Arial" charset="0"/>
                <a:ea typeface="+mn-ea"/>
                <a:cs typeface="+mn-cs"/>
              </a:rPr>
              <a:t> </a:t>
            </a:r>
            <a:r>
              <a:rPr lang="en-US" sz="1600" b="1" kern="1200">
                <a:solidFill>
                  <a:srgbClr val="009900"/>
                </a:solidFill>
                <a:latin typeface="Arial" charset="0"/>
                <a:ea typeface="+mn-ea"/>
                <a:cs typeface="+mn-cs"/>
              </a:rPr>
              <a:t>car</a:t>
            </a:r>
            <a:r>
              <a:rPr lang="en-US" sz="1600" b="1" kern="1200">
                <a:latin typeface="Arial" charset="0"/>
                <a:ea typeface="+mn-ea"/>
                <a:cs typeface="+mn-cs"/>
              </a:rPr>
              <a:t> </a:t>
            </a:r>
            <a:r>
              <a:rPr lang="en-US" sz="1600" b="1" kern="1200">
                <a:solidFill>
                  <a:srgbClr val="009900"/>
                </a:solidFill>
                <a:latin typeface="Arial" charset="0"/>
                <a:ea typeface="+mn-ea"/>
                <a:cs typeface="+mn-cs"/>
              </a:rPr>
              <a:t>crash</a:t>
            </a:r>
          </a:p>
        </p:txBody>
      </p:sp>
      <p:sp>
        <p:nvSpPr>
          <p:cNvPr id="277536" name="Text Box 31"/>
          <p:cNvSpPr txBox="1">
            <a:spLocks noChangeArrowheads="1"/>
          </p:cNvSpPr>
          <p:nvPr/>
        </p:nvSpPr>
        <p:spPr bwMode="auto">
          <a:xfrm>
            <a:off x="8715375" y="5226050"/>
            <a:ext cx="1900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solidFill>
                  <a:srgbClr val="009900"/>
                </a:solidFill>
                <a:latin typeface="Arial" charset="0"/>
                <a:ea typeface="+mn-ea"/>
                <a:cs typeface="+mn-cs"/>
              </a:rPr>
              <a:t>Egyptian</a:t>
            </a:r>
            <a:r>
              <a:rPr lang="en-US" sz="1600" b="1" kern="1200">
                <a:latin typeface="Arial" charset="0"/>
                <a:ea typeface="+mn-ea"/>
                <a:cs typeface="+mn-cs"/>
              </a:rPr>
              <a:t> </a:t>
            </a:r>
            <a:r>
              <a:rPr lang="en-US" sz="1600" b="1" kern="1200">
                <a:solidFill>
                  <a:srgbClr val="009900"/>
                </a:solidFill>
                <a:latin typeface="Arial" charset="0"/>
                <a:ea typeface="+mn-ea"/>
                <a:cs typeface="+mn-cs"/>
              </a:rPr>
              <a:t>uprising</a:t>
            </a:r>
          </a:p>
        </p:txBody>
      </p:sp>
      <p:sp>
        <p:nvSpPr>
          <p:cNvPr id="277537" name="Line 32"/>
          <p:cNvSpPr>
            <a:spLocks noChangeShapeType="1"/>
          </p:cNvSpPr>
          <p:nvPr/>
        </p:nvSpPr>
        <p:spPr bwMode="auto">
          <a:xfrm flipH="1">
            <a:off x="6605589" y="4511676"/>
            <a:ext cx="1455737" cy="233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277538" name="Line 33"/>
          <p:cNvSpPr>
            <a:spLocks noChangeShapeType="1"/>
          </p:cNvSpPr>
          <p:nvPr/>
        </p:nvSpPr>
        <p:spPr bwMode="auto">
          <a:xfrm flipH="1">
            <a:off x="7789864" y="4529139"/>
            <a:ext cx="261937" cy="187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277539" name="Line 34"/>
          <p:cNvSpPr>
            <a:spLocks noChangeShapeType="1"/>
          </p:cNvSpPr>
          <p:nvPr/>
        </p:nvSpPr>
        <p:spPr bwMode="auto">
          <a:xfrm>
            <a:off x="8061326" y="4521201"/>
            <a:ext cx="4476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277540" name="Line 35"/>
          <p:cNvSpPr>
            <a:spLocks noChangeShapeType="1"/>
          </p:cNvSpPr>
          <p:nvPr/>
        </p:nvSpPr>
        <p:spPr bwMode="auto">
          <a:xfrm flipH="1">
            <a:off x="7202489" y="5022850"/>
            <a:ext cx="327025" cy="261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277541" name="Line 36"/>
          <p:cNvSpPr>
            <a:spLocks noChangeShapeType="1"/>
          </p:cNvSpPr>
          <p:nvPr/>
        </p:nvSpPr>
        <p:spPr bwMode="auto">
          <a:xfrm>
            <a:off x="8901113" y="5003800"/>
            <a:ext cx="419100" cy="24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277542" name="Line 37"/>
          <p:cNvSpPr>
            <a:spLocks noChangeShapeType="1"/>
          </p:cNvSpPr>
          <p:nvPr/>
        </p:nvSpPr>
        <p:spPr bwMode="auto">
          <a:xfrm>
            <a:off x="2960689" y="1836738"/>
            <a:ext cx="4814887" cy="2500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277543" name="Text Box 38"/>
          <p:cNvSpPr txBox="1">
            <a:spLocks noChangeArrowheads="1"/>
          </p:cNvSpPr>
          <p:nvPr/>
        </p:nvSpPr>
        <p:spPr bwMode="auto">
          <a:xfrm>
            <a:off x="2047875" y="4268789"/>
            <a:ext cx="1130300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latin typeface="Arial" charset="0"/>
                <a:ea typeface="+mn-ea"/>
                <a:cs typeface="+mn-cs"/>
              </a:rPr>
              <a:t>Twitter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latin typeface="Arial" charset="0"/>
                <a:ea typeface="+mn-ea"/>
                <a:cs typeface="+mn-cs"/>
              </a:rPr>
              <a:t>4square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latin typeface="Arial" charset="0"/>
                <a:ea typeface="+mn-ea"/>
                <a:cs typeface="+mn-cs"/>
              </a:rPr>
              <a:t>Facebook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latin typeface="Arial" charset="0"/>
                <a:ea typeface="+mn-ea"/>
                <a:cs typeface="+mn-cs"/>
              </a:rPr>
              <a:t>Myspace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latin typeface="Arial" charset="0"/>
                <a:ea typeface="+mn-ea"/>
                <a:cs typeface="+mn-cs"/>
              </a:rPr>
              <a:t>Flickr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latin typeface="Arial" charset="0"/>
                <a:ea typeface="+mn-ea"/>
                <a:cs typeface="+mn-cs"/>
              </a:rPr>
              <a:t>…</a:t>
            </a:r>
          </a:p>
        </p:txBody>
      </p:sp>
      <p:sp>
        <p:nvSpPr>
          <p:cNvPr id="277544" name="Text Box 39"/>
          <p:cNvSpPr txBox="1">
            <a:spLocks noChangeArrowheads="1"/>
          </p:cNvSpPr>
          <p:nvPr/>
        </p:nvSpPr>
        <p:spPr bwMode="auto">
          <a:xfrm>
            <a:off x="3532189" y="4745038"/>
            <a:ext cx="1584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kern="1200">
                <a:latin typeface="Arial" charset="0"/>
                <a:ea typeface="+mn-ea"/>
                <a:cs typeface="+mn-cs"/>
              </a:rPr>
              <a:t>Event detection</a:t>
            </a:r>
          </a:p>
        </p:txBody>
      </p:sp>
      <p:pic>
        <p:nvPicPr>
          <p:cNvPr id="277545" name="Picture 40" descr="j00786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9727293" y="5806168"/>
            <a:ext cx="336550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7546" name="Line 42"/>
          <p:cNvSpPr>
            <a:spLocks noChangeShapeType="1"/>
          </p:cNvSpPr>
          <p:nvPr/>
        </p:nvSpPr>
        <p:spPr bwMode="auto">
          <a:xfrm flipV="1">
            <a:off x="3203576" y="2703514"/>
            <a:ext cx="1501775" cy="382587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277547" name="Line 43"/>
          <p:cNvSpPr>
            <a:spLocks noChangeShapeType="1"/>
          </p:cNvSpPr>
          <p:nvPr/>
        </p:nvSpPr>
        <p:spPr bwMode="auto">
          <a:xfrm>
            <a:off x="6832601" y="2852738"/>
            <a:ext cx="3248025" cy="2379662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277548" name="Text Box 44"/>
          <p:cNvSpPr txBox="1">
            <a:spLocks noChangeArrowheads="1"/>
          </p:cNvSpPr>
          <p:nvPr/>
        </p:nvSpPr>
        <p:spPr bwMode="auto">
          <a:xfrm>
            <a:off x="5516563" y="3719513"/>
            <a:ext cx="1314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kern="1200">
                <a:latin typeface="Arial" charset="0"/>
                <a:ea typeface="+mn-ea"/>
                <a:cs typeface="+mn-cs"/>
              </a:rPr>
              <a:t>the-same-as</a:t>
            </a:r>
          </a:p>
        </p:txBody>
      </p:sp>
      <p:sp>
        <p:nvSpPr>
          <p:cNvPr id="277549" name="Text Box 45"/>
          <p:cNvSpPr txBox="1">
            <a:spLocks noChangeArrowheads="1"/>
          </p:cNvSpPr>
          <p:nvPr/>
        </p:nvSpPr>
        <p:spPr bwMode="auto">
          <a:xfrm>
            <a:off x="8228014" y="3654425"/>
            <a:ext cx="12461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kern="1200">
                <a:latin typeface="Arial" charset="0"/>
                <a:ea typeface="+mn-ea"/>
                <a:cs typeface="+mn-cs"/>
              </a:rPr>
              <a:t>tweet-about</a:t>
            </a:r>
          </a:p>
        </p:txBody>
      </p:sp>
      <p:sp>
        <p:nvSpPr>
          <p:cNvPr id="277550" name="Line 47"/>
          <p:cNvSpPr>
            <a:spLocks noChangeShapeType="1"/>
          </p:cNvSpPr>
          <p:nvPr/>
        </p:nvSpPr>
        <p:spPr bwMode="auto">
          <a:xfrm>
            <a:off x="3148013" y="4941888"/>
            <a:ext cx="354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277551" name="Line 48"/>
          <p:cNvSpPr>
            <a:spLocks noChangeShapeType="1"/>
          </p:cNvSpPr>
          <p:nvPr/>
        </p:nvSpPr>
        <p:spPr bwMode="auto">
          <a:xfrm>
            <a:off x="5143501" y="4914900"/>
            <a:ext cx="942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pic>
        <p:nvPicPr>
          <p:cNvPr id="48" name="Picture 40" descr="j00786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5187950" y="5000625"/>
            <a:ext cx="336550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TextBox 48"/>
          <p:cNvSpPr txBox="1"/>
          <p:nvPr/>
        </p:nvSpPr>
        <p:spPr>
          <a:xfrm>
            <a:off x="5987143" y="6226629"/>
            <a:ext cx="3720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 dirty="0">
                <a:latin typeface="Arial" charset="0"/>
                <a:ea typeface="+mn-ea"/>
                <a:cs typeface="+mn-cs"/>
              </a:rPr>
              <a:t>Manually create important event nodes</a:t>
            </a:r>
          </a:p>
        </p:txBody>
      </p:sp>
      <p:cxnSp>
        <p:nvCxnSpPr>
          <p:cNvPr id="51" name="Straight Arrow Connector 50"/>
          <p:cNvCxnSpPr>
            <a:stCxn id="49" idx="0"/>
          </p:cNvCxnSpPr>
          <p:nvPr/>
        </p:nvCxnSpPr>
        <p:spPr>
          <a:xfrm rot="5400000" flipH="1" flipV="1">
            <a:off x="7597724" y="5964866"/>
            <a:ext cx="511629" cy="118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49"/>
          <p:cNvSpPr>
            <a:spLocks noChangeArrowheads="1"/>
          </p:cNvSpPr>
          <p:nvPr/>
        </p:nvSpPr>
        <p:spPr bwMode="auto">
          <a:xfrm>
            <a:off x="1701800" y="4606925"/>
            <a:ext cx="2844800" cy="171608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b="1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278531" name="Rectangle 2"/>
          <p:cNvSpPr>
            <a:spLocks noGrp="1"/>
          </p:cNvSpPr>
          <p:nvPr>
            <p:ph type="title" idx="4294967295"/>
          </p:nvPr>
        </p:nvSpPr>
        <p:spPr>
          <a:xfrm>
            <a:off x="2257426" y="14288"/>
            <a:ext cx="7953375" cy="1143000"/>
          </a:xfrm>
        </p:spPr>
        <p:txBody>
          <a:bodyPr/>
          <a:lstStyle/>
          <a:p>
            <a:r>
              <a:rPr lang="en-US"/>
              <a:t>Add Social Context</a:t>
            </a:r>
          </a:p>
        </p:txBody>
      </p:sp>
      <p:sp>
        <p:nvSpPr>
          <p:cNvPr id="278532" name="Text Box 3"/>
          <p:cNvSpPr txBox="1">
            <a:spLocks noChangeArrowheads="1"/>
          </p:cNvSpPr>
          <p:nvPr/>
        </p:nvSpPr>
        <p:spPr bwMode="auto">
          <a:xfrm>
            <a:off x="2679701" y="1195388"/>
            <a:ext cx="411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latin typeface="Arial" charset="0"/>
                <a:ea typeface="+mn-ea"/>
                <a:cs typeface="+mn-cs"/>
              </a:rPr>
              <a:t>all</a:t>
            </a:r>
          </a:p>
        </p:txBody>
      </p:sp>
      <p:sp>
        <p:nvSpPr>
          <p:cNvPr id="278533" name="Text Box 4"/>
          <p:cNvSpPr txBox="1">
            <a:spLocks noChangeArrowheads="1"/>
          </p:cNvSpPr>
          <p:nvPr/>
        </p:nvSpPr>
        <p:spPr bwMode="auto">
          <a:xfrm>
            <a:off x="2862263" y="1666875"/>
            <a:ext cx="83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latin typeface="Arial" charset="0"/>
                <a:ea typeface="+mn-ea"/>
                <a:cs typeface="+mn-cs"/>
              </a:rPr>
              <a:t>people</a:t>
            </a:r>
          </a:p>
        </p:txBody>
      </p:sp>
      <p:sp>
        <p:nvSpPr>
          <p:cNvPr id="278534" name="Text Box 5"/>
          <p:cNvSpPr txBox="1">
            <a:spLocks noChangeArrowheads="1"/>
          </p:cNvSpPr>
          <p:nvPr/>
        </p:nvSpPr>
        <p:spPr bwMode="auto">
          <a:xfrm>
            <a:off x="3074988" y="2179638"/>
            <a:ext cx="793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latin typeface="Arial" charset="0"/>
                <a:ea typeface="+mn-ea"/>
                <a:cs typeface="+mn-cs"/>
              </a:rPr>
              <a:t>actors</a:t>
            </a:r>
          </a:p>
        </p:txBody>
      </p:sp>
      <p:sp>
        <p:nvSpPr>
          <p:cNvPr id="278535" name="Text Box 6"/>
          <p:cNvSpPr txBox="1">
            <a:spLocks noChangeArrowheads="1"/>
          </p:cNvSpPr>
          <p:nvPr/>
        </p:nvSpPr>
        <p:spPr bwMode="auto">
          <a:xfrm>
            <a:off x="1890714" y="2697163"/>
            <a:ext cx="1438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latin typeface="Arial" charset="0"/>
                <a:ea typeface="+mn-ea"/>
                <a:cs typeface="+mn-cs"/>
              </a:rPr>
              <a:t>Angelia Jolie</a:t>
            </a:r>
          </a:p>
        </p:txBody>
      </p:sp>
      <p:sp>
        <p:nvSpPr>
          <p:cNvPr id="278536" name="Text Box 7"/>
          <p:cNvSpPr txBox="1">
            <a:spLocks noChangeArrowheads="1"/>
          </p:cNvSpPr>
          <p:nvPr/>
        </p:nvSpPr>
        <p:spPr bwMode="auto">
          <a:xfrm>
            <a:off x="3281363" y="2697163"/>
            <a:ext cx="12811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latin typeface="Arial" charset="0"/>
                <a:ea typeface="+mn-ea"/>
                <a:cs typeface="+mn-cs"/>
              </a:rPr>
              <a:t>Mel Gibson</a:t>
            </a:r>
          </a:p>
        </p:txBody>
      </p:sp>
      <p:sp>
        <p:nvSpPr>
          <p:cNvPr id="278537" name="Text Box 8"/>
          <p:cNvSpPr txBox="1">
            <a:spLocks noChangeArrowheads="1"/>
          </p:cNvSpPr>
          <p:nvPr/>
        </p:nvSpPr>
        <p:spPr bwMode="auto">
          <a:xfrm>
            <a:off x="2024064" y="1666875"/>
            <a:ext cx="815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latin typeface="Arial" charset="0"/>
                <a:ea typeface="+mn-ea"/>
                <a:cs typeface="+mn-cs"/>
              </a:rPr>
              <a:t>places</a:t>
            </a:r>
          </a:p>
        </p:txBody>
      </p:sp>
      <p:sp>
        <p:nvSpPr>
          <p:cNvPr id="278538" name="Line 9"/>
          <p:cNvSpPr>
            <a:spLocks noChangeShapeType="1"/>
          </p:cNvSpPr>
          <p:nvPr/>
        </p:nvSpPr>
        <p:spPr bwMode="auto">
          <a:xfrm>
            <a:off x="3248026" y="1993901"/>
            <a:ext cx="200025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278539" name="Line 10"/>
          <p:cNvSpPr>
            <a:spLocks noChangeShapeType="1"/>
          </p:cNvSpPr>
          <p:nvPr/>
        </p:nvSpPr>
        <p:spPr bwMode="auto">
          <a:xfrm>
            <a:off x="3600451" y="2478089"/>
            <a:ext cx="200025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278540" name="Line 11"/>
          <p:cNvSpPr>
            <a:spLocks noChangeShapeType="1"/>
          </p:cNvSpPr>
          <p:nvPr/>
        </p:nvSpPr>
        <p:spPr bwMode="auto">
          <a:xfrm>
            <a:off x="2881314" y="1482726"/>
            <a:ext cx="200025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278541" name="Line 12"/>
          <p:cNvSpPr>
            <a:spLocks noChangeShapeType="1"/>
          </p:cNvSpPr>
          <p:nvPr/>
        </p:nvSpPr>
        <p:spPr bwMode="auto">
          <a:xfrm flipH="1">
            <a:off x="2316164" y="1482726"/>
            <a:ext cx="447675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278542" name="Line 13"/>
          <p:cNvSpPr>
            <a:spLocks noChangeShapeType="1"/>
          </p:cNvSpPr>
          <p:nvPr/>
        </p:nvSpPr>
        <p:spPr bwMode="auto">
          <a:xfrm flipH="1">
            <a:off x="3090864" y="2478089"/>
            <a:ext cx="357187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278543" name="Text Box 14"/>
          <p:cNvSpPr txBox="1">
            <a:spLocks noChangeArrowheads="1"/>
          </p:cNvSpPr>
          <p:nvPr/>
        </p:nvSpPr>
        <p:spPr bwMode="auto">
          <a:xfrm>
            <a:off x="4657726" y="1666875"/>
            <a:ext cx="1450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solidFill>
                  <a:srgbClr val="CC0000"/>
                </a:solidFill>
                <a:latin typeface="Arial" charset="0"/>
                <a:ea typeface="+mn-ea"/>
                <a:cs typeface="+mn-cs"/>
              </a:rPr>
              <a:t>Twitter users</a:t>
            </a:r>
          </a:p>
        </p:txBody>
      </p:sp>
      <p:sp>
        <p:nvSpPr>
          <p:cNvPr id="278544" name="Text Box 15"/>
          <p:cNvSpPr txBox="1">
            <a:spLocks noChangeArrowheads="1"/>
          </p:cNvSpPr>
          <p:nvPr/>
        </p:nvSpPr>
        <p:spPr bwMode="auto">
          <a:xfrm>
            <a:off x="4648201" y="2179638"/>
            <a:ext cx="2809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solidFill>
                  <a:srgbClr val="CC0000"/>
                </a:solidFill>
                <a:latin typeface="Arial" charset="0"/>
                <a:ea typeface="+mn-ea"/>
                <a:cs typeface="+mn-cs"/>
              </a:rPr>
              <a:t>@melgibson   @dsmith  …</a:t>
            </a:r>
            <a:r>
              <a:rPr lang="en-US" sz="1600" b="1" kern="1200">
                <a:latin typeface="Arial" charset="0"/>
                <a:ea typeface="+mn-ea"/>
                <a:cs typeface="+mn-cs"/>
              </a:rPr>
              <a:t> </a:t>
            </a:r>
          </a:p>
        </p:txBody>
      </p:sp>
      <p:sp>
        <p:nvSpPr>
          <p:cNvPr id="278545" name="Text Box 16"/>
          <p:cNvSpPr txBox="1">
            <a:spLocks noChangeArrowheads="1"/>
          </p:cNvSpPr>
          <p:nvPr/>
        </p:nvSpPr>
        <p:spPr bwMode="auto">
          <a:xfrm>
            <a:off x="7991476" y="1666875"/>
            <a:ext cx="1052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solidFill>
                  <a:srgbClr val="CC0000"/>
                </a:solidFill>
                <a:latin typeface="Arial" charset="0"/>
                <a:ea typeface="+mn-ea"/>
                <a:cs typeface="+mn-cs"/>
              </a:rPr>
              <a:t>FB users</a:t>
            </a:r>
          </a:p>
        </p:txBody>
      </p:sp>
      <p:sp>
        <p:nvSpPr>
          <p:cNvPr id="278546" name="Text Box 17"/>
          <p:cNvSpPr txBox="1">
            <a:spLocks noChangeArrowheads="1"/>
          </p:cNvSpPr>
          <p:nvPr/>
        </p:nvSpPr>
        <p:spPr bwMode="auto">
          <a:xfrm>
            <a:off x="7634288" y="2179638"/>
            <a:ext cx="2819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solidFill>
                  <a:srgbClr val="CC0000"/>
                </a:solidFill>
                <a:latin typeface="Arial" charset="0"/>
                <a:ea typeface="+mn-ea"/>
                <a:cs typeface="+mn-cs"/>
              </a:rPr>
              <a:t>mel-gibson   davesmith   …</a:t>
            </a:r>
          </a:p>
        </p:txBody>
      </p:sp>
      <p:sp>
        <p:nvSpPr>
          <p:cNvPr id="278547" name="Line 18"/>
          <p:cNvSpPr>
            <a:spLocks noChangeShapeType="1"/>
          </p:cNvSpPr>
          <p:nvPr/>
        </p:nvSpPr>
        <p:spPr bwMode="auto">
          <a:xfrm>
            <a:off x="2990850" y="1482725"/>
            <a:ext cx="191135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278548" name="Line 19"/>
          <p:cNvSpPr>
            <a:spLocks noChangeShapeType="1"/>
          </p:cNvSpPr>
          <p:nvPr/>
        </p:nvSpPr>
        <p:spPr bwMode="auto">
          <a:xfrm>
            <a:off x="3055939" y="1449388"/>
            <a:ext cx="4935537" cy="284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278549" name="Line 20"/>
          <p:cNvSpPr>
            <a:spLocks noChangeShapeType="1"/>
          </p:cNvSpPr>
          <p:nvPr/>
        </p:nvSpPr>
        <p:spPr bwMode="auto">
          <a:xfrm flipH="1">
            <a:off x="5256214" y="1971675"/>
            <a:ext cx="111125" cy="22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278550" name="Line 21"/>
          <p:cNvSpPr>
            <a:spLocks noChangeShapeType="1"/>
          </p:cNvSpPr>
          <p:nvPr/>
        </p:nvSpPr>
        <p:spPr bwMode="auto">
          <a:xfrm>
            <a:off x="5395914" y="1981200"/>
            <a:ext cx="923925" cy="22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278551" name="Line 22"/>
          <p:cNvSpPr>
            <a:spLocks noChangeShapeType="1"/>
          </p:cNvSpPr>
          <p:nvPr/>
        </p:nvSpPr>
        <p:spPr bwMode="auto">
          <a:xfrm flipH="1">
            <a:off x="8288339" y="1971675"/>
            <a:ext cx="103187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278552" name="Line 23"/>
          <p:cNvSpPr>
            <a:spLocks noChangeShapeType="1"/>
          </p:cNvSpPr>
          <p:nvPr/>
        </p:nvSpPr>
        <p:spPr bwMode="auto">
          <a:xfrm>
            <a:off x="8428039" y="1962151"/>
            <a:ext cx="663575" cy="252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278553" name="Text Box 26"/>
          <p:cNvSpPr txBox="1">
            <a:spLocks noChangeArrowheads="1"/>
          </p:cNvSpPr>
          <p:nvPr/>
        </p:nvSpPr>
        <p:spPr bwMode="auto">
          <a:xfrm>
            <a:off x="7745414" y="3017838"/>
            <a:ext cx="8270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solidFill>
                  <a:srgbClr val="009900"/>
                </a:solidFill>
                <a:latin typeface="Arial" charset="0"/>
                <a:ea typeface="+mn-ea"/>
                <a:cs typeface="+mn-cs"/>
              </a:rPr>
              <a:t>events</a:t>
            </a:r>
          </a:p>
        </p:txBody>
      </p:sp>
      <p:sp>
        <p:nvSpPr>
          <p:cNvPr id="278554" name="Text Box 27"/>
          <p:cNvSpPr txBox="1">
            <a:spLocks noChangeArrowheads="1"/>
          </p:cNvSpPr>
          <p:nvPr/>
        </p:nvSpPr>
        <p:spPr bwMode="auto">
          <a:xfrm>
            <a:off x="6969126" y="3506788"/>
            <a:ext cx="1190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solidFill>
                  <a:srgbClr val="009900"/>
                </a:solidFill>
                <a:latin typeface="Arial" charset="0"/>
                <a:ea typeface="+mn-ea"/>
                <a:cs typeface="+mn-cs"/>
              </a:rPr>
              <a:t>celebrities</a:t>
            </a:r>
          </a:p>
        </p:txBody>
      </p:sp>
      <p:sp>
        <p:nvSpPr>
          <p:cNvPr id="278555" name="Text Box 28"/>
          <p:cNvSpPr txBox="1">
            <a:spLocks noChangeArrowheads="1"/>
          </p:cNvSpPr>
          <p:nvPr/>
        </p:nvSpPr>
        <p:spPr bwMode="auto">
          <a:xfrm>
            <a:off x="6156326" y="3506788"/>
            <a:ext cx="804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solidFill>
                  <a:srgbClr val="009900"/>
                </a:solidFill>
                <a:latin typeface="Arial" charset="0"/>
                <a:ea typeface="+mn-ea"/>
                <a:cs typeface="+mn-cs"/>
              </a:rPr>
              <a:t>sports</a:t>
            </a:r>
          </a:p>
        </p:txBody>
      </p:sp>
      <p:sp>
        <p:nvSpPr>
          <p:cNvPr id="278556" name="Text Box 29"/>
          <p:cNvSpPr txBox="1">
            <a:spLocks noChangeArrowheads="1"/>
          </p:cNvSpPr>
          <p:nvPr/>
        </p:nvSpPr>
        <p:spPr bwMode="auto">
          <a:xfrm>
            <a:off x="8199439" y="3506788"/>
            <a:ext cx="12715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solidFill>
                  <a:srgbClr val="009900"/>
                </a:solidFill>
                <a:latin typeface="Arial" charset="0"/>
                <a:ea typeface="+mn-ea"/>
                <a:cs typeface="+mn-cs"/>
              </a:rPr>
              <a:t>politics   …</a:t>
            </a:r>
          </a:p>
        </p:txBody>
      </p:sp>
      <p:sp>
        <p:nvSpPr>
          <p:cNvPr id="278557" name="Text Box 30"/>
          <p:cNvSpPr txBox="1">
            <a:spLocks noChangeArrowheads="1"/>
          </p:cNvSpPr>
          <p:nvPr/>
        </p:nvSpPr>
        <p:spPr bwMode="auto">
          <a:xfrm>
            <a:off x="6559551" y="4024313"/>
            <a:ext cx="1844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solidFill>
                  <a:srgbClr val="009900"/>
                </a:solidFill>
                <a:latin typeface="Arial" charset="0"/>
                <a:ea typeface="+mn-ea"/>
                <a:cs typeface="+mn-cs"/>
              </a:rPr>
              <a:t>Gibson</a:t>
            </a:r>
            <a:r>
              <a:rPr lang="en-US" sz="1600" b="1" kern="1200">
                <a:latin typeface="Arial" charset="0"/>
                <a:ea typeface="+mn-ea"/>
                <a:cs typeface="+mn-cs"/>
              </a:rPr>
              <a:t> </a:t>
            </a:r>
            <a:r>
              <a:rPr lang="en-US" sz="1600" b="1" kern="1200">
                <a:solidFill>
                  <a:srgbClr val="009900"/>
                </a:solidFill>
                <a:latin typeface="Arial" charset="0"/>
                <a:ea typeface="+mn-ea"/>
                <a:cs typeface="+mn-cs"/>
              </a:rPr>
              <a:t>car</a:t>
            </a:r>
            <a:r>
              <a:rPr lang="en-US" sz="1600" b="1" kern="1200">
                <a:latin typeface="Arial" charset="0"/>
                <a:ea typeface="+mn-ea"/>
                <a:cs typeface="+mn-cs"/>
              </a:rPr>
              <a:t> </a:t>
            </a:r>
            <a:r>
              <a:rPr lang="en-US" sz="1600" b="1" kern="1200">
                <a:solidFill>
                  <a:srgbClr val="009900"/>
                </a:solidFill>
                <a:latin typeface="Arial" charset="0"/>
                <a:ea typeface="+mn-ea"/>
                <a:cs typeface="+mn-cs"/>
              </a:rPr>
              <a:t>crash</a:t>
            </a:r>
          </a:p>
        </p:txBody>
      </p:sp>
      <p:sp>
        <p:nvSpPr>
          <p:cNvPr id="278558" name="Text Box 31"/>
          <p:cNvSpPr txBox="1">
            <a:spLocks noChangeArrowheads="1"/>
          </p:cNvSpPr>
          <p:nvPr/>
        </p:nvSpPr>
        <p:spPr bwMode="auto">
          <a:xfrm>
            <a:off x="8715375" y="4024313"/>
            <a:ext cx="1900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solidFill>
                  <a:srgbClr val="009900"/>
                </a:solidFill>
                <a:latin typeface="Arial" charset="0"/>
                <a:ea typeface="+mn-ea"/>
                <a:cs typeface="+mn-cs"/>
              </a:rPr>
              <a:t>Egyptian</a:t>
            </a:r>
            <a:r>
              <a:rPr lang="en-US" sz="1600" b="1" kern="1200">
                <a:latin typeface="Arial" charset="0"/>
                <a:ea typeface="+mn-ea"/>
                <a:cs typeface="+mn-cs"/>
              </a:rPr>
              <a:t> </a:t>
            </a:r>
            <a:r>
              <a:rPr lang="en-US" sz="1600" b="1" kern="1200">
                <a:solidFill>
                  <a:srgbClr val="009900"/>
                </a:solidFill>
                <a:latin typeface="Arial" charset="0"/>
                <a:ea typeface="+mn-ea"/>
                <a:cs typeface="+mn-cs"/>
              </a:rPr>
              <a:t>uprising</a:t>
            </a:r>
          </a:p>
        </p:txBody>
      </p:sp>
      <p:sp>
        <p:nvSpPr>
          <p:cNvPr id="278559" name="Line 32"/>
          <p:cNvSpPr>
            <a:spLocks noChangeShapeType="1"/>
          </p:cNvSpPr>
          <p:nvPr/>
        </p:nvSpPr>
        <p:spPr bwMode="auto">
          <a:xfrm flipH="1">
            <a:off x="6605589" y="3309938"/>
            <a:ext cx="145573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278560" name="Line 33"/>
          <p:cNvSpPr>
            <a:spLocks noChangeShapeType="1"/>
          </p:cNvSpPr>
          <p:nvPr/>
        </p:nvSpPr>
        <p:spPr bwMode="auto">
          <a:xfrm flipH="1">
            <a:off x="7789864" y="3327401"/>
            <a:ext cx="261937" cy="187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278561" name="Line 34"/>
          <p:cNvSpPr>
            <a:spLocks noChangeShapeType="1"/>
          </p:cNvSpPr>
          <p:nvPr/>
        </p:nvSpPr>
        <p:spPr bwMode="auto">
          <a:xfrm>
            <a:off x="8061326" y="3319463"/>
            <a:ext cx="4476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278562" name="Line 35"/>
          <p:cNvSpPr>
            <a:spLocks noChangeShapeType="1"/>
          </p:cNvSpPr>
          <p:nvPr/>
        </p:nvSpPr>
        <p:spPr bwMode="auto">
          <a:xfrm flipH="1">
            <a:off x="7202489" y="3821114"/>
            <a:ext cx="327025" cy="261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278563" name="Line 36"/>
          <p:cNvSpPr>
            <a:spLocks noChangeShapeType="1"/>
          </p:cNvSpPr>
          <p:nvPr/>
        </p:nvSpPr>
        <p:spPr bwMode="auto">
          <a:xfrm>
            <a:off x="8901113" y="3802064"/>
            <a:ext cx="419100" cy="24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278564" name="Line 37"/>
          <p:cNvSpPr>
            <a:spLocks noChangeShapeType="1"/>
          </p:cNvSpPr>
          <p:nvPr/>
        </p:nvSpPr>
        <p:spPr bwMode="auto">
          <a:xfrm>
            <a:off x="2960688" y="1493838"/>
            <a:ext cx="4889500" cy="1585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278565" name="AutoShape 43"/>
          <p:cNvSpPr>
            <a:spLocks noChangeArrowheads="1"/>
          </p:cNvSpPr>
          <p:nvPr/>
        </p:nvSpPr>
        <p:spPr bwMode="auto">
          <a:xfrm>
            <a:off x="1654175" y="3676650"/>
            <a:ext cx="2959100" cy="698500"/>
          </a:xfrm>
          <a:prstGeom prst="wedgeRoundRectCallout">
            <a:avLst>
              <a:gd name="adj1" fmla="val 24088"/>
              <a:gd name="adj2" fmla="val -146819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278566" name="Text Box 41"/>
          <p:cNvSpPr txBox="1">
            <a:spLocks noChangeArrowheads="1"/>
          </p:cNvSpPr>
          <p:nvPr/>
        </p:nvSpPr>
        <p:spPr bwMode="auto">
          <a:xfrm>
            <a:off x="1655763" y="3730626"/>
            <a:ext cx="2997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kern="1200">
                <a:latin typeface="Arial" charset="0"/>
                <a:ea typeface="+mn-ea"/>
                <a:cs typeface="+mn-cs"/>
              </a:rPr>
              <a:t>Long-term, Web context: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kern="1200">
                <a:latin typeface="Arial" charset="0"/>
                <a:ea typeface="+mn-ea"/>
                <a:cs typeface="+mn-cs"/>
              </a:rPr>
              <a:t>actor, movie, Oscar, Hollywood</a:t>
            </a:r>
          </a:p>
        </p:txBody>
      </p:sp>
      <p:sp>
        <p:nvSpPr>
          <p:cNvPr id="278567" name="AutoShape 44"/>
          <p:cNvSpPr>
            <a:spLocks noChangeArrowheads="1"/>
          </p:cNvSpPr>
          <p:nvPr/>
        </p:nvSpPr>
        <p:spPr bwMode="auto">
          <a:xfrm>
            <a:off x="5089525" y="4535489"/>
            <a:ext cx="2546350" cy="669925"/>
          </a:xfrm>
          <a:prstGeom prst="wedgeRoundRectCallout">
            <a:avLst>
              <a:gd name="adj1" fmla="val -95199"/>
              <a:gd name="adj2" fmla="val -277014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278568" name="Text Box 42"/>
          <p:cNvSpPr txBox="1">
            <a:spLocks noChangeArrowheads="1"/>
          </p:cNvSpPr>
          <p:nvPr/>
        </p:nvSpPr>
        <p:spPr bwMode="auto">
          <a:xfrm>
            <a:off x="5143500" y="4587876"/>
            <a:ext cx="26050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kern="1200">
                <a:latin typeface="Arial" charset="0"/>
                <a:ea typeface="+mn-ea"/>
                <a:cs typeface="+mn-cs"/>
              </a:rPr>
              <a:t>Short-term, social context: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kern="1200">
                <a:latin typeface="Arial" charset="0"/>
                <a:ea typeface="+mn-ea"/>
                <a:cs typeface="+mn-cs"/>
              </a:rPr>
              <a:t>crash, car, Maserati</a:t>
            </a:r>
          </a:p>
        </p:txBody>
      </p:sp>
      <p:sp>
        <p:nvSpPr>
          <p:cNvPr id="278569" name="Text Box 45"/>
          <p:cNvSpPr txBox="1">
            <a:spLocks noChangeArrowheads="1"/>
          </p:cNvSpPr>
          <p:nvPr/>
        </p:nvSpPr>
        <p:spPr bwMode="auto">
          <a:xfrm>
            <a:off x="5564188" y="5478463"/>
            <a:ext cx="411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latin typeface="Arial" charset="0"/>
                <a:ea typeface="+mn-ea"/>
                <a:cs typeface="+mn-cs"/>
              </a:rPr>
              <a:t>@dsmith: Mel crashed. Maserati is gone.</a:t>
            </a:r>
          </a:p>
        </p:txBody>
      </p:sp>
      <p:pic>
        <p:nvPicPr>
          <p:cNvPr id="278570" name="Picture 47" descr="ico-t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1" y="5429251"/>
            <a:ext cx="4857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8571" name="Text Box 48"/>
          <p:cNvSpPr txBox="1">
            <a:spLocks noChangeArrowheads="1"/>
          </p:cNvSpPr>
          <p:nvPr/>
        </p:nvSpPr>
        <p:spPr bwMode="auto">
          <a:xfrm>
            <a:off x="1795463" y="4706939"/>
            <a:ext cx="2692400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latin typeface="Arial" charset="0"/>
                <a:ea typeface="+mn-ea"/>
                <a:cs typeface="+mn-cs"/>
              </a:rPr>
              <a:t>Actor Mel Gibson’s</a:t>
            </a:r>
            <a:br>
              <a:rPr lang="en-US" sz="1600" b="1" kern="1200">
                <a:latin typeface="Arial" charset="0"/>
                <a:ea typeface="+mn-ea"/>
                <a:cs typeface="+mn-cs"/>
              </a:rPr>
            </a:br>
            <a:r>
              <a:rPr lang="en-US" sz="1600" b="1" kern="1200">
                <a:latin typeface="Arial" charset="0"/>
                <a:ea typeface="+mn-ea"/>
                <a:cs typeface="+mn-cs"/>
              </a:rPr>
              <a:t>next movie is …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kern="1200">
              <a:latin typeface="Arial" charset="0"/>
              <a:ea typeface="+mn-ea"/>
              <a:cs typeface="+mn-c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latin typeface="Arial" charset="0"/>
                <a:ea typeface="+mn-ea"/>
                <a:cs typeface="+mn-cs"/>
              </a:rPr>
              <a:t>But Hollywood’s reaction</a:t>
            </a:r>
            <a:br>
              <a:rPr lang="en-US" sz="1600" b="1" kern="1200">
                <a:latin typeface="Arial" charset="0"/>
                <a:ea typeface="+mn-ea"/>
                <a:cs typeface="+mn-cs"/>
              </a:rPr>
            </a:br>
            <a:r>
              <a:rPr lang="en-US" sz="1600" b="1" kern="1200">
                <a:latin typeface="Arial" charset="0"/>
                <a:ea typeface="+mn-ea"/>
                <a:cs typeface="+mn-cs"/>
              </a:rPr>
              <a:t>has been rather lukewarm</a:t>
            </a:r>
            <a:br>
              <a:rPr lang="en-US" sz="1600" b="1" kern="1200">
                <a:latin typeface="Arial" charset="0"/>
                <a:ea typeface="+mn-ea"/>
                <a:cs typeface="+mn-cs"/>
              </a:rPr>
            </a:br>
            <a:r>
              <a:rPr lang="en-US" sz="1600" b="1" kern="1200">
                <a:latin typeface="Arial" charset="0"/>
                <a:ea typeface="+mn-ea"/>
                <a:cs typeface="+mn-cs"/>
              </a:rPr>
              <a:t>…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CC537-7DD2-9CE2-D73B-813DF74C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Glossary: Poor Man’s KG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D2535-D246-7E45-F7D7-3212CF4CA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business terms to tag datasets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09F1B-C55F-74CF-BD0C-FCADC6905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FCAC95-2E17-43A5-93A4-07F0E7E5AD1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4015424"/>
      </p:ext>
    </p:extLst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22D81-D42B-2E54-900A-B13583607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360s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6FDC5-0428-3EA8-2F41-D9077F0FC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KGs for most “horse” companies, not “elephants”</a:t>
            </a:r>
          </a:p>
          <a:p>
            <a:r>
              <a:rPr lang="en-US" dirty="0"/>
              <a:t>Customer 360</a:t>
            </a:r>
          </a:p>
          <a:p>
            <a:r>
              <a:rPr lang="en-US" dirty="0"/>
              <a:t>Product 360</a:t>
            </a:r>
          </a:p>
          <a:p>
            <a:r>
              <a:rPr lang="en-US" dirty="0"/>
              <a:t>Supplier 360</a:t>
            </a:r>
          </a:p>
          <a:p>
            <a:r>
              <a:rPr lang="en-US" dirty="0"/>
              <a:t>A particular example of doing this in Customer 360</a:t>
            </a:r>
          </a:p>
          <a:p>
            <a:pPr lvl="1"/>
            <a:r>
              <a:rPr lang="en-US" dirty="0"/>
              <a:t>on matching and merging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C724F-1CCE-510F-D751-F2C9D50B3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51751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KG?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032244"/>
            <a:ext cx="9410700" cy="2670180"/>
          </a:xfrm>
        </p:spPr>
        <p:txBody>
          <a:bodyPr/>
          <a:lstStyle/>
          <a:p>
            <a:r>
              <a:rPr lang="en-US" dirty="0"/>
              <a:t>Set of concepts </a:t>
            </a:r>
          </a:p>
          <a:p>
            <a:r>
              <a:rPr lang="en-US" dirty="0"/>
              <a:t>Set of relations</a:t>
            </a:r>
          </a:p>
          <a:p>
            <a:pPr lvl="1"/>
            <a:r>
              <a:rPr lang="en-US" dirty="0"/>
              <a:t>a special relation is “is-a”</a:t>
            </a:r>
          </a:p>
          <a:p>
            <a:pPr lvl="1"/>
            <a:r>
              <a:rPr lang="en-US" dirty="0"/>
              <a:t>can use this to organize concepts into a taxonomy</a:t>
            </a:r>
          </a:p>
          <a:p>
            <a:r>
              <a:rPr lang="en-US" dirty="0"/>
              <a:t>Each concept may have a set of instances</a:t>
            </a:r>
          </a:p>
          <a:p>
            <a:r>
              <a:rPr lang="en-US" dirty="0"/>
              <a:t>Each instance has several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66572E-0519-688B-47B1-F2955A4C0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00" y="3702424"/>
            <a:ext cx="6426200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2734885"/>
      </p:ext>
    </p:extLst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86A1-E29E-4211-2C25-2B329FA7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MDMs and Reference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D2328-7BA5-5735-9862-68331B90F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the key concepts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1724D-A361-B030-4D53-4D5A0809B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78786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8EB64-2383-17B7-CAEA-49C8D503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849091-82A3-2C0F-E894-767D824E6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766" y="4032997"/>
            <a:ext cx="1905000" cy="6096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Line 81">
            <a:extLst>
              <a:ext uri="{FF2B5EF4-FFF2-40B4-BE49-F238E27FC236}">
                <a16:creationId xmlns:a16="http://schemas.microsoft.com/office/drawing/2014/main" id="{29114DA4-C65B-69DF-EBA7-D40D0CB23E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3416" y="4794997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Text Box 85">
            <a:extLst>
              <a:ext uri="{FF2B5EF4-FFF2-40B4-BE49-F238E27FC236}">
                <a16:creationId xmlns:a16="http://schemas.microsoft.com/office/drawing/2014/main" id="{F2263AFB-31D1-3427-0B1B-2DA5EEC1E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041" y="3985372"/>
            <a:ext cx="1885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/>
              <a:t>name: Mike Burns</a:t>
            </a:r>
          </a:p>
          <a:p>
            <a:pPr>
              <a:spcBef>
                <a:spcPct val="0"/>
              </a:spcBef>
            </a:pPr>
            <a:r>
              <a:rPr lang="en-US" altLang="en-US" sz="1800"/>
              <a:t>degree: Ph.D.</a:t>
            </a:r>
            <a:endParaRPr lang="en-US" altLang="en-US" sz="1600"/>
          </a:p>
        </p:txBody>
      </p:sp>
      <p:sp>
        <p:nvSpPr>
          <p:cNvPr id="8" name="Text Box 116">
            <a:extLst>
              <a:ext uri="{FF2B5EF4-FFF2-40B4-BE49-F238E27FC236}">
                <a16:creationId xmlns:a16="http://schemas.microsoft.com/office/drawing/2014/main" id="{1CF0473B-2E2B-F360-F0B6-5E657703B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0554" y="1337422"/>
            <a:ext cx="74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solidFill>
                  <a:srgbClr val="0000DC"/>
                </a:solidFill>
              </a:rPr>
              <a:t>Entity</a:t>
            </a:r>
            <a:endParaRPr lang="en-US" altLang="en-US" sz="1800"/>
          </a:p>
        </p:txBody>
      </p:sp>
      <p:sp>
        <p:nvSpPr>
          <p:cNvPr id="9" name="Text Box 117">
            <a:extLst>
              <a:ext uri="{FF2B5EF4-FFF2-40B4-BE49-F238E27FC236}">
                <a16:creationId xmlns:a16="http://schemas.microsoft.com/office/drawing/2014/main" id="{B6BD488A-9FFC-EAA9-7064-10EBB14AB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341" y="2012110"/>
            <a:ext cx="1162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800">
                <a:solidFill>
                  <a:srgbClr val="0000DC"/>
                </a:solidFill>
              </a:rPr>
              <a:t>Undergrad</a:t>
            </a:r>
            <a:endParaRPr lang="en-US" altLang="en-US" sz="1800"/>
          </a:p>
          <a:p>
            <a:pPr algn="ctr">
              <a:spcBef>
                <a:spcPct val="0"/>
              </a:spcBef>
            </a:pPr>
            <a:r>
              <a:rPr lang="en-US" altLang="en-US" sz="1800">
                <a:solidFill>
                  <a:srgbClr val="0000DC"/>
                </a:solidFill>
              </a:rPr>
              <a:t>Courses</a:t>
            </a:r>
            <a:endParaRPr lang="en-US" altLang="en-US" sz="1800"/>
          </a:p>
        </p:txBody>
      </p:sp>
      <p:sp>
        <p:nvSpPr>
          <p:cNvPr id="10" name="Text Box 118">
            <a:extLst>
              <a:ext uri="{FF2B5EF4-FFF2-40B4-BE49-F238E27FC236}">
                <a16:creationId xmlns:a16="http://schemas.microsoft.com/office/drawing/2014/main" id="{DE963F58-BD57-876D-4740-881B8CAB5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5416" y="2012110"/>
            <a:ext cx="920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800">
                <a:solidFill>
                  <a:srgbClr val="0000DC"/>
                </a:solidFill>
              </a:rPr>
              <a:t>Grad</a:t>
            </a:r>
            <a:endParaRPr lang="en-US" altLang="en-US" sz="1800"/>
          </a:p>
          <a:p>
            <a:pPr algn="ctr">
              <a:spcBef>
                <a:spcPct val="0"/>
              </a:spcBef>
            </a:pPr>
            <a:r>
              <a:rPr lang="en-US" altLang="en-US" sz="1800">
                <a:solidFill>
                  <a:srgbClr val="0000DC"/>
                </a:solidFill>
              </a:rPr>
              <a:t>Courses</a:t>
            </a:r>
            <a:endParaRPr lang="en-US" altLang="en-US" sz="1800"/>
          </a:p>
        </p:txBody>
      </p:sp>
      <p:sp>
        <p:nvSpPr>
          <p:cNvPr id="11" name="Text Box 119">
            <a:extLst>
              <a:ext uri="{FF2B5EF4-FFF2-40B4-BE49-F238E27FC236}">
                <a16:creationId xmlns:a16="http://schemas.microsoft.com/office/drawing/2014/main" id="{074121E2-500F-FD71-14E2-E2C75468D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8129" y="2126410"/>
            <a:ext cx="806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800">
                <a:solidFill>
                  <a:srgbClr val="0000DC"/>
                </a:solidFill>
              </a:rPr>
              <a:t>People</a:t>
            </a:r>
            <a:endParaRPr lang="en-US" altLang="en-US" sz="1800"/>
          </a:p>
        </p:txBody>
      </p:sp>
      <p:sp>
        <p:nvSpPr>
          <p:cNvPr id="12" name="Text Box 120">
            <a:extLst>
              <a:ext uri="{FF2B5EF4-FFF2-40B4-BE49-F238E27FC236}">
                <a16:creationId xmlns:a16="http://schemas.microsoft.com/office/drawing/2014/main" id="{EAFDE128-FE2E-40B5-BF27-918E2F182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0916" y="2675685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800">
                <a:solidFill>
                  <a:srgbClr val="0000DC"/>
                </a:solidFill>
              </a:rPr>
              <a:t>Staff</a:t>
            </a:r>
            <a:endParaRPr lang="en-US" altLang="en-US" sz="1800"/>
          </a:p>
        </p:txBody>
      </p:sp>
      <p:sp>
        <p:nvSpPr>
          <p:cNvPr id="13" name="Text Box 121">
            <a:extLst>
              <a:ext uri="{FF2B5EF4-FFF2-40B4-BE49-F238E27FC236}">
                <a16:creationId xmlns:a16="http://schemas.microsoft.com/office/drawing/2014/main" id="{8DC61516-845B-26CE-4F79-CF11CEC61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5179" y="2675685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800">
                <a:solidFill>
                  <a:srgbClr val="0000DC"/>
                </a:solidFill>
              </a:rPr>
              <a:t>Faculty</a:t>
            </a:r>
            <a:endParaRPr lang="en-US" altLang="en-US" sz="1800"/>
          </a:p>
        </p:txBody>
      </p:sp>
      <p:sp>
        <p:nvSpPr>
          <p:cNvPr id="14" name="Text Box 122">
            <a:extLst>
              <a:ext uri="{FF2B5EF4-FFF2-40B4-BE49-F238E27FC236}">
                <a16:creationId xmlns:a16="http://schemas.microsoft.com/office/drawing/2014/main" id="{74F6E04A-EE30-BEE5-3EA8-4EBC93AF2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0354" y="3299572"/>
            <a:ext cx="1047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800">
                <a:solidFill>
                  <a:srgbClr val="0000DC"/>
                </a:solidFill>
              </a:rPr>
              <a:t>Assistant</a:t>
            </a:r>
            <a:endParaRPr lang="en-US" altLang="en-US" sz="1800"/>
          </a:p>
          <a:p>
            <a:pPr algn="ctr">
              <a:spcBef>
                <a:spcPct val="0"/>
              </a:spcBef>
            </a:pPr>
            <a:r>
              <a:rPr lang="en-US" altLang="en-US" sz="1800">
                <a:solidFill>
                  <a:srgbClr val="0000DC"/>
                </a:solidFill>
              </a:rPr>
              <a:t>Professor</a:t>
            </a:r>
            <a:endParaRPr lang="en-US" altLang="en-US" sz="1800"/>
          </a:p>
        </p:txBody>
      </p:sp>
      <p:sp>
        <p:nvSpPr>
          <p:cNvPr id="15" name="Text Box 123">
            <a:extLst>
              <a:ext uri="{FF2B5EF4-FFF2-40B4-BE49-F238E27FC236}">
                <a16:creationId xmlns:a16="http://schemas.microsoft.com/office/drawing/2014/main" id="{C8662F8A-E1F3-330C-5E5D-BF6D1CCFD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754" y="3299572"/>
            <a:ext cx="1073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800">
                <a:solidFill>
                  <a:srgbClr val="0000DC"/>
                </a:solidFill>
              </a:rPr>
              <a:t>Associate</a:t>
            </a:r>
            <a:endParaRPr lang="en-US" altLang="en-US" sz="1800"/>
          </a:p>
          <a:p>
            <a:pPr algn="ctr">
              <a:spcBef>
                <a:spcPct val="0"/>
              </a:spcBef>
            </a:pPr>
            <a:r>
              <a:rPr lang="en-US" altLang="en-US" sz="1800">
                <a:solidFill>
                  <a:srgbClr val="0000DC"/>
                </a:solidFill>
              </a:rPr>
              <a:t>Professor</a:t>
            </a:r>
            <a:endParaRPr lang="en-US" altLang="en-US" sz="1800"/>
          </a:p>
        </p:txBody>
      </p:sp>
      <p:sp>
        <p:nvSpPr>
          <p:cNvPr id="16" name="Text Box 124">
            <a:extLst>
              <a:ext uri="{FF2B5EF4-FFF2-40B4-BE49-F238E27FC236}">
                <a16:creationId xmlns:a16="http://schemas.microsoft.com/office/drawing/2014/main" id="{980886B2-7A81-6605-7C57-5E2F31A62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3566" y="3413872"/>
            <a:ext cx="1047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800">
                <a:solidFill>
                  <a:srgbClr val="0000DC"/>
                </a:solidFill>
              </a:rPr>
              <a:t>Professor</a:t>
            </a:r>
            <a:endParaRPr lang="en-US" altLang="en-US" sz="1800"/>
          </a:p>
        </p:txBody>
      </p:sp>
      <p:cxnSp>
        <p:nvCxnSpPr>
          <p:cNvPr id="17" name="AutoShape 125">
            <a:extLst>
              <a:ext uri="{FF2B5EF4-FFF2-40B4-BE49-F238E27FC236}">
                <a16:creationId xmlns:a16="http://schemas.microsoft.com/office/drawing/2014/main" id="{96035AE0-C415-2652-483A-910CAA0B2631}"/>
              </a:ext>
            </a:extLst>
          </p:cNvPr>
          <p:cNvCxnSpPr>
            <a:cxnSpLocks noChangeShapeType="1"/>
            <a:stCxn id="8" idx="2"/>
            <a:endCxn id="9" idx="0"/>
          </p:cNvCxnSpPr>
          <p:nvPr/>
        </p:nvCxnSpPr>
        <p:spPr bwMode="auto">
          <a:xfrm flipH="1">
            <a:off x="1764366" y="1704135"/>
            <a:ext cx="1617663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26">
            <a:extLst>
              <a:ext uri="{FF2B5EF4-FFF2-40B4-BE49-F238E27FC236}">
                <a16:creationId xmlns:a16="http://schemas.microsoft.com/office/drawing/2014/main" id="{13FC5059-0F79-FA51-F407-2FEBB48E3136}"/>
              </a:ext>
            </a:extLst>
          </p:cNvPr>
          <p:cNvCxnSpPr>
            <a:cxnSpLocks noChangeShapeType="1"/>
            <a:stCxn id="8" idx="2"/>
            <a:endCxn id="10" idx="0"/>
          </p:cNvCxnSpPr>
          <p:nvPr/>
        </p:nvCxnSpPr>
        <p:spPr bwMode="auto">
          <a:xfrm flipH="1">
            <a:off x="3005791" y="1704135"/>
            <a:ext cx="376238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127">
            <a:extLst>
              <a:ext uri="{FF2B5EF4-FFF2-40B4-BE49-F238E27FC236}">
                <a16:creationId xmlns:a16="http://schemas.microsoft.com/office/drawing/2014/main" id="{A5A48503-EFAF-87FF-E907-FCD041E66200}"/>
              </a:ext>
            </a:extLst>
          </p:cNvPr>
          <p:cNvCxnSpPr>
            <a:cxnSpLocks noChangeShapeType="1"/>
            <a:stCxn id="8" idx="2"/>
            <a:endCxn id="11" idx="0"/>
          </p:cNvCxnSpPr>
          <p:nvPr/>
        </p:nvCxnSpPr>
        <p:spPr bwMode="auto">
          <a:xfrm>
            <a:off x="3382029" y="1704135"/>
            <a:ext cx="949325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128">
            <a:extLst>
              <a:ext uri="{FF2B5EF4-FFF2-40B4-BE49-F238E27FC236}">
                <a16:creationId xmlns:a16="http://schemas.microsoft.com/office/drawing/2014/main" id="{6177294D-053D-631B-A0B3-BF7D12E278E1}"/>
              </a:ext>
            </a:extLst>
          </p:cNvPr>
          <p:cNvCxnSpPr>
            <a:cxnSpLocks noChangeShapeType="1"/>
            <a:stCxn id="11" idx="2"/>
            <a:endCxn id="13" idx="0"/>
          </p:cNvCxnSpPr>
          <p:nvPr/>
        </p:nvCxnSpPr>
        <p:spPr bwMode="auto">
          <a:xfrm flipH="1">
            <a:off x="3620154" y="2435972"/>
            <a:ext cx="709612" cy="239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129">
            <a:extLst>
              <a:ext uri="{FF2B5EF4-FFF2-40B4-BE49-F238E27FC236}">
                <a16:creationId xmlns:a16="http://schemas.microsoft.com/office/drawing/2014/main" id="{33F782DE-9A9C-95BD-7EAA-CBC06BDDE5F0}"/>
              </a:ext>
            </a:extLst>
          </p:cNvPr>
          <p:cNvCxnSpPr>
            <a:cxnSpLocks noChangeShapeType="1"/>
            <a:stCxn id="11" idx="2"/>
            <a:endCxn id="12" idx="0"/>
          </p:cNvCxnSpPr>
          <p:nvPr/>
        </p:nvCxnSpPr>
        <p:spPr bwMode="auto">
          <a:xfrm>
            <a:off x="4329766" y="2435972"/>
            <a:ext cx="625475" cy="239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130">
            <a:extLst>
              <a:ext uri="{FF2B5EF4-FFF2-40B4-BE49-F238E27FC236}">
                <a16:creationId xmlns:a16="http://schemas.microsoft.com/office/drawing/2014/main" id="{BCC3CE4D-C2A1-C76D-3571-F48A60F7E225}"/>
              </a:ext>
            </a:extLst>
          </p:cNvPr>
          <p:cNvCxnSpPr>
            <a:cxnSpLocks noChangeShapeType="1"/>
            <a:stCxn id="13" idx="2"/>
            <a:endCxn id="14" idx="0"/>
          </p:cNvCxnSpPr>
          <p:nvPr/>
        </p:nvCxnSpPr>
        <p:spPr bwMode="auto">
          <a:xfrm flipH="1">
            <a:off x="1934229" y="3042397"/>
            <a:ext cx="1685925" cy="257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131">
            <a:extLst>
              <a:ext uri="{FF2B5EF4-FFF2-40B4-BE49-F238E27FC236}">
                <a16:creationId xmlns:a16="http://schemas.microsoft.com/office/drawing/2014/main" id="{D72136F2-2B56-CBC9-2598-42E50269C654}"/>
              </a:ext>
            </a:extLst>
          </p:cNvPr>
          <p:cNvCxnSpPr>
            <a:cxnSpLocks noChangeShapeType="1"/>
            <a:stCxn id="13" idx="2"/>
            <a:endCxn id="15" idx="0"/>
          </p:cNvCxnSpPr>
          <p:nvPr/>
        </p:nvCxnSpPr>
        <p:spPr bwMode="auto">
          <a:xfrm>
            <a:off x="3620154" y="3042397"/>
            <a:ext cx="3175" cy="257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132">
            <a:extLst>
              <a:ext uri="{FF2B5EF4-FFF2-40B4-BE49-F238E27FC236}">
                <a16:creationId xmlns:a16="http://schemas.microsoft.com/office/drawing/2014/main" id="{32346374-8806-F44A-A4E1-0D8F28CD337F}"/>
              </a:ext>
            </a:extLst>
          </p:cNvPr>
          <p:cNvCxnSpPr>
            <a:cxnSpLocks noChangeShapeType="1"/>
            <a:stCxn id="13" idx="2"/>
            <a:endCxn id="16" idx="0"/>
          </p:cNvCxnSpPr>
          <p:nvPr/>
        </p:nvCxnSpPr>
        <p:spPr bwMode="auto">
          <a:xfrm>
            <a:off x="3620154" y="3042397"/>
            <a:ext cx="1157287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Line 136">
            <a:extLst>
              <a:ext uri="{FF2B5EF4-FFF2-40B4-BE49-F238E27FC236}">
                <a16:creationId xmlns:a16="http://schemas.microsoft.com/office/drawing/2014/main" id="{185D2025-3FE4-8AD8-56FA-2EB56FD0DD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7441" y="3980610"/>
            <a:ext cx="30162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Line 137">
            <a:extLst>
              <a:ext uri="{FF2B5EF4-FFF2-40B4-BE49-F238E27FC236}">
                <a16:creationId xmlns:a16="http://schemas.microsoft.com/office/drawing/2014/main" id="{AD8606DC-373E-EA59-0FBC-B1F7213C7D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7916" y="4101260"/>
            <a:ext cx="30162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7" name="Line 138">
            <a:extLst>
              <a:ext uri="{FF2B5EF4-FFF2-40B4-BE49-F238E27FC236}">
                <a16:creationId xmlns:a16="http://schemas.microsoft.com/office/drawing/2014/main" id="{25097C21-12CD-5D80-138F-83A043040F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7916" y="4213972"/>
            <a:ext cx="30162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Line 139">
            <a:extLst>
              <a:ext uri="{FF2B5EF4-FFF2-40B4-BE49-F238E27FC236}">
                <a16:creationId xmlns:a16="http://schemas.microsoft.com/office/drawing/2014/main" id="{E09EBE1F-DE96-432A-F152-0125003954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8216" y="3947272"/>
            <a:ext cx="30162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Line 140">
            <a:extLst>
              <a:ext uri="{FF2B5EF4-FFF2-40B4-BE49-F238E27FC236}">
                <a16:creationId xmlns:a16="http://schemas.microsoft.com/office/drawing/2014/main" id="{AAF105E8-14C2-5843-1052-748587213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8691" y="4067922"/>
            <a:ext cx="30162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Line 141">
            <a:extLst>
              <a:ext uri="{FF2B5EF4-FFF2-40B4-BE49-F238E27FC236}">
                <a16:creationId xmlns:a16="http://schemas.microsoft.com/office/drawing/2014/main" id="{D23D649A-AFB4-031E-9548-FDC294B621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8691" y="4179047"/>
            <a:ext cx="30162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1" name="Text Box 142">
            <a:extLst>
              <a:ext uri="{FF2B5EF4-FFF2-40B4-BE49-F238E27FC236}">
                <a16:creationId xmlns:a16="http://schemas.microsoft.com/office/drawing/2014/main" id="{200314CB-93A0-5CB2-D2E9-3E82C7B55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4491" y="870697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3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 b="1" i="1"/>
              <a:t>CS Dept. US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CF2A21-F908-686F-E372-1DB50848737A}"/>
              </a:ext>
            </a:extLst>
          </p:cNvPr>
          <p:cNvSpPr txBox="1"/>
          <p:nvPr/>
        </p:nvSpPr>
        <p:spPr>
          <a:xfrm>
            <a:off x="8162925" y="1104900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>
                <a:solidFill>
                  <a:schemeClr val="tx1"/>
                </a:solidFill>
              </a:rPr>
              <a:t>        all products</a:t>
            </a:r>
          </a:p>
          <a:p>
            <a:pPr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tx1"/>
                </a:solidFill>
              </a:rPr>
              <a:t>electronics    clothes    toys</a:t>
            </a:r>
          </a:p>
          <a:p>
            <a:pPr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tx1"/>
                </a:solidFill>
              </a:rPr>
              <a:t>TVs  PCs … </a:t>
            </a:r>
          </a:p>
        </p:txBody>
      </p:sp>
    </p:spTree>
    <p:extLst>
      <p:ext uri="{BB962C8B-B14F-4D97-AF65-F5344CB8AC3E}">
        <p14:creationId xmlns:p14="http://schemas.microsoft.com/office/powerpoint/2010/main" val="4090116084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577FC-3F1F-6DE7-AF52-64EA554AF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0BADC26-66C3-C863-EFAD-968CE24B9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1577975"/>
            <a:ext cx="411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all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637945B-7036-29E5-9F42-61350476B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8438" y="2049462"/>
            <a:ext cx="83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people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DFBECC68-13BE-A3CA-05AB-80D020985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163" y="2562225"/>
            <a:ext cx="793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actors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1454848E-5B67-64B9-579E-48E255353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888" y="3079750"/>
            <a:ext cx="1438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Angelia Jolie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8271E71E-120A-D2DC-ECB4-2179A0086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7538" y="3079750"/>
            <a:ext cx="12811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Mel Gibson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5B910F15-093E-5882-642B-DDAA1C9BB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0238" y="2049462"/>
            <a:ext cx="815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places</a:t>
            </a: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34A45B2D-9610-481C-38B2-1A07566FA2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376487"/>
            <a:ext cx="200025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47419205-5BF8-A089-93A3-42FCA4D4D7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6625" y="2860675"/>
            <a:ext cx="200025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F7D3326A-0EF7-8B3F-EB13-E25E6CF012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7488" y="1865312"/>
            <a:ext cx="200025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58BE3132-A90C-9E2D-C734-C00FFAA888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92338" y="1865312"/>
            <a:ext cx="447675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141DD358-C7CB-3E4C-A9E4-6C5525AE9F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67038" y="2860675"/>
            <a:ext cx="357187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A9A472BD-BC2A-1D1A-3E2B-BB482F6DF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3900" y="2049462"/>
            <a:ext cx="1450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b="1">
                <a:solidFill>
                  <a:srgbClr val="CC0000"/>
                </a:solidFill>
              </a:rPr>
              <a:t>Twitter users</a:t>
            </a:r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B3C33C5C-7201-C976-63DD-F9B047553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75" y="2562225"/>
            <a:ext cx="2809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b="1">
                <a:solidFill>
                  <a:srgbClr val="CC0000"/>
                </a:solidFill>
              </a:rPr>
              <a:t>@melgibson   @dsmith  …</a:t>
            </a:r>
            <a:r>
              <a:rPr lang="en-US" b="1"/>
              <a:t> </a:t>
            </a: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46A709A0-AF1B-23E2-7AF8-E96628AC1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7650" y="2049462"/>
            <a:ext cx="1052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b="1">
                <a:solidFill>
                  <a:srgbClr val="CC0000"/>
                </a:solidFill>
              </a:rPr>
              <a:t>FB users</a:t>
            </a: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5D4F0D99-8510-24B8-633A-92E85C168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0463" y="2562225"/>
            <a:ext cx="2819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b="1">
                <a:solidFill>
                  <a:srgbClr val="CC0000"/>
                </a:solidFill>
              </a:rPr>
              <a:t>mel-gibson   davesmith   …</a:t>
            </a:r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DF8787EA-6547-7C05-7090-45AE2424CF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7025" y="1865312"/>
            <a:ext cx="191135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E424C777-1DCF-0768-A71B-25C309B0A1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2113" y="1831975"/>
            <a:ext cx="4935537" cy="284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A02B5D96-D200-95C1-1E91-86A62875B3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32388" y="2354262"/>
            <a:ext cx="111125" cy="22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7463FD71-025F-FD9F-5749-49C33B1945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2088" y="2363787"/>
            <a:ext cx="923925" cy="22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B77FB652-E303-AA1D-6512-9941E5122E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64513" y="2354262"/>
            <a:ext cx="103187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A489AD8E-424A-4FCB-E2CC-48BDFC9665E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4213" y="2344737"/>
            <a:ext cx="663575" cy="252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" name="Freeform 24">
            <a:extLst>
              <a:ext uri="{FF2B5EF4-FFF2-40B4-BE49-F238E27FC236}">
                <a16:creationId xmlns:a16="http://schemas.microsoft.com/office/drawing/2014/main" id="{09693F56-8D48-BE62-140B-BD7B622E0029}"/>
              </a:ext>
            </a:extLst>
          </p:cNvPr>
          <p:cNvSpPr>
            <a:spLocks/>
          </p:cNvSpPr>
          <p:nvPr/>
        </p:nvSpPr>
        <p:spPr bwMode="auto">
          <a:xfrm>
            <a:off x="3751263" y="2922587"/>
            <a:ext cx="1296987" cy="749300"/>
          </a:xfrm>
          <a:custGeom>
            <a:avLst/>
            <a:gdLst>
              <a:gd name="T0" fmla="*/ 0 w 817"/>
              <a:gd name="T1" fmla="*/ 324 h 472"/>
              <a:gd name="T2" fmla="*/ 112 w 817"/>
              <a:gd name="T3" fmla="*/ 400 h 472"/>
              <a:gd name="T4" fmla="*/ 353 w 817"/>
              <a:gd name="T5" fmla="*/ 465 h 472"/>
              <a:gd name="T6" fmla="*/ 635 w 817"/>
              <a:gd name="T7" fmla="*/ 359 h 472"/>
              <a:gd name="T8" fmla="*/ 776 w 817"/>
              <a:gd name="T9" fmla="*/ 130 h 472"/>
              <a:gd name="T10" fmla="*/ 817 w 817"/>
              <a:gd name="T11" fmla="*/ 0 h 4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17"/>
              <a:gd name="T19" fmla="*/ 0 h 472"/>
              <a:gd name="T20" fmla="*/ 817 w 817"/>
              <a:gd name="T21" fmla="*/ 472 h 4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17" h="472">
                <a:moveTo>
                  <a:pt x="0" y="324"/>
                </a:moveTo>
                <a:cubicBezTo>
                  <a:pt x="26" y="350"/>
                  <a:pt x="53" y="376"/>
                  <a:pt x="112" y="400"/>
                </a:cubicBezTo>
                <a:cubicBezTo>
                  <a:pt x="171" y="424"/>
                  <a:pt x="266" y="472"/>
                  <a:pt x="353" y="465"/>
                </a:cubicBezTo>
                <a:cubicBezTo>
                  <a:pt x="440" y="458"/>
                  <a:pt x="565" y="415"/>
                  <a:pt x="635" y="359"/>
                </a:cubicBezTo>
                <a:cubicBezTo>
                  <a:pt x="705" y="303"/>
                  <a:pt x="746" y="190"/>
                  <a:pt x="776" y="130"/>
                </a:cubicBezTo>
                <a:cubicBezTo>
                  <a:pt x="806" y="70"/>
                  <a:pt x="811" y="35"/>
                  <a:pt x="817" y="0"/>
                </a:cubicBezTo>
              </a:path>
            </a:pathLst>
          </a:custGeom>
          <a:noFill/>
          <a:ln w="38100">
            <a:solidFill>
              <a:srgbClr val="FF00FF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 b="1"/>
          </a:p>
        </p:txBody>
      </p:sp>
      <p:sp>
        <p:nvSpPr>
          <p:cNvPr id="27" name="Freeform 25">
            <a:extLst>
              <a:ext uri="{FF2B5EF4-FFF2-40B4-BE49-F238E27FC236}">
                <a16:creationId xmlns:a16="http://schemas.microsoft.com/office/drawing/2014/main" id="{4EB1B325-3788-CEA6-ED12-4AD7A0508F21}"/>
              </a:ext>
            </a:extLst>
          </p:cNvPr>
          <p:cNvSpPr>
            <a:spLocks/>
          </p:cNvSpPr>
          <p:nvPr/>
        </p:nvSpPr>
        <p:spPr bwMode="auto">
          <a:xfrm>
            <a:off x="3684588" y="2913062"/>
            <a:ext cx="3967162" cy="1031875"/>
          </a:xfrm>
          <a:custGeom>
            <a:avLst/>
            <a:gdLst>
              <a:gd name="T0" fmla="*/ 0 w 2569"/>
              <a:gd name="T1" fmla="*/ 353 h 650"/>
              <a:gd name="T2" fmla="*/ 177 w 2569"/>
              <a:gd name="T3" fmla="*/ 535 h 650"/>
              <a:gd name="T4" fmla="*/ 653 w 2569"/>
              <a:gd name="T5" fmla="*/ 629 h 650"/>
              <a:gd name="T6" fmla="*/ 1658 w 2569"/>
              <a:gd name="T7" fmla="*/ 406 h 650"/>
              <a:gd name="T8" fmla="*/ 2569 w 2569"/>
              <a:gd name="T9" fmla="*/ 0 h 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9"/>
              <a:gd name="T16" fmla="*/ 0 h 650"/>
              <a:gd name="T17" fmla="*/ 2569 w 2569"/>
              <a:gd name="T18" fmla="*/ 650 h 6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9" h="650">
                <a:moveTo>
                  <a:pt x="0" y="353"/>
                </a:moveTo>
                <a:cubicBezTo>
                  <a:pt x="34" y="421"/>
                  <a:pt x="68" y="489"/>
                  <a:pt x="177" y="535"/>
                </a:cubicBezTo>
                <a:cubicBezTo>
                  <a:pt x="286" y="581"/>
                  <a:pt x="406" y="650"/>
                  <a:pt x="653" y="629"/>
                </a:cubicBezTo>
                <a:cubicBezTo>
                  <a:pt x="900" y="608"/>
                  <a:pt x="1339" y="511"/>
                  <a:pt x="1658" y="406"/>
                </a:cubicBezTo>
                <a:cubicBezTo>
                  <a:pt x="1977" y="301"/>
                  <a:pt x="2273" y="150"/>
                  <a:pt x="2569" y="0"/>
                </a:cubicBezTo>
              </a:path>
            </a:pathLst>
          </a:custGeom>
          <a:noFill/>
          <a:ln w="38100">
            <a:solidFill>
              <a:srgbClr val="FF00FF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 b="1"/>
          </a:p>
        </p:txBody>
      </p:sp>
      <p:sp>
        <p:nvSpPr>
          <p:cNvPr id="28" name="Line 42">
            <a:extLst>
              <a:ext uri="{FF2B5EF4-FFF2-40B4-BE49-F238E27FC236}">
                <a16:creationId xmlns:a16="http://schemas.microsoft.com/office/drawing/2014/main" id="{4602A720-6CBA-420F-D00E-44370FE6CF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79750" y="2743200"/>
            <a:ext cx="1501775" cy="382587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" name="Text Box 44">
            <a:extLst>
              <a:ext uri="{FF2B5EF4-FFF2-40B4-BE49-F238E27FC236}">
                <a16:creationId xmlns:a16="http://schemas.microsoft.com/office/drawing/2014/main" id="{1EB5C151-13A0-ECD8-8483-D6A2401A0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738" y="3759200"/>
            <a:ext cx="1314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the-same-as</a:t>
            </a:r>
          </a:p>
        </p:txBody>
      </p:sp>
      <p:sp>
        <p:nvSpPr>
          <p:cNvPr id="30" name="Text Box 45">
            <a:extLst>
              <a:ext uri="{FF2B5EF4-FFF2-40B4-BE49-F238E27FC236}">
                <a16:creationId xmlns:a16="http://schemas.microsoft.com/office/drawing/2014/main" id="{7E417674-CB5E-4B95-596C-54EA79665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4188" y="3694112"/>
            <a:ext cx="12461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i="1"/>
              <a:t>tweet-about</a:t>
            </a:r>
          </a:p>
        </p:txBody>
      </p:sp>
    </p:spTree>
    <p:extLst>
      <p:ext uri="{BB962C8B-B14F-4D97-AF65-F5344CB8AC3E}">
        <p14:creationId xmlns:p14="http://schemas.microsoft.com/office/powerpoint/2010/main" val="580465913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CBB21-B0C5-220E-E874-EBDFD843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KG and Ontology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FB499-EB6C-AA94-8B4D-A3A6056B1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an example regarding CS department</a:t>
            </a:r>
          </a:p>
          <a:p>
            <a:pPr lvl="1"/>
            <a:r>
              <a:rPr lang="en-US" dirty="0"/>
              <a:t>raw data</a:t>
            </a:r>
          </a:p>
          <a:p>
            <a:pPr lvl="1"/>
            <a:r>
              <a:rPr lang="en-US" dirty="0"/>
              <a:t>ontology</a:t>
            </a:r>
          </a:p>
          <a:p>
            <a:pPr lvl="1"/>
            <a:r>
              <a:rPr lang="en-US" dirty="0"/>
              <a:t>knowledge 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9AAC7-7397-40FC-90A5-0CA1A5DA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84949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CC537-7DD2-9CE2-D73B-813DF74C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Using KGs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D2535-D246-7E45-F7D7-3212CF4CA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knowledge panels</a:t>
            </a:r>
          </a:p>
          <a:p>
            <a:r>
              <a:rPr lang="en-US" dirty="0"/>
              <a:t>Walmart product KG</a:t>
            </a:r>
          </a:p>
          <a:p>
            <a:r>
              <a:rPr lang="en-US" dirty="0"/>
              <a:t>Discovery from biomedical literature</a:t>
            </a:r>
          </a:p>
          <a:p>
            <a:r>
              <a:rPr lang="en-US" dirty="0"/>
              <a:t>Understanding social media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09F1B-C55F-74CF-BD0C-FCADC6905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34829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Oval 48"/>
          <p:cNvSpPr>
            <a:spLocks noChangeArrowheads="1"/>
          </p:cNvSpPr>
          <p:nvPr/>
        </p:nvSpPr>
        <p:spPr bwMode="auto">
          <a:xfrm>
            <a:off x="7859714" y="3952876"/>
            <a:ext cx="1108075" cy="5699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38914" name="Oval 47"/>
          <p:cNvSpPr>
            <a:spLocks noChangeArrowheads="1"/>
          </p:cNvSpPr>
          <p:nvPr/>
        </p:nvSpPr>
        <p:spPr bwMode="auto">
          <a:xfrm>
            <a:off x="7816851" y="2725739"/>
            <a:ext cx="506413" cy="280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38915" name="Oval 46"/>
          <p:cNvSpPr>
            <a:spLocks noChangeArrowheads="1"/>
          </p:cNvSpPr>
          <p:nvPr/>
        </p:nvSpPr>
        <p:spPr bwMode="auto">
          <a:xfrm>
            <a:off x="6170613" y="2770188"/>
            <a:ext cx="463550" cy="2587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38916" name="Oval 45"/>
          <p:cNvSpPr>
            <a:spLocks noChangeArrowheads="1"/>
          </p:cNvSpPr>
          <p:nvPr/>
        </p:nvSpPr>
        <p:spPr bwMode="auto">
          <a:xfrm>
            <a:off x="9785732" y="4298665"/>
            <a:ext cx="560388" cy="3762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38917" name="Oval 44"/>
          <p:cNvSpPr>
            <a:spLocks noChangeArrowheads="1"/>
          </p:cNvSpPr>
          <p:nvPr/>
        </p:nvSpPr>
        <p:spPr bwMode="auto">
          <a:xfrm>
            <a:off x="8118475" y="2101850"/>
            <a:ext cx="871538" cy="323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38918" name="Oval 43"/>
          <p:cNvSpPr>
            <a:spLocks noChangeArrowheads="1"/>
          </p:cNvSpPr>
          <p:nvPr/>
        </p:nvSpPr>
        <p:spPr bwMode="auto">
          <a:xfrm>
            <a:off x="6127751" y="2038351"/>
            <a:ext cx="1247775" cy="4302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38919" name="Oval 15"/>
          <p:cNvSpPr>
            <a:spLocks noChangeArrowheads="1"/>
          </p:cNvSpPr>
          <p:nvPr/>
        </p:nvSpPr>
        <p:spPr bwMode="auto">
          <a:xfrm>
            <a:off x="4116388" y="2500314"/>
            <a:ext cx="957262" cy="3444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38920" name="Oval 13"/>
          <p:cNvSpPr>
            <a:spLocks noChangeArrowheads="1"/>
          </p:cNvSpPr>
          <p:nvPr/>
        </p:nvSpPr>
        <p:spPr bwMode="auto">
          <a:xfrm>
            <a:off x="3160713" y="3779839"/>
            <a:ext cx="1054100" cy="3762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38921" name="Oval 11"/>
          <p:cNvSpPr>
            <a:spLocks noChangeArrowheads="1"/>
          </p:cNvSpPr>
          <p:nvPr/>
        </p:nvSpPr>
        <p:spPr bwMode="auto">
          <a:xfrm>
            <a:off x="2405063" y="1585913"/>
            <a:ext cx="666750" cy="3873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38922" name="Oval 10"/>
          <p:cNvSpPr>
            <a:spLocks noChangeArrowheads="1"/>
          </p:cNvSpPr>
          <p:nvPr/>
        </p:nvSpPr>
        <p:spPr bwMode="auto">
          <a:xfrm>
            <a:off x="3600451" y="1779589"/>
            <a:ext cx="614363" cy="3762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38923" name="Oval 9"/>
          <p:cNvSpPr>
            <a:spLocks noChangeArrowheads="1"/>
          </p:cNvSpPr>
          <p:nvPr/>
        </p:nvSpPr>
        <p:spPr bwMode="auto">
          <a:xfrm>
            <a:off x="1985964" y="2605088"/>
            <a:ext cx="763587" cy="3667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3892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Understanding Social Media</a:t>
            </a:r>
          </a:p>
        </p:txBody>
      </p:sp>
      <p:pic>
        <p:nvPicPr>
          <p:cNvPr id="38925" name="Picture 42" descr="ico-t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75289" y="5186364"/>
            <a:ext cx="4857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6" name="Text Box 53"/>
          <p:cNvSpPr txBox="1">
            <a:spLocks noChangeArrowheads="1"/>
          </p:cNvSpPr>
          <p:nvPr/>
        </p:nvSpPr>
        <p:spPr bwMode="auto">
          <a:xfrm>
            <a:off x="5924551" y="5110164"/>
            <a:ext cx="42830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latin typeface="Arial" charset="0"/>
                <a:ea typeface="+mn-ea"/>
                <a:cs typeface="+mn-cs"/>
              </a:rPr>
              <a:t>@far213: salt is awesome. angelina rocks. I think I’m gonna join the cia</a:t>
            </a:r>
          </a:p>
        </p:txBody>
      </p:sp>
      <p:sp>
        <p:nvSpPr>
          <p:cNvPr id="38927" name="Text Box 6"/>
          <p:cNvSpPr txBox="1">
            <a:spLocks noChangeArrowheads="1"/>
          </p:cNvSpPr>
          <p:nvPr/>
        </p:nvSpPr>
        <p:spPr bwMode="auto">
          <a:xfrm>
            <a:off x="2001839" y="2620963"/>
            <a:ext cx="714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>
                <a:latin typeface="Arial" charset="0"/>
                <a:ea typeface="+mn-ea"/>
                <a:cs typeface="+mn-cs"/>
              </a:rPr>
              <a:t>Tahrir</a:t>
            </a:r>
          </a:p>
        </p:txBody>
      </p:sp>
      <p:sp>
        <p:nvSpPr>
          <p:cNvPr id="38928" name="Text Box 7"/>
          <p:cNvSpPr txBox="1">
            <a:spLocks noChangeArrowheads="1"/>
          </p:cNvSpPr>
          <p:nvPr/>
        </p:nvSpPr>
        <p:spPr bwMode="auto">
          <a:xfrm>
            <a:off x="3562350" y="1793875"/>
            <a:ext cx="6683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>
                <a:latin typeface="Arial" charset="0"/>
                <a:ea typeface="+mn-ea"/>
                <a:cs typeface="+mn-cs"/>
              </a:rPr>
              <a:t>Cairo</a:t>
            </a:r>
          </a:p>
        </p:txBody>
      </p:sp>
      <p:sp>
        <p:nvSpPr>
          <p:cNvPr id="38929" name="Text Box 8"/>
          <p:cNvSpPr txBox="1">
            <a:spLocks noChangeArrowheads="1"/>
          </p:cNvSpPr>
          <p:nvPr/>
        </p:nvSpPr>
        <p:spPr bwMode="auto">
          <a:xfrm>
            <a:off x="2355851" y="1611313"/>
            <a:ext cx="703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>
                <a:latin typeface="Arial" charset="0"/>
                <a:ea typeface="+mn-ea"/>
                <a:cs typeface="+mn-cs"/>
              </a:rPr>
              <a:t>Egypt</a:t>
            </a:r>
          </a:p>
        </p:txBody>
      </p:sp>
      <p:sp>
        <p:nvSpPr>
          <p:cNvPr id="38930" name="Text Box 12"/>
          <p:cNvSpPr txBox="1">
            <a:spLocks noChangeArrowheads="1"/>
          </p:cNvSpPr>
          <p:nvPr/>
        </p:nvSpPr>
        <p:spPr bwMode="auto">
          <a:xfrm>
            <a:off x="3186114" y="3771900"/>
            <a:ext cx="9667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>
                <a:latin typeface="Arial" charset="0"/>
                <a:ea typeface="+mn-ea"/>
                <a:cs typeface="+mn-cs"/>
              </a:rPr>
              <a:t>@far213</a:t>
            </a:r>
          </a:p>
        </p:txBody>
      </p:sp>
      <p:sp>
        <p:nvSpPr>
          <p:cNvPr id="38931" name="Text Box 14"/>
          <p:cNvSpPr txBox="1">
            <a:spLocks noChangeArrowheads="1"/>
          </p:cNvSpPr>
          <p:nvPr/>
        </p:nvSpPr>
        <p:spPr bwMode="auto">
          <a:xfrm>
            <a:off x="4152901" y="2492375"/>
            <a:ext cx="893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>
                <a:latin typeface="Arial" charset="0"/>
                <a:ea typeface="+mn-ea"/>
                <a:cs typeface="+mn-cs"/>
              </a:rPr>
              <a:t>uprising</a:t>
            </a:r>
          </a:p>
        </p:txBody>
      </p:sp>
      <p:sp>
        <p:nvSpPr>
          <p:cNvPr id="38932" name="Line 16"/>
          <p:cNvSpPr>
            <a:spLocks noChangeShapeType="1"/>
          </p:cNvSpPr>
          <p:nvPr/>
        </p:nvSpPr>
        <p:spPr bwMode="auto">
          <a:xfrm flipV="1">
            <a:off x="2643188" y="2070101"/>
            <a:ext cx="946150" cy="568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38933" name="Line 17"/>
          <p:cNvSpPr>
            <a:spLocks noChangeShapeType="1"/>
          </p:cNvSpPr>
          <p:nvPr/>
        </p:nvSpPr>
        <p:spPr bwMode="auto">
          <a:xfrm flipH="1" flipV="1">
            <a:off x="3073400" y="1801814"/>
            <a:ext cx="527050" cy="85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38934" name="Line 18"/>
          <p:cNvSpPr>
            <a:spLocks noChangeShapeType="1"/>
          </p:cNvSpPr>
          <p:nvPr/>
        </p:nvSpPr>
        <p:spPr bwMode="auto">
          <a:xfrm flipH="1">
            <a:off x="2740025" y="2768601"/>
            <a:ext cx="1365250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38935" name="Line 19"/>
          <p:cNvSpPr>
            <a:spLocks noChangeShapeType="1"/>
          </p:cNvSpPr>
          <p:nvPr/>
        </p:nvSpPr>
        <p:spPr bwMode="auto">
          <a:xfrm flipH="1" flipV="1">
            <a:off x="2997201" y="1951039"/>
            <a:ext cx="1044575" cy="700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38936" name="Line 20"/>
          <p:cNvSpPr>
            <a:spLocks noChangeShapeType="1"/>
          </p:cNvSpPr>
          <p:nvPr/>
        </p:nvSpPr>
        <p:spPr bwMode="auto">
          <a:xfrm flipH="1" flipV="1">
            <a:off x="4030663" y="2155826"/>
            <a:ext cx="42862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38937" name="Line 21"/>
          <p:cNvSpPr>
            <a:spLocks noChangeShapeType="1"/>
          </p:cNvSpPr>
          <p:nvPr/>
        </p:nvSpPr>
        <p:spPr bwMode="auto">
          <a:xfrm flipV="1">
            <a:off x="3848100" y="2909888"/>
            <a:ext cx="547688" cy="806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38938" name="Line 22"/>
          <p:cNvSpPr>
            <a:spLocks noChangeShapeType="1"/>
          </p:cNvSpPr>
          <p:nvPr/>
        </p:nvSpPr>
        <p:spPr bwMode="auto">
          <a:xfrm flipV="1">
            <a:off x="3716338" y="4200525"/>
            <a:ext cx="0" cy="1074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38939" name="Text Box 23"/>
          <p:cNvSpPr txBox="1">
            <a:spLocks noChangeArrowheads="1"/>
          </p:cNvSpPr>
          <p:nvPr/>
        </p:nvSpPr>
        <p:spPr bwMode="auto">
          <a:xfrm>
            <a:off x="2916239" y="2727325"/>
            <a:ext cx="10429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kern="1200">
                <a:latin typeface="Arial" charset="0"/>
                <a:ea typeface="+mn-ea"/>
                <a:cs typeface="+mn-cs"/>
              </a:rPr>
              <a:t>related-to</a:t>
            </a:r>
          </a:p>
        </p:txBody>
      </p:sp>
      <p:sp>
        <p:nvSpPr>
          <p:cNvPr id="38940" name="Text Box 24"/>
          <p:cNvSpPr txBox="1">
            <a:spLocks noChangeArrowheads="1"/>
          </p:cNvSpPr>
          <p:nvPr/>
        </p:nvSpPr>
        <p:spPr bwMode="auto">
          <a:xfrm>
            <a:off x="2046289" y="2105025"/>
            <a:ext cx="1063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kern="1200">
                <a:latin typeface="Arial" charset="0"/>
                <a:ea typeface="+mn-ea"/>
                <a:cs typeface="+mn-cs"/>
              </a:rPr>
              <a:t>located-in</a:t>
            </a:r>
          </a:p>
        </p:txBody>
      </p:sp>
      <p:sp>
        <p:nvSpPr>
          <p:cNvPr id="38941" name="Text Box 25"/>
          <p:cNvSpPr txBox="1">
            <a:spLocks noChangeArrowheads="1"/>
          </p:cNvSpPr>
          <p:nvPr/>
        </p:nvSpPr>
        <p:spPr bwMode="auto">
          <a:xfrm>
            <a:off x="3062288" y="1460500"/>
            <a:ext cx="10080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kern="1200">
                <a:latin typeface="Arial" charset="0"/>
                <a:ea typeface="+mn-ea"/>
                <a:cs typeface="+mn-cs"/>
              </a:rPr>
              <a:t>capital-of</a:t>
            </a:r>
          </a:p>
        </p:txBody>
      </p:sp>
      <p:sp>
        <p:nvSpPr>
          <p:cNvPr id="38942" name="Text Box 26"/>
          <p:cNvSpPr txBox="1">
            <a:spLocks noChangeArrowheads="1"/>
          </p:cNvSpPr>
          <p:nvPr/>
        </p:nvSpPr>
        <p:spPr bwMode="auto">
          <a:xfrm>
            <a:off x="4143376" y="3213100"/>
            <a:ext cx="1471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kern="1200">
                <a:latin typeface="Arial" charset="0"/>
                <a:ea typeface="+mn-ea"/>
                <a:cs typeface="+mn-cs"/>
              </a:rPr>
              <a:t>tweeted-about</a:t>
            </a:r>
          </a:p>
        </p:txBody>
      </p:sp>
      <p:sp>
        <p:nvSpPr>
          <p:cNvPr id="38943" name="Text Box 27"/>
          <p:cNvSpPr txBox="1">
            <a:spLocks noChangeArrowheads="1"/>
          </p:cNvSpPr>
          <p:nvPr/>
        </p:nvSpPr>
        <p:spPr bwMode="auto">
          <a:xfrm>
            <a:off x="3744914" y="4503738"/>
            <a:ext cx="11763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kern="1200">
                <a:latin typeface="Arial" charset="0"/>
                <a:ea typeface="+mn-ea"/>
                <a:cs typeface="+mn-cs"/>
              </a:rPr>
              <a:t>tweet-of</a:t>
            </a:r>
          </a:p>
        </p:txBody>
      </p:sp>
      <p:sp>
        <p:nvSpPr>
          <p:cNvPr id="38944" name="Line 30"/>
          <p:cNvSpPr>
            <a:spLocks noChangeShapeType="1"/>
          </p:cNvSpPr>
          <p:nvPr/>
        </p:nvSpPr>
        <p:spPr bwMode="auto">
          <a:xfrm flipV="1">
            <a:off x="2276476" y="4167189"/>
            <a:ext cx="1076325" cy="1076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38945" name="Line 31"/>
          <p:cNvSpPr>
            <a:spLocks noChangeShapeType="1"/>
          </p:cNvSpPr>
          <p:nvPr/>
        </p:nvSpPr>
        <p:spPr bwMode="auto">
          <a:xfrm flipH="1" flipV="1">
            <a:off x="2449514" y="3038475"/>
            <a:ext cx="763587" cy="2173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38946" name="Text Box 32"/>
          <p:cNvSpPr txBox="1">
            <a:spLocks noChangeArrowheads="1"/>
          </p:cNvSpPr>
          <p:nvPr/>
        </p:nvSpPr>
        <p:spPr bwMode="auto">
          <a:xfrm>
            <a:off x="1577975" y="3717925"/>
            <a:ext cx="1144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kern="1200">
                <a:latin typeface="Arial" charset="0"/>
                <a:ea typeface="+mn-ea"/>
                <a:cs typeface="+mn-cs"/>
              </a:rPr>
              <a:t>mention-of</a:t>
            </a:r>
          </a:p>
        </p:txBody>
      </p:sp>
      <p:pic>
        <p:nvPicPr>
          <p:cNvPr id="38947" name="Picture 42" descr="ico-t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4489" y="5208589"/>
            <a:ext cx="4857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48" name="Text Box 53"/>
          <p:cNvSpPr txBox="1">
            <a:spLocks noChangeArrowheads="1"/>
          </p:cNvSpPr>
          <p:nvPr/>
        </p:nvSpPr>
        <p:spPr bwMode="auto">
          <a:xfrm>
            <a:off x="2063751" y="5254625"/>
            <a:ext cx="2733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>
                <a:latin typeface="Arial" charset="0"/>
                <a:ea typeface="+mn-ea"/>
                <a:cs typeface="+mn-cs"/>
              </a:rPr>
              <a:t>@far213: Tahrir is packed!</a:t>
            </a:r>
          </a:p>
        </p:txBody>
      </p:sp>
      <p:sp>
        <p:nvSpPr>
          <p:cNvPr id="38949" name="Freeform 49"/>
          <p:cNvSpPr>
            <a:spLocks/>
          </p:cNvSpPr>
          <p:nvPr/>
        </p:nvSpPr>
        <p:spPr bwMode="auto">
          <a:xfrm>
            <a:off x="6911976" y="5083176"/>
            <a:ext cx="449263" cy="352425"/>
          </a:xfrm>
          <a:custGeom>
            <a:avLst/>
            <a:gdLst>
              <a:gd name="T0" fmla="*/ 168111 w 310"/>
              <a:gd name="T1" fmla="*/ 58738 h 222"/>
              <a:gd name="T2" fmla="*/ 23188 w 310"/>
              <a:gd name="T3" fmla="*/ 114300 h 222"/>
              <a:gd name="T4" fmla="*/ 31883 w 310"/>
              <a:gd name="T5" fmla="*/ 319088 h 222"/>
              <a:gd name="T6" fmla="*/ 218835 w 310"/>
              <a:gd name="T7" fmla="*/ 319088 h 222"/>
              <a:gd name="T8" fmla="*/ 415931 w 310"/>
              <a:gd name="T9" fmla="*/ 319088 h 222"/>
              <a:gd name="T10" fmla="*/ 415931 w 310"/>
              <a:gd name="T11" fmla="*/ 179387 h 222"/>
              <a:gd name="T12" fmla="*/ 363758 w 310"/>
              <a:gd name="T13" fmla="*/ 20638 h 222"/>
              <a:gd name="T14" fmla="*/ 168111 w 310"/>
              <a:gd name="T15" fmla="*/ 58738 h 22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10"/>
              <a:gd name="T25" fmla="*/ 0 h 222"/>
              <a:gd name="T26" fmla="*/ 310 w 310"/>
              <a:gd name="T27" fmla="*/ 222 h 22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10" h="222">
                <a:moveTo>
                  <a:pt x="116" y="37"/>
                </a:moveTo>
                <a:cubicBezTo>
                  <a:pt x="77" y="47"/>
                  <a:pt x="32" y="45"/>
                  <a:pt x="16" y="72"/>
                </a:cubicBezTo>
                <a:cubicBezTo>
                  <a:pt x="0" y="99"/>
                  <a:pt x="0" y="180"/>
                  <a:pt x="22" y="201"/>
                </a:cubicBezTo>
                <a:cubicBezTo>
                  <a:pt x="44" y="222"/>
                  <a:pt x="107" y="201"/>
                  <a:pt x="151" y="201"/>
                </a:cubicBezTo>
                <a:cubicBezTo>
                  <a:pt x="195" y="201"/>
                  <a:pt x="264" y="216"/>
                  <a:pt x="287" y="201"/>
                </a:cubicBezTo>
                <a:cubicBezTo>
                  <a:pt x="310" y="186"/>
                  <a:pt x="293" y="144"/>
                  <a:pt x="287" y="113"/>
                </a:cubicBezTo>
                <a:cubicBezTo>
                  <a:pt x="281" y="82"/>
                  <a:pt x="279" y="26"/>
                  <a:pt x="251" y="13"/>
                </a:cubicBezTo>
                <a:cubicBezTo>
                  <a:pt x="223" y="0"/>
                  <a:pt x="155" y="27"/>
                  <a:pt x="116" y="37"/>
                </a:cubicBezTo>
                <a:close/>
              </a:path>
            </a:pathLst>
          </a:custGeom>
          <a:solidFill>
            <a:schemeClr val="bg1">
              <a:alpha val="0"/>
            </a:schemeClr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38950" name="Freeform 49"/>
          <p:cNvSpPr>
            <a:spLocks/>
          </p:cNvSpPr>
          <p:nvPr/>
        </p:nvSpPr>
        <p:spPr bwMode="auto">
          <a:xfrm>
            <a:off x="5995988" y="5094289"/>
            <a:ext cx="933450" cy="352425"/>
          </a:xfrm>
          <a:custGeom>
            <a:avLst/>
            <a:gdLst>
              <a:gd name="T0" fmla="*/ 349291 w 310"/>
              <a:gd name="T1" fmla="*/ 58738 h 222"/>
              <a:gd name="T2" fmla="*/ 48178 w 310"/>
              <a:gd name="T3" fmla="*/ 114300 h 222"/>
              <a:gd name="T4" fmla="*/ 66245 w 310"/>
              <a:gd name="T5" fmla="*/ 319088 h 222"/>
              <a:gd name="T6" fmla="*/ 454680 w 310"/>
              <a:gd name="T7" fmla="*/ 319088 h 222"/>
              <a:gd name="T8" fmla="*/ 864194 w 310"/>
              <a:gd name="T9" fmla="*/ 319088 h 222"/>
              <a:gd name="T10" fmla="*/ 864194 w 310"/>
              <a:gd name="T11" fmla="*/ 179387 h 222"/>
              <a:gd name="T12" fmla="*/ 755793 w 310"/>
              <a:gd name="T13" fmla="*/ 20638 h 222"/>
              <a:gd name="T14" fmla="*/ 349291 w 310"/>
              <a:gd name="T15" fmla="*/ 58738 h 22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10"/>
              <a:gd name="T25" fmla="*/ 0 h 222"/>
              <a:gd name="T26" fmla="*/ 310 w 310"/>
              <a:gd name="T27" fmla="*/ 222 h 22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10" h="222">
                <a:moveTo>
                  <a:pt x="116" y="37"/>
                </a:moveTo>
                <a:cubicBezTo>
                  <a:pt x="77" y="47"/>
                  <a:pt x="32" y="45"/>
                  <a:pt x="16" y="72"/>
                </a:cubicBezTo>
                <a:cubicBezTo>
                  <a:pt x="0" y="99"/>
                  <a:pt x="0" y="180"/>
                  <a:pt x="22" y="201"/>
                </a:cubicBezTo>
                <a:cubicBezTo>
                  <a:pt x="44" y="222"/>
                  <a:pt x="107" y="201"/>
                  <a:pt x="151" y="201"/>
                </a:cubicBezTo>
                <a:cubicBezTo>
                  <a:pt x="195" y="201"/>
                  <a:pt x="264" y="216"/>
                  <a:pt x="287" y="201"/>
                </a:cubicBezTo>
                <a:cubicBezTo>
                  <a:pt x="310" y="186"/>
                  <a:pt x="293" y="144"/>
                  <a:pt x="287" y="113"/>
                </a:cubicBezTo>
                <a:cubicBezTo>
                  <a:pt x="281" y="82"/>
                  <a:pt x="279" y="26"/>
                  <a:pt x="251" y="13"/>
                </a:cubicBezTo>
                <a:cubicBezTo>
                  <a:pt x="223" y="0"/>
                  <a:pt x="155" y="27"/>
                  <a:pt x="116" y="37"/>
                </a:cubicBezTo>
                <a:close/>
              </a:path>
            </a:pathLst>
          </a:custGeom>
          <a:solidFill>
            <a:schemeClr val="bg1">
              <a:alpha val="0"/>
            </a:schemeClr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38951" name="Text Box 37"/>
          <p:cNvSpPr txBox="1">
            <a:spLocks noChangeArrowheads="1"/>
          </p:cNvSpPr>
          <p:nvPr/>
        </p:nvSpPr>
        <p:spPr bwMode="auto">
          <a:xfrm>
            <a:off x="9801607" y="4312951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>
                <a:latin typeface="Arial" charset="0"/>
                <a:ea typeface="+mn-ea"/>
                <a:cs typeface="+mn-cs"/>
              </a:rPr>
              <a:t>CIA</a:t>
            </a:r>
          </a:p>
        </p:txBody>
      </p:sp>
      <p:sp>
        <p:nvSpPr>
          <p:cNvPr id="38952" name="Text Box 38"/>
          <p:cNvSpPr txBox="1">
            <a:spLocks noChangeArrowheads="1"/>
          </p:cNvSpPr>
          <p:nvPr/>
        </p:nvSpPr>
        <p:spPr bwMode="auto">
          <a:xfrm>
            <a:off x="6132514" y="2063750"/>
            <a:ext cx="1222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>
                <a:latin typeface="Arial" charset="0"/>
                <a:ea typeface="+mn-ea"/>
                <a:cs typeface="+mn-cs"/>
              </a:rPr>
              <a:t>condiments</a:t>
            </a:r>
          </a:p>
        </p:txBody>
      </p:sp>
      <p:sp>
        <p:nvSpPr>
          <p:cNvPr id="38953" name="Text Box 39"/>
          <p:cNvSpPr txBox="1">
            <a:spLocks noChangeArrowheads="1"/>
          </p:cNvSpPr>
          <p:nvPr/>
        </p:nvSpPr>
        <p:spPr bwMode="auto">
          <a:xfrm>
            <a:off x="6121401" y="2719388"/>
            <a:ext cx="500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>
                <a:latin typeface="Arial" charset="0"/>
                <a:ea typeface="+mn-ea"/>
                <a:cs typeface="+mn-cs"/>
              </a:rPr>
              <a:t>salt</a:t>
            </a:r>
          </a:p>
        </p:txBody>
      </p:sp>
      <p:sp>
        <p:nvSpPr>
          <p:cNvPr id="38954" name="Text Box 40"/>
          <p:cNvSpPr txBox="1">
            <a:spLocks noChangeArrowheads="1"/>
          </p:cNvSpPr>
          <p:nvPr/>
        </p:nvSpPr>
        <p:spPr bwMode="auto">
          <a:xfrm>
            <a:off x="8112125" y="2073275"/>
            <a:ext cx="827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>
                <a:latin typeface="Arial" charset="0"/>
                <a:ea typeface="+mn-ea"/>
                <a:cs typeface="+mn-cs"/>
              </a:rPr>
              <a:t>movies</a:t>
            </a:r>
          </a:p>
        </p:txBody>
      </p:sp>
      <p:sp>
        <p:nvSpPr>
          <p:cNvPr id="38955" name="Text Box 41"/>
          <p:cNvSpPr txBox="1">
            <a:spLocks noChangeArrowheads="1"/>
          </p:cNvSpPr>
          <p:nvPr/>
        </p:nvSpPr>
        <p:spPr bwMode="auto">
          <a:xfrm>
            <a:off x="7789863" y="268605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>
                <a:latin typeface="Arial" charset="0"/>
                <a:ea typeface="+mn-ea"/>
                <a:cs typeface="+mn-cs"/>
              </a:rPr>
              <a:t>Salt</a:t>
            </a:r>
          </a:p>
        </p:txBody>
      </p:sp>
      <p:sp>
        <p:nvSpPr>
          <p:cNvPr id="38956" name="Text Box 42"/>
          <p:cNvSpPr txBox="1">
            <a:spLocks noChangeArrowheads="1"/>
          </p:cNvSpPr>
          <p:nvPr/>
        </p:nvSpPr>
        <p:spPr bwMode="auto">
          <a:xfrm>
            <a:off x="7950200" y="3944939"/>
            <a:ext cx="9715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>
                <a:latin typeface="Arial" charset="0"/>
                <a:ea typeface="+mn-ea"/>
                <a:cs typeface="+mn-cs"/>
              </a:rPr>
              <a:t>Angelina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>
                <a:latin typeface="Arial" charset="0"/>
                <a:ea typeface="+mn-ea"/>
                <a:cs typeface="+mn-cs"/>
              </a:rPr>
              <a:t>Jolie</a:t>
            </a:r>
          </a:p>
        </p:txBody>
      </p:sp>
      <p:sp>
        <p:nvSpPr>
          <p:cNvPr id="38957" name="Line 50"/>
          <p:cNvSpPr>
            <a:spLocks noChangeShapeType="1"/>
          </p:cNvSpPr>
          <p:nvPr/>
        </p:nvSpPr>
        <p:spPr bwMode="auto">
          <a:xfrm flipV="1">
            <a:off x="7107238" y="3038476"/>
            <a:ext cx="806450" cy="2130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38958" name="Line 51"/>
          <p:cNvSpPr>
            <a:spLocks noChangeShapeType="1"/>
          </p:cNvSpPr>
          <p:nvPr/>
        </p:nvSpPr>
        <p:spPr bwMode="auto">
          <a:xfrm flipH="1">
            <a:off x="6461126" y="2500314"/>
            <a:ext cx="161925" cy="236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38959" name="Line 53"/>
          <p:cNvSpPr>
            <a:spLocks noChangeShapeType="1"/>
          </p:cNvSpPr>
          <p:nvPr/>
        </p:nvSpPr>
        <p:spPr bwMode="auto">
          <a:xfrm flipH="1">
            <a:off x="8183564" y="2435226"/>
            <a:ext cx="236537" cy="258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38960" name="Line 54"/>
          <p:cNvSpPr>
            <a:spLocks noChangeShapeType="1"/>
          </p:cNvSpPr>
          <p:nvPr/>
        </p:nvSpPr>
        <p:spPr bwMode="auto">
          <a:xfrm flipH="1" flipV="1">
            <a:off x="8688388" y="4533900"/>
            <a:ext cx="182562" cy="623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38961" name="Line 55"/>
          <p:cNvSpPr>
            <a:spLocks noChangeShapeType="1"/>
          </p:cNvSpPr>
          <p:nvPr/>
        </p:nvSpPr>
        <p:spPr bwMode="auto">
          <a:xfrm flipV="1">
            <a:off x="8807451" y="4694239"/>
            <a:ext cx="1311275" cy="828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38962" name="Freeform 49"/>
          <p:cNvSpPr>
            <a:spLocks/>
          </p:cNvSpPr>
          <p:nvPr/>
        </p:nvSpPr>
        <p:spPr bwMode="auto">
          <a:xfrm>
            <a:off x="2092325" y="5224464"/>
            <a:ext cx="933450" cy="352425"/>
          </a:xfrm>
          <a:custGeom>
            <a:avLst/>
            <a:gdLst>
              <a:gd name="T0" fmla="*/ 349291 w 310"/>
              <a:gd name="T1" fmla="*/ 58738 h 222"/>
              <a:gd name="T2" fmla="*/ 48178 w 310"/>
              <a:gd name="T3" fmla="*/ 114300 h 222"/>
              <a:gd name="T4" fmla="*/ 66245 w 310"/>
              <a:gd name="T5" fmla="*/ 319088 h 222"/>
              <a:gd name="T6" fmla="*/ 454680 w 310"/>
              <a:gd name="T7" fmla="*/ 319088 h 222"/>
              <a:gd name="T8" fmla="*/ 864194 w 310"/>
              <a:gd name="T9" fmla="*/ 319088 h 222"/>
              <a:gd name="T10" fmla="*/ 864194 w 310"/>
              <a:gd name="T11" fmla="*/ 179387 h 222"/>
              <a:gd name="T12" fmla="*/ 755793 w 310"/>
              <a:gd name="T13" fmla="*/ 20638 h 222"/>
              <a:gd name="T14" fmla="*/ 349291 w 310"/>
              <a:gd name="T15" fmla="*/ 58738 h 22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10"/>
              <a:gd name="T25" fmla="*/ 0 h 222"/>
              <a:gd name="T26" fmla="*/ 310 w 310"/>
              <a:gd name="T27" fmla="*/ 222 h 22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10" h="222">
                <a:moveTo>
                  <a:pt x="116" y="37"/>
                </a:moveTo>
                <a:cubicBezTo>
                  <a:pt x="77" y="47"/>
                  <a:pt x="32" y="45"/>
                  <a:pt x="16" y="72"/>
                </a:cubicBezTo>
                <a:cubicBezTo>
                  <a:pt x="0" y="99"/>
                  <a:pt x="0" y="180"/>
                  <a:pt x="22" y="201"/>
                </a:cubicBezTo>
                <a:cubicBezTo>
                  <a:pt x="44" y="222"/>
                  <a:pt x="107" y="201"/>
                  <a:pt x="151" y="201"/>
                </a:cubicBezTo>
                <a:cubicBezTo>
                  <a:pt x="195" y="201"/>
                  <a:pt x="264" y="216"/>
                  <a:pt x="287" y="201"/>
                </a:cubicBezTo>
                <a:cubicBezTo>
                  <a:pt x="310" y="186"/>
                  <a:pt x="293" y="144"/>
                  <a:pt x="287" y="113"/>
                </a:cubicBezTo>
                <a:cubicBezTo>
                  <a:pt x="281" y="82"/>
                  <a:pt x="279" y="26"/>
                  <a:pt x="251" y="13"/>
                </a:cubicBezTo>
                <a:cubicBezTo>
                  <a:pt x="223" y="0"/>
                  <a:pt x="155" y="27"/>
                  <a:pt x="116" y="37"/>
                </a:cubicBezTo>
                <a:close/>
              </a:path>
            </a:pathLst>
          </a:custGeom>
          <a:solidFill>
            <a:schemeClr val="bg1">
              <a:alpha val="0"/>
            </a:schemeClr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38963" name="Freeform 49"/>
          <p:cNvSpPr>
            <a:spLocks/>
          </p:cNvSpPr>
          <p:nvPr/>
        </p:nvSpPr>
        <p:spPr bwMode="auto">
          <a:xfrm>
            <a:off x="8578851" y="5084764"/>
            <a:ext cx="944563" cy="352425"/>
          </a:xfrm>
          <a:custGeom>
            <a:avLst/>
            <a:gdLst>
              <a:gd name="T0" fmla="*/ 353449 w 310"/>
              <a:gd name="T1" fmla="*/ 58738 h 222"/>
              <a:gd name="T2" fmla="*/ 48752 w 310"/>
              <a:gd name="T3" fmla="*/ 114300 h 222"/>
              <a:gd name="T4" fmla="*/ 67034 w 310"/>
              <a:gd name="T5" fmla="*/ 319088 h 222"/>
              <a:gd name="T6" fmla="*/ 460094 w 310"/>
              <a:gd name="T7" fmla="*/ 319088 h 222"/>
              <a:gd name="T8" fmla="*/ 874483 w 310"/>
              <a:gd name="T9" fmla="*/ 319088 h 222"/>
              <a:gd name="T10" fmla="*/ 874483 w 310"/>
              <a:gd name="T11" fmla="*/ 179387 h 222"/>
              <a:gd name="T12" fmla="*/ 764791 w 310"/>
              <a:gd name="T13" fmla="*/ 20638 h 222"/>
              <a:gd name="T14" fmla="*/ 353449 w 310"/>
              <a:gd name="T15" fmla="*/ 58738 h 22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10"/>
              <a:gd name="T25" fmla="*/ 0 h 222"/>
              <a:gd name="T26" fmla="*/ 310 w 310"/>
              <a:gd name="T27" fmla="*/ 222 h 22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10" h="222">
                <a:moveTo>
                  <a:pt x="116" y="37"/>
                </a:moveTo>
                <a:cubicBezTo>
                  <a:pt x="77" y="47"/>
                  <a:pt x="32" y="45"/>
                  <a:pt x="16" y="72"/>
                </a:cubicBezTo>
                <a:cubicBezTo>
                  <a:pt x="0" y="99"/>
                  <a:pt x="0" y="180"/>
                  <a:pt x="22" y="201"/>
                </a:cubicBezTo>
                <a:cubicBezTo>
                  <a:pt x="44" y="222"/>
                  <a:pt x="107" y="201"/>
                  <a:pt x="151" y="201"/>
                </a:cubicBezTo>
                <a:cubicBezTo>
                  <a:pt x="195" y="201"/>
                  <a:pt x="264" y="216"/>
                  <a:pt x="287" y="201"/>
                </a:cubicBezTo>
                <a:cubicBezTo>
                  <a:pt x="310" y="186"/>
                  <a:pt x="293" y="144"/>
                  <a:pt x="287" y="113"/>
                </a:cubicBezTo>
                <a:cubicBezTo>
                  <a:pt x="281" y="82"/>
                  <a:pt x="279" y="26"/>
                  <a:pt x="251" y="13"/>
                </a:cubicBezTo>
                <a:cubicBezTo>
                  <a:pt x="223" y="0"/>
                  <a:pt x="155" y="27"/>
                  <a:pt x="116" y="37"/>
                </a:cubicBezTo>
                <a:close/>
              </a:path>
            </a:pathLst>
          </a:custGeom>
          <a:solidFill>
            <a:schemeClr val="bg1">
              <a:alpha val="0"/>
            </a:schemeClr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38964" name="Freeform 49"/>
          <p:cNvSpPr>
            <a:spLocks/>
          </p:cNvSpPr>
          <p:nvPr/>
        </p:nvSpPr>
        <p:spPr bwMode="auto">
          <a:xfrm>
            <a:off x="8437564" y="5397501"/>
            <a:ext cx="395287" cy="276225"/>
          </a:xfrm>
          <a:custGeom>
            <a:avLst/>
            <a:gdLst>
              <a:gd name="T0" fmla="*/ 147914 w 310"/>
              <a:gd name="T1" fmla="*/ 46038 h 222"/>
              <a:gd name="T2" fmla="*/ 20402 w 310"/>
              <a:gd name="T3" fmla="*/ 89586 h 222"/>
              <a:gd name="T4" fmla="*/ 28053 w 310"/>
              <a:gd name="T5" fmla="*/ 250096 h 222"/>
              <a:gd name="T6" fmla="*/ 192543 w 310"/>
              <a:gd name="T7" fmla="*/ 250096 h 222"/>
              <a:gd name="T8" fmla="*/ 365959 w 310"/>
              <a:gd name="T9" fmla="*/ 250096 h 222"/>
              <a:gd name="T10" fmla="*/ 365959 w 310"/>
              <a:gd name="T11" fmla="*/ 140601 h 222"/>
              <a:gd name="T12" fmla="*/ 320055 w 310"/>
              <a:gd name="T13" fmla="*/ 16175 h 222"/>
              <a:gd name="T14" fmla="*/ 147914 w 310"/>
              <a:gd name="T15" fmla="*/ 46038 h 22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10"/>
              <a:gd name="T25" fmla="*/ 0 h 222"/>
              <a:gd name="T26" fmla="*/ 310 w 310"/>
              <a:gd name="T27" fmla="*/ 222 h 22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10" h="222">
                <a:moveTo>
                  <a:pt x="116" y="37"/>
                </a:moveTo>
                <a:cubicBezTo>
                  <a:pt x="77" y="47"/>
                  <a:pt x="32" y="45"/>
                  <a:pt x="16" y="72"/>
                </a:cubicBezTo>
                <a:cubicBezTo>
                  <a:pt x="0" y="99"/>
                  <a:pt x="0" y="180"/>
                  <a:pt x="22" y="201"/>
                </a:cubicBezTo>
                <a:cubicBezTo>
                  <a:pt x="44" y="222"/>
                  <a:pt x="107" y="201"/>
                  <a:pt x="151" y="201"/>
                </a:cubicBezTo>
                <a:cubicBezTo>
                  <a:pt x="195" y="201"/>
                  <a:pt x="264" y="216"/>
                  <a:pt x="287" y="201"/>
                </a:cubicBezTo>
                <a:cubicBezTo>
                  <a:pt x="310" y="186"/>
                  <a:pt x="293" y="144"/>
                  <a:pt x="287" y="113"/>
                </a:cubicBezTo>
                <a:cubicBezTo>
                  <a:pt x="281" y="82"/>
                  <a:pt x="279" y="26"/>
                  <a:pt x="251" y="13"/>
                </a:cubicBezTo>
                <a:cubicBezTo>
                  <a:pt x="223" y="0"/>
                  <a:pt x="155" y="27"/>
                  <a:pt x="116" y="37"/>
                </a:cubicBezTo>
                <a:close/>
              </a:path>
            </a:pathLst>
          </a:custGeom>
          <a:solidFill>
            <a:schemeClr val="bg1">
              <a:alpha val="0"/>
            </a:schemeClr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38965" name="Freeform 49"/>
          <p:cNvSpPr>
            <a:spLocks/>
          </p:cNvSpPr>
          <p:nvPr/>
        </p:nvSpPr>
        <p:spPr bwMode="auto">
          <a:xfrm>
            <a:off x="3016250" y="5213351"/>
            <a:ext cx="685800" cy="352425"/>
          </a:xfrm>
          <a:custGeom>
            <a:avLst/>
            <a:gdLst>
              <a:gd name="T0" fmla="*/ 256622 w 310"/>
              <a:gd name="T1" fmla="*/ 58738 h 222"/>
              <a:gd name="T2" fmla="*/ 35396 w 310"/>
              <a:gd name="T3" fmla="*/ 114300 h 222"/>
              <a:gd name="T4" fmla="*/ 48670 w 310"/>
              <a:gd name="T5" fmla="*/ 319088 h 222"/>
              <a:gd name="T6" fmla="*/ 334051 w 310"/>
              <a:gd name="T7" fmla="*/ 319088 h 222"/>
              <a:gd name="T8" fmla="*/ 634918 w 310"/>
              <a:gd name="T9" fmla="*/ 319088 h 222"/>
              <a:gd name="T10" fmla="*/ 634918 w 310"/>
              <a:gd name="T11" fmla="*/ 179387 h 222"/>
              <a:gd name="T12" fmla="*/ 555277 w 310"/>
              <a:gd name="T13" fmla="*/ 20638 h 222"/>
              <a:gd name="T14" fmla="*/ 256622 w 310"/>
              <a:gd name="T15" fmla="*/ 58738 h 22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10"/>
              <a:gd name="T25" fmla="*/ 0 h 222"/>
              <a:gd name="T26" fmla="*/ 310 w 310"/>
              <a:gd name="T27" fmla="*/ 222 h 22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10" h="222">
                <a:moveTo>
                  <a:pt x="116" y="37"/>
                </a:moveTo>
                <a:cubicBezTo>
                  <a:pt x="77" y="47"/>
                  <a:pt x="32" y="45"/>
                  <a:pt x="16" y="72"/>
                </a:cubicBezTo>
                <a:cubicBezTo>
                  <a:pt x="0" y="99"/>
                  <a:pt x="0" y="180"/>
                  <a:pt x="22" y="201"/>
                </a:cubicBezTo>
                <a:cubicBezTo>
                  <a:pt x="44" y="222"/>
                  <a:pt x="107" y="201"/>
                  <a:pt x="151" y="201"/>
                </a:cubicBezTo>
                <a:cubicBezTo>
                  <a:pt x="195" y="201"/>
                  <a:pt x="264" y="216"/>
                  <a:pt x="287" y="201"/>
                </a:cubicBezTo>
                <a:cubicBezTo>
                  <a:pt x="310" y="186"/>
                  <a:pt x="293" y="144"/>
                  <a:pt x="287" y="113"/>
                </a:cubicBezTo>
                <a:cubicBezTo>
                  <a:pt x="281" y="82"/>
                  <a:pt x="279" y="26"/>
                  <a:pt x="251" y="13"/>
                </a:cubicBezTo>
                <a:cubicBezTo>
                  <a:pt x="223" y="0"/>
                  <a:pt x="155" y="27"/>
                  <a:pt x="116" y="37"/>
                </a:cubicBezTo>
                <a:close/>
              </a:path>
            </a:pathLst>
          </a:custGeom>
          <a:solidFill>
            <a:schemeClr val="bg1">
              <a:alpha val="0"/>
            </a:schemeClr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1200">
              <a:latin typeface="Arial" charset="0"/>
              <a:ea typeface="+mn-ea"/>
              <a:cs typeface="+mn-cs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rot="16200000" flipV="1">
            <a:off x="2616531" y="3075710"/>
            <a:ext cx="760021" cy="5937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" name="Straight Arrow Connector 57"/>
          <p:cNvCxnSpPr/>
          <p:nvPr/>
        </p:nvCxnSpPr>
        <p:spPr>
          <a:xfrm flipV="1">
            <a:off x="4290951" y="2980707"/>
            <a:ext cx="3467594" cy="97377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" name="Straight Arrow Connector 59"/>
          <p:cNvCxnSpPr/>
          <p:nvPr/>
        </p:nvCxnSpPr>
        <p:spPr>
          <a:xfrm>
            <a:off x="4302827" y="4037610"/>
            <a:ext cx="3467595" cy="1900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" name="Straight Arrow Connector 61"/>
          <p:cNvCxnSpPr/>
          <p:nvPr/>
        </p:nvCxnSpPr>
        <p:spPr>
          <a:xfrm>
            <a:off x="4267201" y="4153359"/>
            <a:ext cx="5442333" cy="3855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0688" y="22225"/>
            <a:ext cx="8075612" cy="652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3656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35164" y="193676"/>
            <a:ext cx="7985125" cy="645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3657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11376" y="392113"/>
            <a:ext cx="7853363" cy="634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3658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41576" y="619126"/>
            <a:ext cx="7650163" cy="618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7513" y="136526"/>
            <a:ext cx="6678612" cy="653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949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1" y="492126"/>
            <a:ext cx="6462713" cy="621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renstyle1">
  <a:themeElements>
    <a:clrScheme name="">
      <a:dk1>
        <a:srgbClr val="000000"/>
      </a:dk1>
      <a:lt1>
        <a:srgbClr val="FFFFFF"/>
      </a:lt1>
      <a:dk2>
        <a:srgbClr val="CBCBCB"/>
      </a:dk2>
      <a:lt2>
        <a:srgbClr val="FFFFFF"/>
      </a:lt2>
      <a:accent1>
        <a:srgbClr val="00CCFF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FF"/>
      </a:accent5>
      <a:accent6>
        <a:srgbClr val="00008A"/>
      </a:accent6>
      <a:hlink>
        <a:srgbClr val="FF3300"/>
      </a:hlink>
      <a:folHlink>
        <a:srgbClr val="FF7C80"/>
      </a:folHlink>
    </a:clrScheme>
    <a:fontScheme name="orenstyle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buNone/>
          <a:defRPr sz="1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renstyle1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enstyle1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enstyle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orenstyle1">
  <a:themeElements>
    <a:clrScheme name="">
      <a:dk1>
        <a:srgbClr val="000000"/>
      </a:dk1>
      <a:lt1>
        <a:srgbClr val="FFFFFF"/>
      </a:lt1>
      <a:dk2>
        <a:srgbClr val="CBCBCB"/>
      </a:dk2>
      <a:lt2>
        <a:srgbClr val="FFFFFF"/>
      </a:lt2>
      <a:accent1>
        <a:srgbClr val="00CCFF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FF"/>
      </a:accent5>
      <a:accent6>
        <a:srgbClr val="00008A"/>
      </a:accent6>
      <a:hlink>
        <a:srgbClr val="FF3300"/>
      </a:hlink>
      <a:folHlink>
        <a:srgbClr val="FF7C80"/>
      </a:folHlink>
    </a:clrScheme>
    <a:fontScheme name="orenstyle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buNone/>
          <a:defRPr sz="1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renstyle1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enstyle1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enstyle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2_orenstyle1">
  <a:themeElements>
    <a:clrScheme name="">
      <a:dk1>
        <a:srgbClr val="000000"/>
      </a:dk1>
      <a:lt1>
        <a:srgbClr val="FFFFFF"/>
      </a:lt1>
      <a:dk2>
        <a:srgbClr val="CBCBCB"/>
      </a:dk2>
      <a:lt2>
        <a:srgbClr val="FFFFFF"/>
      </a:lt2>
      <a:accent1>
        <a:srgbClr val="00CCFF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FF"/>
      </a:accent5>
      <a:accent6>
        <a:srgbClr val="00008A"/>
      </a:accent6>
      <a:hlink>
        <a:srgbClr val="FF3300"/>
      </a:hlink>
      <a:folHlink>
        <a:srgbClr val="FF7C80"/>
      </a:folHlink>
    </a:clrScheme>
    <a:fontScheme name="orenstyle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buNone/>
          <a:defRPr sz="1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renstyle1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enstyle1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enstyle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2_orenstyle1">
  <a:themeElements>
    <a:clrScheme name="">
      <a:dk1>
        <a:srgbClr val="000000"/>
      </a:dk1>
      <a:lt1>
        <a:srgbClr val="FFFFFF"/>
      </a:lt1>
      <a:dk2>
        <a:srgbClr val="CBCBCB"/>
      </a:dk2>
      <a:lt2>
        <a:srgbClr val="FFFFFF"/>
      </a:lt2>
      <a:accent1>
        <a:srgbClr val="00CCFF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FF"/>
      </a:accent5>
      <a:accent6>
        <a:srgbClr val="00008A"/>
      </a:accent6>
      <a:hlink>
        <a:srgbClr val="FF3300"/>
      </a:hlink>
      <a:folHlink>
        <a:srgbClr val="FF7C80"/>
      </a:folHlink>
    </a:clrScheme>
    <a:fontScheme name="orenstyle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buNone/>
          <a:defRPr sz="1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renstyle1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enstyle1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enstyle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3_orenstyle1">
  <a:themeElements>
    <a:clrScheme name="">
      <a:dk1>
        <a:srgbClr val="000000"/>
      </a:dk1>
      <a:lt1>
        <a:srgbClr val="FFFFFF"/>
      </a:lt1>
      <a:dk2>
        <a:srgbClr val="CBCBCB"/>
      </a:dk2>
      <a:lt2>
        <a:srgbClr val="FFFFFF"/>
      </a:lt2>
      <a:accent1>
        <a:srgbClr val="00CCFF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FF"/>
      </a:accent5>
      <a:accent6>
        <a:srgbClr val="00008A"/>
      </a:accent6>
      <a:hlink>
        <a:srgbClr val="FF3300"/>
      </a:hlink>
      <a:folHlink>
        <a:srgbClr val="FF7C80"/>
      </a:folHlink>
    </a:clrScheme>
    <a:fontScheme name="orenstyle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buNone/>
          <a:defRPr sz="1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renstyle1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enstyle1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enstyle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orenstyle1">
  <a:themeElements>
    <a:clrScheme name="">
      <a:dk1>
        <a:srgbClr val="000000"/>
      </a:dk1>
      <a:lt1>
        <a:srgbClr val="FFFFFF"/>
      </a:lt1>
      <a:dk2>
        <a:srgbClr val="CBCBCB"/>
      </a:dk2>
      <a:lt2>
        <a:srgbClr val="FFFFFF"/>
      </a:lt2>
      <a:accent1>
        <a:srgbClr val="00CCFF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FF"/>
      </a:accent5>
      <a:accent6>
        <a:srgbClr val="00008A"/>
      </a:accent6>
      <a:hlink>
        <a:srgbClr val="FF3300"/>
      </a:hlink>
      <a:folHlink>
        <a:srgbClr val="FF7C80"/>
      </a:folHlink>
    </a:clrScheme>
    <a:fontScheme name="orenstyle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buNone/>
          <a:defRPr sz="1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renstyle1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enstyle1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enstyle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8_orenstyle1">
  <a:themeElements>
    <a:clrScheme name="">
      <a:dk1>
        <a:srgbClr val="000000"/>
      </a:dk1>
      <a:lt1>
        <a:srgbClr val="FFFFFF"/>
      </a:lt1>
      <a:dk2>
        <a:srgbClr val="CBCBCB"/>
      </a:dk2>
      <a:lt2>
        <a:srgbClr val="FFFFFF"/>
      </a:lt2>
      <a:accent1>
        <a:srgbClr val="00CCFF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FF"/>
      </a:accent5>
      <a:accent6>
        <a:srgbClr val="00008A"/>
      </a:accent6>
      <a:hlink>
        <a:srgbClr val="FF3300"/>
      </a:hlink>
      <a:folHlink>
        <a:srgbClr val="FF7C80"/>
      </a:folHlink>
    </a:clrScheme>
    <a:fontScheme name="orenstyle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buNone/>
          <a:defRPr sz="1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renstyle1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enstyle1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enstyle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orenstyle1">
  <a:themeElements>
    <a:clrScheme name="">
      <a:dk1>
        <a:srgbClr val="000000"/>
      </a:dk1>
      <a:lt1>
        <a:srgbClr val="FFFFFF"/>
      </a:lt1>
      <a:dk2>
        <a:srgbClr val="CBCBCB"/>
      </a:dk2>
      <a:lt2>
        <a:srgbClr val="FFFFFF"/>
      </a:lt2>
      <a:accent1>
        <a:srgbClr val="00CCFF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FF"/>
      </a:accent5>
      <a:accent6>
        <a:srgbClr val="00008A"/>
      </a:accent6>
      <a:hlink>
        <a:srgbClr val="FF3300"/>
      </a:hlink>
      <a:folHlink>
        <a:srgbClr val="FF7C80"/>
      </a:folHlink>
    </a:clrScheme>
    <a:fontScheme name="orenstyle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buNone/>
          <a:defRPr sz="1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renstyle1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enstyle1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enstyle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_Office Theme">
  <a:themeElements>
    <a:clrScheme name="1_Office Theme 1">
      <a:dk1>
        <a:srgbClr val="000000"/>
      </a:dk1>
      <a:lt1>
        <a:srgbClr val="FFFFFF"/>
      </a:lt1>
      <a:dk2>
        <a:srgbClr val="000000"/>
      </a:dk2>
      <a:lt2>
        <a:srgbClr val="7B7D72"/>
      </a:lt2>
      <a:accent1>
        <a:srgbClr val="7DA42E"/>
      </a:accent1>
      <a:accent2>
        <a:srgbClr val="009FD1"/>
      </a:accent2>
      <a:accent3>
        <a:srgbClr val="FFFFFF"/>
      </a:accent3>
      <a:accent4>
        <a:srgbClr val="000000"/>
      </a:accent4>
      <a:accent5>
        <a:srgbClr val="BFCFAD"/>
      </a:accent5>
      <a:accent6>
        <a:srgbClr val="0090BD"/>
      </a:accent6>
      <a:hlink>
        <a:srgbClr val="009999"/>
      </a:hlink>
      <a:folHlink>
        <a:srgbClr val="99CC00"/>
      </a:folHlink>
    </a:clrScheme>
    <a:fontScheme name="1_Office Them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b="0" dirty="0" smtClean="0"/>
        </a:defPPr>
      </a:lstStyle>
    </a:tx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000000"/>
        </a:dk2>
        <a:lt2>
          <a:srgbClr val="7B7D72"/>
        </a:lt2>
        <a:accent1>
          <a:srgbClr val="7DA42E"/>
        </a:accent1>
        <a:accent2>
          <a:srgbClr val="009FD1"/>
        </a:accent2>
        <a:accent3>
          <a:srgbClr val="FFFFFF"/>
        </a:accent3>
        <a:accent4>
          <a:srgbClr val="000000"/>
        </a:accent4>
        <a:accent5>
          <a:srgbClr val="BFCFAD"/>
        </a:accent5>
        <a:accent6>
          <a:srgbClr val="0090BD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orenstyle1 1">
    <a:dk1>
      <a:srgbClr val="000000"/>
    </a:dk1>
    <a:lt1>
      <a:srgbClr val="FFFFFF"/>
    </a:lt1>
    <a:dk2>
      <a:srgbClr val="0066CC"/>
    </a:dk2>
    <a:lt2>
      <a:srgbClr val="CBCBCB"/>
    </a:lt2>
    <a:accent1>
      <a:srgbClr val="00CCFF"/>
    </a:accent1>
    <a:accent2>
      <a:srgbClr val="00FFCC"/>
    </a:accent2>
    <a:accent3>
      <a:srgbClr val="AAB8E2"/>
    </a:accent3>
    <a:accent4>
      <a:srgbClr val="DADADA"/>
    </a:accent4>
    <a:accent5>
      <a:srgbClr val="AAE2FF"/>
    </a:accent5>
    <a:accent6>
      <a:srgbClr val="00E7B9"/>
    </a:accent6>
    <a:hlink>
      <a:srgbClr val="FF3300"/>
    </a:hlink>
    <a:folHlink>
      <a:srgbClr val="FF7C80"/>
    </a:folHlink>
  </a:clrScheme>
</a:themeOverride>
</file>

<file path=ppt/theme/themeOverride2.xml><?xml version="1.0" encoding="utf-8"?>
<a:themeOverride xmlns:a="http://schemas.openxmlformats.org/drawingml/2006/main">
  <a:clrScheme name="orenstyle1 1">
    <a:dk1>
      <a:srgbClr val="000000"/>
    </a:dk1>
    <a:lt1>
      <a:srgbClr val="FFFFFF"/>
    </a:lt1>
    <a:dk2>
      <a:srgbClr val="0066CC"/>
    </a:dk2>
    <a:lt2>
      <a:srgbClr val="CBCBCB"/>
    </a:lt2>
    <a:accent1>
      <a:srgbClr val="00CCFF"/>
    </a:accent1>
    <a:accent2>
      <a:srgbClr val="00FFCC"/>
    </a:accent2>
    <a:accent3>
      <a:srgbClr val="AAB8E2"/>
    </a:accent3>
    <a:accent4>
      <a:srgbClr val="DADADA"/>
    </a:accent4>
    <a:accent5>
      <a:srgbClr val="AAE2FF"/>
    </a:accent5>
    <a:accent6>
      <a:srgbClr val="00E7B9"/>
    </a:accent6>
    <a:hlink>
      <a:srgbClr val="FF3300"/>
    </a:hlink>
    <a:folHlink>
      <a:srgbClr val="FF7C80"/>
    </a:folHlink>
  </a:clrScheme>
</a:themeOverride>
</file>

<file path=ppt/theme/themeOverride3.xml><?xml version="1.0" encoding="utf-8"?>
<a:themeOverride xmlns:a="http://schemas.openxmlformats.org/drawingml/2006/main">
  <a:clrScheme name="orenstyle1 1">
    <a:dk1>
      <a:srgbClr val="000000"/>
    </a:dk1>
    <a:lt1>
      <a:srgbClr val="FFFFFF"/>
    </a:lt1>
    <a:dk2>
      <a:srgbClr val="0066CC"/>
    </a:dk2>
    <a:lt2>
      <a:srgbClr val="CBCBCB"/>
    </a:lt2>
    <a:accent1>
      <a:srgbClr val="00CCFF"/>
    </a:accent1>
    <a:accent2>
      <a:srgbClr val="00FFCC"/>
    </a:accent2>
    <a:accent3>
      <a:srgbClr val="AAB8E2"/>
    </a:accent3>
    <a:accent4>
      <a:srgbClr val="DADADA"/>
    </a:accent4>
    <a:accent5>
      <a:srgbClr val="AAE2FF"/>
    </a:accent5>
    <a:accent6>
      <a:srgbClr val="00E7B9"/>
    </a:accent6>
    <a:hlink>
      <a:srgbClr val="FF3300"/>
    </a:hlink>
    <a:folHlink>
      <a:srgbClr val="FF7C80"/>
    </a:folHlink>
  </a:clrScheme>
</a:themeOverride>
</file>

<file path=ppt/theme/themeOverride4.xml><?xml version="1.0" encoding="utf-8"?>
<a:themeOverride xmlns:a="http://schemas.openxmlformats.org/drawingml/2006/main">
  <a:clrScheme name="orenstyle1 1">
    <a:dk1>
      <a:srgbClr val="000000"/>
    </a:dk1>
    <a:lt1>
      <a:srgbClr val="FFFFFF"/>
    </a:lt1>
    <a:dk2>
      <a:srgbClr val="0066CC"/>
    </a:dk2>
    <a:lt2>
      <a:srgbClr val="CBCBCB"/>
    </a:lt2>
    <a:accent1>
      <a:srgbClr val="00CCFF"/>
    </a:accent1>
    <a:accent2>
      <a:srgbClr val="00FFCC"/>
    </a:accent2>
    <a:accent3>
      <a:srgbClr val="AAB8E2"/>
    </a:accent3>
    <a:accent4>
      <a:srgbClr val="DADADA"/>
    </a:accent4>
    <a:accent5>
      <a:srgbClr val="AAE2FF"/>
    </a:accent5>
    <a:accent6>
      <a:srgbClr val="00E7B9"/>
    </a:accent6>
    <a:hlink>
      <a:srgbClr val="FF3300"/>
    </a:hlink>
    <a:folHlink>
      <a:srgbClr val="FF7C80"/>
    </a:folHlink>
  </a:clrScheme>
</a:themeOverride>
</file>

<file path=ppt/theme/themeOverride5.xml><?xml version="1.0" encoding="utf-8"?>
<a:themeOverride xmlns:a="http://schemas.openxmlformats.org/drawingml/2006/main">
  <a:clrScheme name="orenstyle1 1">
    <a:dk1>
      <a:srgbClr val="000000"/>
    </a:dk1>
    <a:lt1>
      <a:srgbClr val="FFFFFF"/>
    </a:lt1>
    <a:dk2>
      <a:srgbClr val="0066CC"/>
    </a:dk2>
    <a:lt2>
      <a:srgbClr val="CBCBCB"/>
    </a:lt2>
    <a:accent1>
      <a:srgbClr val="00CCFF"/>
    </a:accent1>
    <a:accent2>
      <a:srgbClr val="00FFCC"/>
    </a:accent2>
    <a:accent3>
      <a:srgbClr val="AAB8E2"/>
    </a:accent3>
    <a:accent4>
      <a:srgbClr val="DADADA"/>
    </a:accent4>
    <a:accent5>
      <a:srgbClr val="AAE2FF"/>
    </a:accent5>
    <a:accent6>
      <a:srgbClr val="00E7B9"/>
    </a:accent6>
    <a:hlink>
      <a:srgbClr val="FF3300"/>
    </a:hlink>
    <a:folHlink>
      <a:srgbClr val="FF7C80"/>
    </a:folHlink>
  </a:clrScheme>
</a:themeOverride>
</file>

<file path=ppt/theme/themeOverride6.xml><?xml version="1.0" encoding="utf-8"?>
<a:themeOverride xmlns:a="http://schemas.openxmlformats.org/drawingml/2006/main">
  <a:clrScheme name="orenstyle1 1">
    <a:dk1>
      <a:srgbClr val="000000"/>
    </a:dk1>
    <a:lt1>
      <a:srgbClr val="FFFFFF"/>
    </a:lt1>
    <a:dk2>
      <a:srgbClr val="0066CC"/>
    </a:dk2>
    <a:lt2>
      <a:srgbClr val="CBCBCB"/>
    </a:lt2>
    <a:accent1>
      <a:srgbClr val="00CCFF"/>
    </a:accent1>
    <a:accent2>
      <a:srgbClr val="00FFCC"/>
    </a:accent2>
    <a:accent3>
      <a:srgbClr val="AAB8E2"/>
    </a:accent3>
    <a:accent4>
      <a:srgbClr val="DADADA"/>
    </a:accent4>
    <a:accent5>
      <a:srgbClr val="AAE2FF"/>
    </a:accent5>
    <a:accent6>
      <a:srgbClr val="00E7B9"/>
    </a:accent6>
    <a:hlink>
      <a:srgbClr val="FF3300"/>
    </a:hlink>
    <a:folHlink>
      <a:srgbClr val="FF7C80"/>
    </a:folHlink>
  </a:clrScheme>
</a:themeOverride>
</file>

<file path=ppt/theme/themeOverride7.xml><?xml version="1.0" encoding="utf-8"?>
<a:themeOverride xmlns:a="http://schemas.openxmlformats.org/drawingml/2006/main">
  <a:clrScheme name="orenstyle1 1">
    <a:dk1>
      <a:srgbClr val="000000"/>
    </a:dk1>
    <a:lt1>
      <a:srgbClr val="FFFFFF"/>
    </a:lt1>
    <a:dk2>
      <a:srgbClr val="0066CC"/>
    </a:dk2>
    <a:lt2>
      <a:srgbClr val="CBCBCB"/>
    </a:lt2>
    <a:accent1>
      <a:srgbClr val="00CCFF"/>
    </a:accent1>
    <a:accent2>
      <a:srgbClr val="00FFCC"/>
    </a:accent2>
    <a:accent3>
      <a:srgbClr val="AAB8E2"/>
    </a:accent3>
    <a:accent4>
      <a:srgbClr val="DADADA"/>
    </a:accent4>
    <a:accent5>
      <a:srgbClr val="AAE2FF"/>
    </a:accent5>
    <a:accent6>
      <a:srgbClr val="00E7B9"/>
    </a:accent6>
    <a:hlink>
      <a:srgbClr val="FF3300"/>
    </a:hlink>
    <a:folHlink>
      <a:srgbClr val="FF7C80"/>
    </a:folHlink>
  </a:clrScheme>
</a:themeOverride>
</file>

<file path=ppt/theme/themeOverride8.xml><?xml version="1.0" encoding="utf-8"?>
<a:themeOverride xmlns:a="http://schemas.openxmlformats.org/drawingml/2006/main">
  <a:clrScheme name="orenstyle1 1">
    <a:dk1>
      <a:srgbClr val="000000"/>
    </a:dk1>
    <a:lt1>
      <a:srgbClr val="FFFFFF"/>
    </a:lt1>
    <a:dk2>
      <a:srgbClr val="0066CC"/>
    </a:dk2>
    <a:lt2>
      <a:srgbClr val="CBCBCB"/>
    </a:lt2>
    <a:accent1>
      <a:srgbClr val="00CCFF"/>
    </a:accent1>
    <a:accent2>
      <a:srgbClr val="00FFCC"/>
    </a:accent2>
    <a:accent3>
      <a:srgbClr val="AAB8E2"/>
    </a:accent3>
    <a:accent4>
      <a:srgbClr val="DADADA"/>
    </a:accent4>
    <a:accent5>
      <a:srgbClr val="AAE2FF"/>
    </a:accent5>
    <a:accent6>
      <a:srgbClr val="00E7B9"/>
    </a:accent6>
    <a:hlink>
      <a:srgbClr val="FF3300"/>
    </a:hlink>
    <a:folHlink>
      <a:srgbClr val="FF7C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53207</TotalTime>
  <Words>617</Words>
  <Application>Microsoft Office PowerPoint</Application>
  <PresentationFormat>Widescreen</PresentationFormat>
  <Paragraphs>217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Times New Roman</vt:lpstr>
      <vt:lpstr>Trebuchet MS</vt:lpstr>
      <vt:lpstr>Wingdings</vt:lpstr>
      <vt:lpstr>orenstyle1</vt:lpstr>
      <vt:lpstr>6_orenstyle1</vt:lpstr>
      <vt:lpstr>12_orenstyle1</vt:lpstr>
      <vt:lpstr>32_orenstyle1</vt:lpstr>
      <vt:lpstr>33_orenstyle1</vt:lpstr>
      <vt:lpstr>1_orenstyle1</vt:lpstr>
      <vt:lpstr>18_orenstyle1</vt:lpstr>
      <vt:lpstr>2_orenstyle1</vt:lpstr>
      <vt:lpstr>1_Office Theme</vt:lpstr>
      <vt:lpstr>Knowledge Graphs, 360s, MDM, Reference Data</vt:lpstr>
      <vt:lpstr>What is a KG? </vt:lpstr>
      <vt:lpstr>PowerPoint Presentation</vt:lpstr>
      <vt:lpstr>PowerPoint Presentation</vt:lpstr>
      <vt:lpstr>Difference between KG and Ontology</vt:lpstr>
      <vt:lpstr>Examples of Using KGs</vt:lpstr>
      <vt:lpstr>Understanding Social Media</vt:lpstr>
      <vt:lpstr>PowerPoint Presentation</vt:lpstr>
      <vt:lpstr>PowerPoint Presentation</vt:lpstr>
      <vt:lpstr>PowerPoint Presentation</vt:lpstr>
      <vt:lpstr>Social Analytics</vt:lpstr>
      <vt:lpstr>How to Create a KG? </vt:lpstr>
      <vt:lpstr>Overall Software Architecture</vt:lpstr>
      <vt:lpstr>Use Web Data to Build Seed Taxonomy</vt:lpstr>
      <vt:lpstr>Add Low-Hanging-Fruit Structured Data from Social Media</vt:lpstr>
      <vt:lpstr>Add More Structured Data  from Social Media</vt:lpstr>
      <vt:lpstr>Add Social Context</vt:lpstr>
      <vt:lpstr>Business Glossary: Poor Man’s KG</vt:lpstr>
      <vt:lpstr>360s</vt:lpstr>
      <vt:lpstr>MDMs and Reference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 Hands-Off Crowdsourcing: Crowdsourced Entity Matching for the Masses</dc:title>
  <dc:creator>cgokhale</dc:creator>
  <cp:lastModifiedBy>Doan, AnHai</cp:lastModifiedBy>
  <cp:revision>2603</cp:revision>
  <cp:lastPrinted>2016-10-10T15:24:19Z</cp:lastPrinted>
  <dcterms:modified xsi:type="dcterms:W3CDTF">2023-04-12T16:50:24Z</dcterms:modified>
</cp:coreProperties>
</file>