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Override4.xml" ContentType="application/vnd.openxmlformats-officedocument.themeOverrid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Override5.xml" ContentType="application/vnd.openxmlformats-officedocument.themeOverrid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theme/themeOverride6.xml" ContentType="application/vnd.openxmlformats-officedocument.themeOverrid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theme/themeOverride7.xml" ContentType="application/vnd.openxmlformats-officedocument.themeOverrid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Override8.xml" ContentType="application/vnd.openxmlformats-officedocument.themeOverrid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  <p:sldMasterId id="2147483731" r:id="rId2"/>
    <p:sldMasterId id="2147483815" r:id="rId3"/>
    <p:sldMasterId id="2147484115" r:id="rId4"/>
    <p:sldMasterId id="2147484127" r:id="rId5"/>
    <p:sldMasterId id="2147484139" r:id="rId6"/>
    <p:sldMasterId id="2147484153" r:id="rId7"/>
    <p:sldMasterId id="2147484165" r:id="rId8"/>
    <p:sldMasterId id="2147484177" r:id="rId9"/>
  </p:sldMasterIdLst>
  <p:notesMasterIdLst>
    <p:notesMasterId r:id="rId30"/>
  </p:notesMasterIdLst>
  <p:handoutMasterIdLst>
    <p:handoutMasterId r:id="rId31"/>
  </p:handoutMasterIdLst>
  <p:sldIdLst>
    <p:sldId id="657" r:id="rId10"/>
    <p:sldId id="692" r:id="rId11"/>
    <p:sldId id="680" r:id="rId12"/>
    <p:sldId id="687" r:id="rId13"/>
    <p:sldId id="688" r:id="rId14"/>
    <p:sldId id="689" r:id="rId15"/>
    <p:sldId id="679" r:id="rId16"/>
    <p:sldId id="690" r:id="rId17"/>
    <p:sldId id="691" r:id="rId18"/>
    <p:sldId id="693" r:id="rId19"/>
    <p:sldId id="694" r:id="rId20"/>
    <p:sldId id="695" r:id="rId21"/>
    <p:sldId id="696" r:id="rId22"/>
    <p:sldId id="697" r:id="rId23"/>
    <p:sldId id="698" r:id="rId24"/>
    <p:sldId id="829" r:id="rId25"/>
    <p:sldId id="830" r:id="rId26"/>
    <p:sldId id="832" r:id="rId27"/>
    <p:sldId id="833" r:id="rId28"/>
    <p:sldId id="834" r:id="rId29"/>
  </p:sldIdLst>
  <p:sldSz cx="12192000" cy="6858000"/>
  <p:notesSz cx="7102475" cy="9388475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  <p15:guide id="3" orient="horz" pos="2957">
          <p15:clr>
            <a:srgbClr val="A4A3A4"/>
          </p15:clr>
        </p15:guide>
        <p15:guide id="4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aitanya Gokhal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EA"/>
    <a:srgbClr val="CC00FF"/>
    <a:srgbClr val="CCFFFF"/>
    <a:srgbClr val="CCCCFF"/>
    <a:srgbClr val="FFCCFF"/>
    <a:srgbClr val="FFFF99"/>
    <a:srgbClr val="CDFBFF"/>
    <a:srgbClr val="CDF5FF"/>
    <a:srgbClr val="FFFF00"/>
    <a:srgbClr val="FC62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7001" autoAdjust="0"/>
    <p:restoredTop sz="93817" autoAdjust="0"/>
  </p:normalViewPr>
  <p:slideViewPr>
    <p:cSldViewPr snapToGrid="0">
      <p:cViewPr varScale="1">
        <p:scale>
          <a:sx n="80" d="100"/>
          <a:sy n="80" d="100"/>
        </p:scale>
        <p:origin x="1152" y="67"/>
      </p:cViewPr>
      <p:guideLst>
        <p:guide orient="horz" pos="2160"/>
        <p:guide pos="3840"/>
        <p:guide pos="7679"/>
      </p:guideLst>
    </p:cSldViewPr>
  </p:slideViewPr>
  <p:outlineViewPr>
    <p:cViewPr>
      <p:scale>
        <a:sx n="33" d="100"/>
        <a:sy n="33" d="100"/>
      </p:scale>
      <p:origin x="0" y="-2682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2856" y="-108"/>
      </p:cViewPr>
      <p:guideLst>
        <p:guide orient="horz" pos="2928"/>
        <p:guide pos="2208"/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3" y="0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/>
          <a:lstStyle>
            <a:lvl1pPr algn="r">
              <a:defRPr sz="1200"/>
            </a:lvl1pPr>
          </a:lstStyle>
          <a:p>
            <a:fld id="{47D67B7D-4717-4A44-AAF8-5D87FD002E40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3" y="8917422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 anchor="b"/>
          <a:lstStyle>
            <a:lvl1pPr algn="r">
              <a:defRPr sz="1200"/>
            </a:lvl1pPr>
          </a:lstStyle>
          <a:p>
            <a:fld id="{69021906-8673-4EA2-89C1-AADC4541A4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23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7925" cy="35210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10249" y="4459526"/>
            <a:ext cx="5681979" cy="4224814"/>
          </a:xfrm>
          <a:prstGeom prst="rect">
            <a:avLst/>
          </a:prstGeom>
        </p:spPr>
        <p:txBody>
          <a:bodyPr lIns="94205" tIns="94205" rIns="94205" bIns="9420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347748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38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12" algn="l" defTabSz="9138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24" algn="l" defTabSz="9138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33" algn="l" defTabSz="9138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643" algn="l" defTabSz="9138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553" algn="l" defTabSz="9138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466" algn="l" defTabSz="9138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375" algn="l" defTabSz="9138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287" algn="l" defTabSz="9138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E1B0C4-291E-4F1F-BE3F-0280AD7DEA9F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687388"/>
            <a:ext cx="6238875" cy="3509962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/>
              <a:t> </a:t>
            </a:r>
          </a:p>
          <a:p>
            <a:r>
              <a:rPr lang="en-US" dirty="0"/>
              <a:t>Let me start this talk by telling you how I got to social media. For that, I need to go back to the</a:t>
            </a:r>
            <a:r>
              <a:rPr lang="en-US" baseline="0" dirty="0"/>
              <a:t> year 2001.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99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371600"/>
            <a:ext cx="10363200" cy="11430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304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1DEE239-218C-484A-8B28-EE0F18F171F7}" type="datetimeFigureOut">
              <a:rPr lang="en-US"/>
              <a:pPr>
                <a:defRPr/>
              </a:pPr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89273-24F1-0542-8128-72329367FD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6079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alpha val="4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67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50105"/>
            <a:ext cx="10972800" cy="967139"/>
          </a:xfrm>
        </p:spPr>
        <p:txBody>
          <a:bodyPr/>
          <a:lstStyle>
            <a:lvl1pPr>
              <a:defRPr b="1" spc="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46F16-910B-E44D-9204-97C501E1BC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1466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3CB6E458-3DBD-0948-B64A-5713681C6398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B285-E120-044C-B4EA-8992BB1B2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8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28600"/>
            <a:ext cx="2895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8483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371600"/>
            <a:ext cx="10363200" cy="11430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304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22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69" indent="0">
              <a:buNone/>
              <a:defRPr sz="1800"/>
            </a:lvl2pPr>
            <a:lvl3pPr marL="913539" indent="0">
              <a:buNone/>
              <a:defRPr sz="1600"/>
            </a:lvl3pPr>
            <a:lvl4pPr marL="1370311" indent="0">
              <a:buNone/>
              <a:defRPr sz="1400"/>
            </a:lvl4pPr>
            <a:lvl5pPr marL="1827083" indent="0">
              <a:buNone/>
              <a:defRPr sz="1400"/>
            </a:lvl5pPr>
            <a:lvl6pPr marL="2283849" indent="0">
              <a:buNone/>
              <a:defRPr sz="1400"/>
            </a:lvl6pPr>
            <a:lvl7pPr marL="2740621" indent="0">
              <a:buNone/>
              <a:defRPr sz="1400"/>
            </a:lvl7pPr>
            <a:lvl8pPr marL="3197391" indent="0">
              <a:buNone/>
              <a:defRPr sz="1400"/>
            </a:lvl8pPr>
            <a:lvl9pPr marL="365416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7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69" indent="0">
              <a:buNone/>
              <a:defRPr sz="2000" b="1"/>
            </a:lvl2pPr>
            <a:lvl3pPr marL="913539" indent="0">
              <a:buNone/>
              <a:defRPr sz="1800" b="1"/>
            </a:lvl3pPr>
            <a:lvl4pPr marL="1370311" indent="0">
              <a:buNone/>
              <a:defRPr sz="1600" b="1"/>
            </a:lvl4pPr>
            <a:lvl5pPr marL="1827083" indent="0">
              <a:buNone/>
              <a:defRPr sz="1600" b="1"/>
            </a:lvl5pPr>
            <a:lvl6pPr marL="2283849" indent="0">
              <a:buNone/>
              <a:defRPr sz="1600" b="1"/>
            </a:lvl6pPr>
            <a:lvl7pPr marL="2740621" indent="0">
              <a:buNone/>
              <a:defRPr sz="1600" b="1"/>
            </a:lvl7pPr>
            <a:lvl8pPr marL="3197391" indent="0">
              <a:buNone/>
              <a:defRPr sz="1600" b="1"/>
            </a:lvl8pPr>
            <a:lvl9pPr marL="3654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9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1" y="1535117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69" indent="0">
              <a:buNone/>
              <a:defRPr sz="2000" b="1"/>
            </a:lvl2pPr>
            <a:lvl3pPr marL="913539" indent="0">
              <a:buNone/>
              <a:defRPr sz="1800" b="1"/>
            </a:lvl3pPr>
            <a:lvl4pPr marL="1370311" indent="0">
              <a:buNone/>
              <a:defRPr sz="1600" b="1"/>
            </a:lvl4pPr>
            <a:lvl5pPr marL="1827083" indent="0">
              <a:buNone/>
              <a:defRPr sz="1600" b="1"/>
            </a:lvl5pPr>
            <a:lvl6pPr marL="2283849" indent="0">
              <a:buNone/>
              <a:defRPr sz="1600" b="1"/>
            </a:lvl6pPr>
            <a:lvl7pPr marL="2740621" indent="0">
              <a:buNone/>
              <a:defRPr sz="1600" b="1"/>
            </a:lvl7pPr>
            <a:lvl8pPr marL="3197391" indent="0">
              <a:buNone/>
              <a:defRPr sz="1600" b="1"/>
            </a:lvl8pPr>
            <a:lvl9pPr marL="3654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1" y="2174879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1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69" indent="0">
              <a:buNone/>
              <a:defRPr sz="1200"/>
            </a:lvl2pPr>
            <a:lvl3pPr marL="913539" indent="0">
              <a:buNone/>
              <a:defRPr sz="1000"/>
            </a:lvl3pPr>
            <a:lvl4pPr marL="1370311" indent="0">
              <a:buNone/>
              <a:defRPr sz="900"/>
            </a:lvl4pPr>
            <a:lvl5pPr marL="1827083" indent="0">
              <a:buNone/>
              <a:defRPr sz="900"/>
            </a:lvl5pPr>
            <a:lvl6pPr marL="2283849" indent="0">
              <a:buNone/>
              <a:defRPr sz="900"/>
            </a:lvl6pPr>
            <a:lvl7pPr marL="2740621" indent="0">
              <a:buNone/>
              <a:defRPr sz="900"/>
            </a:lvl7pPr>
            <a:lvl8pPr marL="3197391" indent="0">
              <a:buNone/>
              <a:defRPr sz="900"/>
            </a:lvl8pPr>
            <a:lvl9pPr marL="3654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69" indent="0">
              <a:buNone/>
              <a:defRPr sz="2800"/>
            </a:lvl2pPr>
            <a:lvl3pPr marL="913539" indent="0">
              <a:buNone/>
              <a:defRPr sz="2400"/>
            </a:lvl3pPr>
            <a:lvl4pPr marL="1370311" indent="0">
              <a:buNone/>
              <a:defRPr sz="2000"/>
            </a:lvl4pPr>
            <a:lvl5pPr marL="1827083" indent="0">
              <a:buNone/>
              <a:defRPr sz="2000"/>
            </a:lvl5pPr>
            <a:lvl6pPr marL="2283849" indent="0">
              <a:buNone/>
              <a:defRPr sz="2000"/>
            </a:lvl6pPr>
            <a:lvl7pPr marL="2740621" indent="0">
              <a:buNone/>
              <a:defRPr sz="2000"/>
            </a:lvl7pPr>
            <a:lvl8pPr marL="3197391" indent="0">
              <a:buNone/>
              <a:defRPr sz="2000"/>
            </a:lvl8pPr>
            <a:lvl9pPr marL="365416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69" indent="0">
              <a:buNone/>
              <a:defRPr sz="1200"/>
            </a:lvl2pPr>
            <a:lvl3pPr marL="913539" indent="0">
              <a:buNone/>
              <a:defRPr sz="1000"/>
            </a:lvl3pPr>
            <a:lvl4pPr marL="1370311" indent="0">
              <a:buNone/>
              <a:defRPr sz="900"/>
            </a:lvl4pPr>
            <a:lvl5pPr marL="1827083" indent="0">
              <a:buNone/>
              <a:defRPr sz="900"/>
            </a:lvl5pPr>
            <a:lvl6pPr marL="2283849" indent="0">
              <a:buNone/>
              <a:defRPr sz="900"/>
            </a:lvl6pPr>
            <a:lvl7pPr marL="2740621" indent="0">
              <a:buNone/>
              <a:defRPr sz="900"/>
            </a:lvl7pPr>
            <a:lvl8pPr marL="3197391" indent="0">
              <a:buNone/>
              <a:defRPr sz="900"/>
            </a:lvl8pPr>
            <a:lvl9pPr marL="3654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28600"/>
            <a:ext cx="2895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8483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371600"/>
            <a:ext cx="10363200" cy="11430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304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22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69" indent="0">
              <a:buNone/>
              <a:defRPr sz="1800"/>
            </a:lvl2pPr>
            <a:lvl3pPr marL="913539" indent="0">
              <a:buNone/>
              <a:defRPr sz="1600"/>
            </a:lvl3pPr>
            <a:lvl4pPr marL="1370311" indent="0">
              <a:buNone/>
              <a:defRPr sz="1400"/>
            </a:lvl4pPr>
            <a:lvl5pPr marL="1827083" indent="0">
              <a:buNone/>
              <a:defRPr sz="1400"/>
            </a:lvl5pPr>
            <a:lvl6pPr marL="2283849" indent="0">
              <a:buNone/>
              <a:defRPr sz="1400"/>
            </a:lvl6pPr>
            <a:lvl7pPr marL="2740621" indent="0">
              <a:buNone/>
              <a:defRPr sz="1400"/>
            </a:lvl7pPr>
            <a:lvl8pPr marL="3197391" indent="0">
              <a:buNone/>
              <a:defRPr sz="1400"/>
            </a:lvl8pPr>
            <a:lvl9pPr marL="365416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7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69" indent="0">
              <a:buNone/>
              <a:defRPr sz="2000" b="1"/>
            </a:lvl2pPr>
            <a:lvl3pPr marL="913539" indent="0">
              <a:buNone/>
              <a:defRPr sz="1800" b="1"/>
            </a:lvl3pPr>
            <a:lvl4pPr marL="1370311" indent="0">
              <a:buNone/>
              <a:defRPr sz="1600" b="1"/>
            </a:lvl4pPr>
            <a:lvl5pPr marL="1827083" indent="0">
              <a:buNone/>
              <a:defRPr sz="1600" b="1"/>
            </a:lvl5pPr>
            <a:lvl6pPr marL="2283849" indent="0">
              <a:buNone/>
              <a:defRPr sz="1600" b="1"/>
            </a:lvl6pPr>
            <a:lvl7pPr marL="2740621" indent="0">
              <a:buNone/>
              <a:defRPr sz="1600" b="1"/>
            </a:lvl7pPr>
            <a:lvl8pPr marL="3197391" indent="0">
              <a:buNone/>
              <a:defRPr sz="1600" b="1"/>
            </a:lvl8pPr>
            <a:lvl9pPr marL="3654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9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1" y="1535117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69" indent="0">
              <a:buNone/>
              <a:defRPr sz="2000" b="1"/>
            </a:lvl2pPr>
            <a:lvl3pPr marL="913539" indent="0">
              <a:buNone/>
              <a:defRPr sz="1800" b="1"/>
            </a:lvl3pPr>
            <a:lvl4pPr marL="1370311" indent="0">
              <a:buNone/>
              <a:defRPr sz="1600" b="1"/>
            </a:lvl4pPr>
            <a:lvl5pPr marL="1827083" indent="0">
              <a:buNone/>
              <a:defRPr sz="1600" b="1"/>
            </a:lvl5pPr>
            <a:lvl6pPr marL="2283849" indent="0">
              <a:buNone/>
              <a:defRPr sz="1600" b="1"/>
            </a:lvl6pPr>
            <a:lvl7pPr marL="2740621" indent="0">
              <a:buNone/>
              <a:defRPr sz="1600" b="1"/>
            </a:lvl7pPr>
            <a:lvl8pPr marL="3197391" indent="0">
              <a:buNone/>
              <a:defRPr sz="1600" b="1"/>
            </a:lvl8pPr>
            <a:lvl9pPr marL="3654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1" y="2174879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22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69" indent="0">
              <a:buNone/>
              <a:defRPr sz="1800"/>
            </a:lvl2pPr>
            <a:lvl3pPr marL="913539" indent="0">
              <a:buNone/>
              <a:defRPr sz="1600"/>
            </a:lvl3pPr>
            <a:lvl4pPr marL="1370311" indent="0">
              <a:buNone/>
              <a:defRPr sz="1400"/>
            </a:lvl4pPr>
            <a:lvl5pPr marL="1827083" indent="0">
              <a:buNone/>
              <a:defRPr sz="1400"/>
            </a:lvl5pPr>
            <a:lvl6pPr marL="2283849" indent="0">
              <a:buNone/>
              <a:defRPr sz="1400"/>
            </a:lvl6pPr>
            <a:lvl7pPr marL="2740621" indent="0">
              <a:buNone/>
              <a:defRPr sz="1400"/>
            </a:lvl7pPr>
            <a:lvl8pPr marL="3197391" indent="0">
              <a:buNone/>
              <a:defRPr sz="1400"/>
            </a:lvl8pPr>
            <a:lvl9pPr marL="365416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1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69" indent="0">
              <a:buNone/>
              <a:defRPr sz="1200"/>
            </a:lvl2pPr>
            <a:lvl3pPr marL="913539" indent="0">
              <a:buNone/>
              <a:defRPr sz="1000"/>
            </a:lvl3pPr>
            <a:lvl4pPr marL="1370311" indent="0">
              <a:buNone/>
              <a:defRPr sz="900"/>
            </a:lvl4pPr>
            <a:lvl5pPr marL="1827083" indent="0">
              <a:buNone/>
              <a:defRPr sz="900"/>
            </a:lvl5pPr>
            <a:lvl6pPr marL="2283849" indent="0">
              <a:buNone/>
              <a:defRPr sz="900"/>
            </a:lvl6pPr>
            <a:lvl7pPr marL="2740621" indent="0">
              <a:buNone/>
              <a:defRPr sz="900"/>
            </a:lvl7pPr>
            <a:lvl8pPr marL="3197391" indent="0">
              <a:buNone/>
              <a:defRPr sz="900"/>
            </a:lvl8pPr>
            <a:lvl9pPr marL="3654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69" indent="0">
              <a:buNone/>
              <a:defRPr sz="2800"/>
            </a:lvl2pPr>
            <a:lvl3pPr marL="913539" indent="0">
              <a:buNone/>
              <a:defRPr sz="2400"/>
            </a:lvl3pPr>
            <a:lvl4pPr marL="1370311" indent="0">
              <a:buNone/>
              <a:defRPr sz="2000"/>
            </a:lvl4pPr>
            <a:lvl5pPr marL="1827083" indent="0">
              <a:buNone/>
              <a:defRPr sz="2000"/>
            </a:lvl5pPr>
            <a:lvl6pPr marL="2283849" indent="0">
              <a:buNone/>
              <a:defRPr sz="2000"/>
            </a:lvl6pPr>
            <a:lvl7pPr marL="2740621" indent="0">
              <a:buNone/>
              <a:defRPr sz="2000"/>
            </a:lvl7pPr>
            <a:lvl8pPr marL="3197391" indent="0">
              <a:buNone/>
              <a:defRPr sz="2000"/>
            </a:lvl8pPr>
            <a:lvl9pPr marL="365416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69" indent="0">
              <a:buNone/>
              <a:defRPr sz="1200"/>
            </a:lvl2pPr>
            <a:lvl3pPr marL="913539" indent="0">
              <a:buNone/>
              <a:defRPr sz="1000"/>
            </a:lvl3pPr>
            <a:lvl4pPr marL="1370311" indent="0">
              <a:buNone/>
              <a:defRPr sz="900"/>
            </a:lvl4pPr>
            <a:lvl5pPr marL="1827083" indent="0">
              <a:buNone/>
              <a:defRPr sz="900"/>
            </a:lvl5pPr>
            <a:lvl6pPr marL="2283849" indent="0">
              <a:buNone/>
              <a:defRPr sz="900"/>
            </a:lvl6pPr>
            <a:lvl7pPr marL="2740621" indent="0">
              <a:buNone/>
              <a:defRPr sz="900"/>
            </a:lvl7pPr>
            <a:lvl8pPr marL="3197391" indent="0">
              <a:buNone/>
              <a:defRPr sz="900"/>
            </a:lvl8pPr>
            <a:lvl9pPr marL="3654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28600"/>
            <a:ext cx="2895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8483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371600"/>
            <a:ext cx="10363200" cy="11430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304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9" indent="0">
              <a:buNone/>
              <a:defRPr sz="1800"/>
            </a:lvl2pPr>
            <a:lvl3pPr marL="914118" indent="0">
              <a:buNone/>
              <a:defRPr sz="1600"/>
            </a:lvl3pPr>
            <a:lvl4pPr marL="1371177" indent="0">
              <a:buNone/>
              <a:defRPr sz="1400"/>
            </a:lvl4pPr>
            <a:lvl5pPr marL="1828236" indent="0">
              <a:buNone/>
              <a:defRPr sz="1400"/>
            </a:lvl5pPr>
            <a:lvl6pPr marL="2285296" indent="0">
              <a:buNone/>
              <a:defRPr sz="1400"/>
            </a:lvl6pPr>
            <a:lvl7pPr marL="2742355" indent="0">
              <a:buNone/>
              <a:defRPr sz="1400"/>
            </a:lvl7pPr>
            <a:lvl8pPr marL="3199415" indent="0">
              <a:buNone/>
              <a:defRPr sz="1400"/>
            </a:lvl8pPr>
            <a:lvl9pPr marL="3656474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8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6" indent="0">
              <a:buNone/>
              <a:defRPr sz="1600" b="1"/>
            </a:lvl5pPr>
            <a:lvl6pPr marL="2285296" indent="0">
              <a:buNone/>
              <a:defRPr sz="1600" b="1"/>
            </a:lvl6pPr>
            <a:lvl7pPr marL="2742355" indent="0">
              <a:buNone/>
              <a:defRPr sz="1600" b="1"/>
            </a:lvl7pPr>
            <a:lvl8pPr marL="3199415" indent="0">
              <a:buNone/>
              <a:defRPr sz="1600" b="1"/>
            </a:lvl8pPr>
            <a:lvl9pPr marL="365647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8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6" indent="0">
              <a:buNone/>
              <a:defRPr sz="1600" b="1"/>
            </a:lvl5pPr>
            <a:lvl6pPr marL="2285296" indent="0">
              <a:buNone/>
              <a:defRPr sz="1600" b="1"/>
            </a:lvl6pPr>
            <a:lvl7pPr marL="2742355" indent="0">
              <a:buNone/>
              <a:defRPr sz="1600" b="1"/>
            </a:lvl7pPr>
            <a:lvl8pPr marL="3199415" indent="0">
              <a:buNone/>
              <a:defRPr sz="1600" b="1"/>
            </a:lvl8pPr>
            <a:lvl9pPr marL="365647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/>
              <a:pPr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59" indent="0">
              <a:buNone/>
              <a:defRPr sz="1200"/>
            </a:lvl2pPr>
            <a:lvl3pPr marL="914118" indent="0">
              <a:buNone/>
              <a:defRPr sz="1000"/>
            </a:lvl3pPr>
            <a:lvl4pPr marL="1371177" indent="0">
              <a:buNone/>
              <a:defRPr sz="900"/>
            </a:lvl4pPr>
            <a:lvl5pPr marL="1828236" indent="0">
              <a:buNone/>
              <a:defRPr sz="900"/>
            </a:lvl5pPr>
            <a:lvl6pPr marL="2285296" indent="0">
              <a:buNone/>
              <a:defRPr sz="900"/>
            </a:lvl6pPr>
            <a:lvl7pPr marL="2742355" indent="0">
              <a:buNone/>
              <a:defRPr sz="900"/>
            </a:lvl7pPr>
            <a:lvl8pPr marL="3199415" indent="0">
              <a:buNone/>
              <a:defRPr sz="900"/>
            </a:lvl8pPr>
            <a:lvl9pPr marL="365647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59" indent="0">
              <a:buNone/>
              <a:defRPr sz="2800"/>
            </a:lvl2pPr>
            <a:lvl3pPr marL="914118" indent="0">
              <a:buNone/>
              <a:defRPr sz="2400"/>
            </a:lvl3pPr>
            <a:lvl4pPr marL="1371177" indent="0">
              <a:buNone/>
              <a:defRPr sz="2000"/>
            </a:lvl4pPr>
            <a:lvl5pPr marL="1828236" indent="0">
              <a:buNone/>
              <a:defRPr sz="2000"/>
            </a:lvl5pPr>
            <a:lvl6pPr marL="2285296" indent="0">
              <a:buNone/>
              <a:defRPr sz="2000"/>
            </a:lvl6pPr>
            <a:lvl7pPr marL="2742355" indent="0">
              <a:buNone/>
              <a:defRPr sz="2000"/>
            </a:lvl7pPr>
            <a:lvl8pPr marL="3199415" indent="0">
              <a:buNone/>
              <a:defRPr sz="2000"/>
            </a:lvl8pPr>
            <a:lvl9pPr marL="365647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59" indent="0">
              <a:buNone/>
              <a:defRPr sz="1200"/>
            </a:lvl2pPr>
            <a:lvl3pPr marL="914118" indent="0">
              <a:buNone/>
              <a:defRPr sz="1000"/>
            </a:lvl3pPr>
            <a:lvl4pPr marL="1371177" indent="0">
              <a:buNone/>
              <a:defRPr sz="900"/>
            </a:lvl4pPr>
            <a:lvl5pPr marL="1828236" indent="0">
              <a:buNone/>
              <a:defRPr sz="900"/>
            </a:lvl5pPr>
            <a:lvl6pPr marL="2285296" indent="0">
              <a:buNone/>
              <a:defRPr sz="900"/>
            </a:lvl6pPr>
            <a:lvl7pPr marL="2742355" indent="0">
              <a:buNone/>
              <a:defRPr sz="900"/>
            </a:lvl7pPr>
            <a:lvl8pPr marL="3199415" indent="0">
              <a:buNone/>
              <a:defRPr sz="900"/>
            </a:lvl8pPr>
            <a:lvl9pPr marL="365647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28600"/>
            <a:ext cx="2895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8483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371600"/>
            <a:ext cx="10363200" cy="11430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304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9" indent="0">
              <a:buNone/>
              <a:defRPr sz="1800"/>
            </a:lvl2pPr>
            <a:lvl3pPr marL="914118" indent="0">
              <a:buNone/>
              <a:defRPr sz="1600"/>
            </a:lvl3pPr>
            <a:lvl4pPr marL="1371177" indent="0">
              <a:buNone/>
              <a:defRPr sz="1400"/>
            </a:lvl4pPr>
            <a:lvl5pPr marL="1828236" indent="0">
              <a:buNone/>
              <a:defRPr sz="1400"/>
            </a:lvl5pPr>
            <a:lvl6pPr marL="2285296" indent="0">
              <a:buNone/>
              <a:defRPr sz="1400"/>
            </a:lvl6pPr>
            <a:lvl7pPr marL="2742355" indent="0">
              <a:buNone/>
              <a:defRPr sz="1400"/>
            </a:lvl7pPr>
            <a:lvl8pPr marL="3199415" indent="0">
              <a:buNone/>
              <a:defRPr sz="1400"/>
            </a:lvl8pPr>
            <a:lvl9pPr marL="3656474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8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6" indent="0">
              <a:buNone/>
              <a:defRPr sz="1600" b="1"/>
            </a:lvl5pPr>
            <a:lvl6pPr marL="2285296" indent="0">
              <a:buNone/>
              <a:defRPr sz="1600" b="1"/>
            </a:lvl6pPr>
            <a:lvl7pPr marL="2742355" indent="0">
              <a:buNone/>
              <a:defRPr sz="1600" b="1"/>
            </a:lvl7pPr>
            <a:lvl8pPr marL="3199415" indent="0">
              <a:buNone/>
              <a:defRPr sz="1600" b="1"/>
            </a:lvl8pPr>
            <a:lvl9pPr marL="365647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8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6" indent="0">
              <a:buNone/>
              <a:defRPr sz="1600" b="1"/>
            </a:lvl5pPr>
            <a:lvl6pPr marL="2285296" indent="0">
              <a:buNone/>
              <a:defRPr sz="1600" b="1"/>
            </a:lvl6pPr>
            <a:lvl7pPr marL="2742355" indent="0">
              <a:buNone/>
              <a:defRPr sz="1600" b="1"/>
            </a:lvl7pPr>
            <a:lvl8pPr marL="3199415" indent="0">
              <a:buNone/>
              <a:defRPr sz="1600" b="1"/>
            </a:lvl8pPr>
            <a:lvl9pPr marL="365647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7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69" indent="0">
              <a:buNone/>
              <a:defRPr sz="2000" b="1"/>
            </a:lvl2pPr>
            <a:lvl3pPr marL="913539" indent="0">
              <a:buNone/>
              <a:defRPr sz="1800" b="1"/>
            </a:lvl3pPr>
            <a:lvl4pPr marL="1370311" indent="0">
              <a:buNone/>
              <a:defRPr sz="1600" b="1"/>
            </a:lvl4pPr>
            <a:lvl5pPr marL="1827083" indent="0">
              <a:buNone/>
              <a:defRPr sz="1600" b="1"/>
            </a:lvl5pPr>
            <a:lvl6pPr marL="2283849" indent="0">
              <a:buNone/>
              <a:defRPr sz="1600" b="1"/>
            </a:lvl6pPr>
            <a:lvl7pPr marL="2740621" indent="0">
              <a:buNone/>
              <a:defRPr sz="1600" b="1"/>
            </a:lvl7pPr>
            <a:lvl8pPr marL="3197391" indent="0">
              <a:buNone/>
              <a:defRPr sz="1600" b="1"/>
            </a:lvl8pPr>
            <a:lvl9pPr marL="3654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9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1" y="1535117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69" indent="0">
              <a:buNone/>
              <a:defRPr sz="2000" b="1"/>
            </a:lvl2pPr>
            <a:lvl3pPr marL="913539" indent="0">
              <a:buNone/>
              <a:defRPr sz="1800" b="1"/>
            </a:lvl3pPr>
            <a:lvl4pPr marL="1370311" indent="0">
              <a:buNone/>
              <a:defRPr sz="1600" b="1"/>
            </a:lvl4pPr>
            <a:lvl5pPr marL="1827083" indent="0">
              <a:buNone/>
              <a:defRPr sz="1600" b="1"/>
            </a:lvl5pPr>
            <a:lvl6pPr marL="2283849" indent="0">
              <a:buNone/>
              <a:defRPr sz="1600" b="1"/>
            </a:lvl6pPr>
            <a:lvl7pPr marL="2740621" indent="0">
              <a:buNone/>
              <a:defRPr sz="1600" b="1"/>
            </a:lvl7pPr>
            <a:lvl8pPr marL="3197391" indent="0">
              <a:buNone/>
              <a:defRPr sz="1600" b="1"/>
            </a:lvl8pPr>
            <a:lvl9pPr marL="3654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1" y="2174879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/>
              <a:pPr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59" indent="0">
              <a:buNone/>
              <a:defRPr sz="1200"/>
            </a:lvl2pPr>
            <a:lvl3pPr marL="914118" indent="0">
              <a:buNone/>
              <a:defRPr sz="1000"/>
            </a:lvl3pPr>
            <a:lvl4pPr marL="1371177" indent="0">
              <a:buNone/>
              <a:defRPr sz="900"/>
            </a:lvl4pPr>
            <a:lvl5pPr marL="1828236" indent="0">
              <a:buNone/>
              <a:defRPr sz="900"/>
            </a:lvl5pPr>
            <a:lvl6pPr marL="2285296" indent="0">
              <a:buNone/>
              <a:defRPr sz="900"/>
            </a:lvl6pPr>
            <a:lvl7pPr marL="2742355" indent="0">
              <a:buNone/>
              <a:defRPr sz="900"/>
            </a:lvl7pPr>
            <a:lvl8pPr marL="3199415" indent="0">
              <a:buNone/>
              <a:defRPr sz="900"/>
            </a:lvl8pPr>
            <a:lvl9pPr marL="365647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59" indent="0">
              <a:buNone/>
              <a:defRPr sz="2800"/>
            </a:lvl2pPr>
            <a:lvl3pPr marL="914118" indent="0">
              <a:buNone/>
              <a:defRPr sz="2400"/>
            </a:lvl3pPr>
            <a:lvl4pPr marL="1371177" indent="0">
              <a:buNone/>
              <a:defRPr sz="2000"/>
            </a:lvl4pPr>
            <a:lvl5pPr marL="1828236" indent="0">
              <a:buNone/>
              <a:defRPr sz="2000"/>
            </a:lvl5pPr>
            <a:lvl6pPr marL="2285296" indent="0">
              <a:buNone/>
              <a:defRPr sz="2000"/>
            </a:lvl6pPr>
            <a:lvl7pPr marL="2742355" indent="0">
              <a:buNone/>
              <a:defRPr sz="2000"/>
            </a:lvl7pPr>
            <a:lvl8pPr marL="3199415" indent="0">
              <a:buNone/>
              <a:defRPr sz="2000"/>
            </a:lvl8pPr>
            <a:lvl9pPr marL="365647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59" indent="0">
              <a:buNone/>
              <a:defRPr sz="1200"/>
            </a:lvl2pPr>
            <a:lvl3pPr marL="914118" indent="0">
              <a:buNone/>
              <a:defRPr sz="1000"/>
            </a:lvl3pPr>
            <a:lvl4pPr marL="1371177" indent="0">
              <a:buNone/>
              <a:defRPr sz="900"/>
            </a:lvl4pPr>
            <a:lvl5pPr marL="1828236" indent="0">
              <a:buNone/>
              <a:defRPr sz="900"/>
            </a:lvl5pPr>
            <a:lvl6pPr marL="2285296" indent="0">
              <a:buNone/>
              <a:defRPr sz="900"/>
            </a:lvl6pPr>
            <a:lvl7pPr marL="2742355" indent="0">
              <a:buNone/>
              <a:defRPr sz="900"/>
            </a:lvl7pPr>
            <a:lvl8pPr marL="3199415" indent="0">
              <a:buNone/>
              <a:defRPr sz="900"/>
            </a:lvl8pPr>
            <a:lvl9pPr marL="365647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28600"/>
            <a:ext cx="2895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8483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371600"/>
            <a:ext cx="10363200" cy="11430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304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58073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057047"/>
      </p:ext>
    </p:extLst>
  </p:cSld>
  <p:clrMapOvr>
    <a:masterClrMapping/>
  </p:clrMapOvr>
  <p:transition advClick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30" indent="0">
              <a:buNone/>
              <a:defRPr sz="1800"/>
            </a:lvl2pPr>
            <a:lvl3pPr marL="913461" indent="0">
              <a:buNone/>
              <a:defRPr sz="1600"/>
            </a:lvl3pPr>
            <a:lvl4pPr marL="1370197" indent="0">
              <a:buNone/>
              <a:defRPr sz="1400"/>
            </a:lvl4pPr>
            <a:lvl5pPr marL="1826924" indent="0">
              <a:buNone/>
              <a:defRPr sz="1400"/>
            </a:lvl5pPr>
            <a:lvl6pPr marL="2283654" indent="0">
              <a:buNone/>
              <a:defRPr sz="1400"/>
            </a:lvl6pPr>
            <a:lvl7pPr marL="2740385" indent="0">
              <a:buNone/>
              <a:defRPr sz="1400"/>
            </a:lvl7pPr>
            <a:lvl8pPr marL="3197116" indent="0">
              <a:buNone/>
              <a:defRPr sz="1400"/>
            </a:lvl8pPr>
            <a:lvl9pPr marL="365384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978923"/>
      </p:ext>
    </p:extLst>
  </p:cSld>
  <p:clrMapOvr>
    <a:masterClrMapping/>
  </p:clrMapOvr>
  <p:transition advClick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340345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/>
              <a:pPr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30" indent="0">
              <a:buNone/>
              <a:defRPr sz="2000" b="1"/>
            </a:lvl2pPr>
            <a:lvl3pPr marL="913461" indent="0">
              <a:buNone/>
              <a:defRPr sz="1800" b="1"/>
            </a:lvl3pPr>
            <a:lvl4pPr marL="1370197" indent="0">
              <a:buNone/>
              <a:defRPr sz="1600" b="1"/>
            </a:lvl4pPr>
            <a:lvl5pPr marL="1826924" indent="0">
              <a:buNone/>
              <a:defRPr sz="1600" b="1"/>
            </a:lvl5pPr>
            <a:lvl6pPr marL="2283654" indent="0">
              <a:buNone/>
              <a:defRPr sz="1600" b="1"/>
            </a:lvl6pPr>
            <a:lvl7pPr marL="2740385" indent="0">
              <a:buNone/>
              <a:defRPr sz="1600" b="1"/>
            </a:lvl7pPr>
            <a:lvl8pPr marL="3197116" indent="0">
              <a:buNone/>
              <a:defRPr sz="1600" b="1"/>
            </a:lvl8pPr>
            <a:lvl9pPr marL="3653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30" indent="0">
              <a:buNone/>
              <a:defRPr sz="2000" b="1"/>
            </a:lvl2pPr>
            <a:lvl3pPr marL="913461" indent="0">
              <a:buNone/>
              <a:defRPr sz="1800" b="1"/>
            </a:lvl3pPr>
            <a:lvl4pPr marL="1370197" indent="0">
              <a:buNone/>
              <a:defRPr sz="1600" b="1"/>
            </a:lvl4pPr>
            <a:lvl5pPr marL="1826924" indent="0">
              <a:buNone/>
              <a:defRPr sz="1600" b="1"/>
            </a:lvl5pPr>
            <a:lvl6pPr marL="2283654" indent="0">
              <a:buNone/>
              <a:defRPr sz="1600" b="1"/>
            </a:lvl6pPr>
            <a:lvl7pPr marL="2740385" indent="0">
              <a:buNone/>
              <a:defRPr sz="1600" b="1"/>
            </a:lvl7pPr>
            <a:lvl8pPr marL="3197116" indent="0">
              <a:buNone/>
              <a:defRPr sz="1600" b="1"/>
            </a:lvl8pPr>
            <a:lvl9pPr marL="3653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29943"/>
      </p:ext>
    </p:extLst>
  </p:cSld>
  <p:clrMapOvr>
    <a:masterClrMapping/>
  </p:clrMapOvr>
  <p:transition advClick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195084"/>
      </p:ext>
    </p:extLst>
  </p:cSld>
  <p:clrMapOvr>
    <a:masterClrMapping/>
  </p:clrMapOvr>
  <p:transition advClick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255060"/>
      </p:ext>
    </p:extLst>
  </p:cSld>
  <p:clrMapOvr>
    <a:masterClrMapping/>
  </p:clrMapOvr>
  <p:transition advClick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4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4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30" indent="0">
              <a:buNone/>
              <a:defRPr sz="1200"/>
            </a:lvl2pPr>
            <a:lvl3pPr marL="913461" indent="0">
              <a:buNone/>
              <a:defRPr sz="1000"/>
            </a:lvl3pPr>
            <a:lvl4pPr marL="1370197" indent="0">
              <a:buNone/>
              <a:defRPr sz="900"/>
            </a:lvl4pPr>
            <a:lvl5pPr marL="1826924" indent="0">
              <a:buNone/>
              <a:defRPr sz="900"/>
            </a:lvl5pPr>
            <a:lvl6pPr marL="2283654" indent="0">
              <a:buNone/>
              <a:defRPr sz="900"/>
            </a:lvl6pPr>
            <a:lvl7pPr marL="2740385" indent="0">
              <a:buNone/>
              <a:defRPr sz="900"/>
            </a:lvl7pPr>
            <a:lvl8pPr marL="3197116" indent="0">
              <a:buNone/>
              <a:defRPr sz="900"/>
            </a:lvl8pPr>
            <a:lvl9pPr marL="3653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638644"/>
      </p:ext>
    </p:extLst>
  </p:cSld>
  <p:clrMapOvr>
    <a:masterClrMapping/>
  </p:clrMapOvr>
  <p:transition advClick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30" indent="0">
              <a:buNone/>
              <a:defRPr sz="2800"/>
            </a:lvl2pPr>
            <a:lvl3pPr marL="913461" indent="0">
              <a:buNone/>
              <a:defRPr sz="2400"/>
            </a:lvl3pPr>
            <a:lvl4pPr marL="1370197" indent="0">
              <a:buNone/>
              <a:defRPr sz="2000"/>
            </a:lvl4pPr>
            <a:lvl5pPr marL="1826924" indent="0">
              <a:buNone/>
              <a:defRPr sz="2000"/>
            </a:lvl5pPr>
            <a:lvl6pPr marL="2283654" indent="0">
              <a:buNone/>
              <a:defRPr sz="2000"/>
            </a:lvl6pPr>
            <a:lvl7pPr marL="2740385" indent="0">
              <a:buNone/>
              <a:defRPr sz="2000"/>
            </a:lvl7pPr>
            <a:lvl8pPr marL="3197116" indent="0">
              <a:buNone/>
              <a:defRPr sz="2000"/>
            </a:lvl8pPr>
            <a:lvl9pPr marL="36538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30" indent="0">
              <a:buNone/>
              <a:defRPr sz="1200"/>
            </a:lvl2pPr>
            <a:lvl3pPr marL="913461" indent="0">
              <a:buNone/>
              <a:defRPr sz="1000"/>
            </a:lvl3pPr>
            <a:lvl4pPr marL="1370197" indent="0">
              <a:buNone/>
              <a:defRPr sz="900"/>
            </a:lvl4pPr>
            <a:lvl5pPr marL="1826924" indent="0">
              <a:buNone/>
              <a:defRPr sz="900"/>
            </a:lvl5pPr>
            <a:lvl6pPr marL="2283654" indent="0">
              <a:buNone/>
              <a:defRPr sz="900"/>
            </a:lvl6pPr>
            <a:lvl7pPr marL="2740385" indent="0">
              <a:buNone/>
              <a:defRPr sz="900"/>
            </a:lvl7pPr>
            <a:lvl8pPr marL="3197116" indent="0">
              <a:buNone/>
              <a:defRPr sz="900"/>
            </a:lvl8pPr>
            <a:lvl9pPr marL="3653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220431"/>
      </p:ext>
    </p:extLst>
  </p:cSld>
  <p:clrMapOvr>
    <a:masterClrMapping/>
  </p:clrMapOvr>
  <p:transition advClick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141386"/>
      </p:ext>
    </p:extLst>
  </p:cSld>
  <p:clrMapOvr>
    <a:masterClrMapping/>
  </p:clrMapOvr>
  <p:transition advClick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28600"/>
            <a:ext cx="2895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8483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080927"/>
      </p:ext>
    </p:extLst>
  </p:cSld>
  <p:clrMapOvr>
    <a:masterClrMapping/>
  </p:clrMapOvr>
  <p:transition advClick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userDrawn="1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1158240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368803"/>
      </p:ext>
    </p:extLst>
  </p:cSld>
  <p:clrMapOvr>
    <a:masterClrMapping/>
  </p:clrMapOvr>
  <p:transition advClick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371600"/>
            <a:ext cx="10363200" cy="11430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304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48819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604362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/>
              <a:pPr/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794" indent="0">
              <a:buNone/>
              <a:defRPr sz="1350"/>
            </a:lvl2pPr>
            <a:lvl3pPr marL="685589" indent="0">
              <a:buNone/>
              <a:defRPr sz="1200"/>
            </a:lvl3pPr>
            <a:lvl4pPr marL="1028383" indent="0">
              <a:buNone/>
              <a:defRPr sz="1050"/>
            </a:lvl4pPr>
            <a:lvl5pPr marL="1371177" indent="0">
              <a:buNone/>
              <a:defRPr sz="1050"/>
            </a:lvl5pPr>
            <a:lvl6pPr marL="1713972" indent="0">
              <a:buNone/>
              <a:defRPr sz="1050"/>
            </a:lvl6pPr>
            <a:lvl7pPr marL="2056766" indent="0">
              <a:buNone/>
              <a:defRPr sz="1050"/>
            </a:lvl7pPr>
            <a:lvl8pPr marL="2399561" indent="0">
              <a:buNone/>
              <a:defRPr sz="1050"/>
            </a:lvl8pPr>
            <a:lvl9pPr marL="2742356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021872"/>
      </p:ext>
    </p:extLst>
  </p:cSld>
  <p:clrMapOvr>
    <a:masterClrMapping/>
  </p:clrMapOvr>
  <p:transition advClick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181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181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767057"/>
      </p:ext>
    </p:extLst>
  </p:cSld>
  <p:clrMapOvr>
    <a:masterClrMapping/>
  </p:clrMapOvr>
  <p:transition advClick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794" indent="0">
              <a:buNone/>
              <a:defRPr sz="1500" b="1"/>
            </a:lvl2pPr>
            <a:lvl3pPr marL="685589" indent="0">
              <a:buNone/>
              <a:defRPr sz="1350" b="1"/>
            </a:lvl3pPr>
            <a:lvl4pPr marL="1028383" indent="0">
              <a:buNone/>
              <a:defRPr sz="1200" b="1"/>
            </a:lvl4pPr>
            <a:lvl5pPr marL="1371177" indent="0">
              <a:buNone/>
              <a:defRPr sz="1200" b="1"/>
            </a:lvl5pPr>
            <a:lvl6pPr marL="1713972" indent="0">
              <a:buNone/>
              <a:defRPr sz="1200" b="1"/>
            </a:lvl6pPr>
            <a:lvl7pPr marL="2056766" indent="0">
              <a:buNone/>
              <a:defRPr sz="1200" b="1"/>
            </a:lvl7pPr>
            <a:lvl8pPr marL="2399561" indent="0">
              <a:buNone/>
              <a:defRPr sz="1200" b="1"/>
            </a:lvl8pPr>
            <a:lvl9pPr marL="274235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794" indent="0">
              <a:buNone/>
              <a:defRPr sz="1500" b="1"/>
            </a:lvl2pPr>
            <a:lvl3pPr marL="685589" indent="0">
              <a:buNone/>
              <a:defRPr sz="1350" b="1"/>
            </a:lvl3pPr>
            <a:lvl4pPr marL="1028383" indent="0">
              <a:buNone/>
              <a:defRPr sz="1200" b="1"/>
            </a:lvl4pPr>
            <a:lvl5pPr marL="1371177" indent="0">
              <a:buNone/>
              <a:defRPr sz="1200" b="1"/>
            </a:lvl5pPr>
            <a:lvl6pPr marL="1713972" indent="0">
              <a:buNone/>
              <a:defRPr sz="1200" b="1"/>
            </a:lvl6pPr>
            <a:lvl7pPr marL="2056766" indent="0">
              <a:buNone/>
              <a:defRPr sz="1200" b="1"/>
            </a:lvl7pPr>
            <a:lvl8pPr marL="2399561" indent="0">
              <a:buNone/>
              <a:defRPr sz="1200" b="1"/>
            </a:lvl8pPr>
            <a:lvl9pPr marL="274235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284377"/>
      </p:ext>
    </p:extLst>
  </p:cSld>
  <p:clrMapOvr>
    <a:masterClrMapping/>
  </p:clrMapOvr>
  <p:transition advClick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678341"/>
      </p:ext>
    </p:extLst>
  </p:cSld>
  <p:clrMapOvr>
    <a:masterClrMapping/>
  </p:clrMapOvr>
  <p:transition advClick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68091"/>
      </p:ext>
    </p:extLst>
  </p:cSld>
  <p:clrMapOvr>
    <a:masterClrMapping/>
  </p:clrMapOvr>
  <p:transition advClick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794" indent="0">
              <a:buNone/>
              <a:defRPr sz="900"/>
            </a:lvl2pPr>
            <a:lvl3pPr marL="685589" indent="0">
              <a:buNone/>
              <a:defRPr sz="750"/>
            </a:lvl3pPr>
            <a:lvl4pPr marL="1028383" indent="0">
              <a:buNone/>
              <a:defRPr sz="675"/>
            </a:lvl4pPr>
            <a:lvl5pPr marL="1371177" indent="0">
              <a:buNone/>
              <a:defRPr sz="675"/>
            </a:lvl5pPr>
            <a:lvl6pPr marL="1713972" indent="0">
              <a:buNone/>
              <a:defRPr sz="675"/>
            </a:lvl6pPr>
            <a:lvl7pPr marL="2056766" indent="0">
              <a:buNone/>
              <a:defRPr sz="675"/>
            </a:lvl7pPr>
            <a:lvl8pPr marL="2399561" indent="0">
              <a:buNone/>
              <a:defRPr sz="675"/>
            </a:lvl8pPr>
            <a:lvl9pPr marL="2742356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029101"/>
      </p:ext>
    </p:extLst>
  </p:cSld>
  <p:clrMapOvr>
    <a:masterClrMapping/>
  </p:clrMapOvr>
  <p:transition advClick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794" indent="0">
              <a:buNone/>
              <a:defRPr sz="2100"/>
            </a:lvl2pPr>
            <a:lvl3pPr marL="685589" indent="0">
              <a:buNone/>
              <a:defRPr sz="1800"/>
            </a:lvl3pPr>
            <a:lvl4pPr marL="1028383" indent="0">
              <a:buNone/>
              <a:defRPr sz="1500"/>
            </a:lvl4pPr>
            <a:lvl5pPr marL="1371177" indent="0">
              <a:buNone/>
              <a:defRPr sz="1500"/>
            </a:lvl5pPr>
            <a:lvl6pPr marL="1713972" indent="0">
              <a:buNone/>
              <a:defRPr sz="1500"/>
            </a:lvl6pPr>
            <a:lvl7pPr marL="2056766" indent="0">
              <a:buNone/>
              <a:defRPr sz="1500"/>
            </a:lvl7pPr>
            <a:lvl8pPr marL="2399561" indent="0">
              <a:buNone/>
              <a:defRPr sz="1500"/>
            </a:lvl8pPr>
            <a:lvl9pPr marL="2742356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794" indent="0">
              <a:buNone/>
              <a:defRPr sz="900"/>
            </a:lvl2pPr>
            <a:lvl3pPr marL="685589" indent="0">
              <a:buNone/>
              <a:defRPr sz="750"/>
            </a:lvl3pPr>
            <a:lvl4pPr marL="1028383" indent="0">
              <a:buNone/>
              <a:defRPr sz="675"/>
            </a:lvl4pPr>
            <a:lvl5pPr marL="1371177" indent="0">
              <a:buNone/>
              <a:defRPr sz="675"/>
            </a:lvl5pPr>
            <a:lvl6pPr marL="1713972" indent="0">
              <a:buNone/>
              <a:defRPr sz="675"/>
            </a:lvl6pPr>
            <a:lvl7pPr marL="2056766" indent="0">
              <a:buNone/>
              <a:defRPr sz="675"/>
            </a:lvl7pPr>
            <a:lvl8pPr marL="2399561" indent="0">
              <a:buNone/>
              <a:defRPr sz="675"/>
            </a:lvl8pPr>
            <a:lvl9pPr marL="2742356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43509"/>
      </p:ext>
    </p:extLst>
  </p:cSld>
  <p:clrMapOvr>
    <a:masterClrMapping/>
  </p:clrMapOvr>
  <p:transition advClick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42109"/>
      </p:ext>
    </p:extLst>
  </p:cSld>
  <p:clrMapOvr>
    <a:masterClrMapping/>
  </p:clrMapOvr>
  <p:transition advClick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28600"/>
            <a:ext cx="2895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8483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246933"/>
      </p:ext>
    </p:extLst>
  </p:cSld>
  <p:clrMapOvr>
    <a:masterClrMapping/>
  </p:clrMapOvr>
  <p:transition advClick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371600"/>
            <a:ext cx="10363200" cy="11430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304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98161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1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69" indent="0">
              <a:buNone/>
              <a:defRPr sz="1200"/>
            </a:lvl2pPr>
            <a:lvl3pPr marL="913539" indent="0">
              <a:buNone/>
              <a:defRPr sz="1000"/>
            </a:lvl3pPr>
            <a:lvl4pPr marL="1370311" indent="0">
              <a:buNone/>
              <a:defRPr sz="900"/>
            </a:lvl4pPr>
            <a:lvl5pPr marL="1827083" indent="0">
              <a:buNone/>
              <a:defRPr sz="900"/>
            </a:lvl5pPr>
            <a:lvl6pPr marL="2283849" indent="0">
              <a:buNone/>
              <a:defRPr sz="900"/>
            </a:lvl6pPr>
            <a:lvl7pPr marL="2740621" indent="0">
              <a:buNone/>
              <a:defRPr sz="900"/>
            </a:lvl7pPr>
            <a:lvl8pPr marL="3197391" indent="0">
              <a:buNone/>
              <a:defRPr sz="900"/>
            </a:lvl8pPr>
            <a:lvl9pPr marL="3654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/>
              <a:pPr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333"/>
            </a:lvl1pPr>
            <a:lvl2pPr>
              <a:defRPr sz="1833"/>
            </a:lvl2pPr>
            <a:lvl3pPr>
              <a:buFont typeface="Wingdings" pitchFamily="2" charset="2"/>
              <a:buChar char="§"/>
              <a:defRPr sz="1833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67"/>
            </a:lvl1pPr>
          </a:lstStyle>
          <a:p>
            <a:fld id="{80FCAC95-2E17-43A5-93A4-07F0E7E5AD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302233"/>
      </p:ext>
    </p:extLst>
  </p:cSld>
  <p:clrMapOvr>
    <a:masterClrMapping/>
  </p:clrMapOvr>
  <p:transition advClick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6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39" indent="0">
              <a:buNone/>
              <a:defRPr sz="1800"/>
            </a:lvl2pPr>
            <a:lvl3pPr marL="914080" indent="0">
              <a:buNone/>
              <a:defRPr sz="1600"/>
            </a:lvl3pPr>
            <a:lvl4pPr marL="1371118" indent="0">
              <a:buNone/>
              <a:defRPr sz="1400"/>
            </a:lvl4pPr>
            <a:lvl5pPr marL="1828158" indent="0">
              <a:buNone/>
              <a:defRPr sz="1400"/>
            </a:lvl5pPr>
            <a:lvl6pPr marL="2285199" indent="0">
              <a:buNone/>
              <a:defRPr sz="1400"/>
            </a:lvl6pPr>
            <a:lvl7pPr marL="2742238" indent="0">
              <a:buNone/>
              <a:defRPr sz="1400"/>
            </a:lvl7pPr>
            <a:lvl8pPr marL="3199280" indent="0">
              <a:buNone/>
              <a:defRPr sz="1400"/>
            </a:lvl8pPr>
            <a:lvl9pPr marL="365632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55893"/>
      </p:ext>
    </p:extLst>
  </p:cSld>
  <p:clrMapOvr>
    <a:masterClrMapping/>
  </p:clrMapOvr>
  <p:transition advClick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/>
              <a:pPr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78292"/>
      </p:ext>
    </p:extLst>
  </p:cSld>
  <p:clrMapOvr>
    <a:masterClrMapping/>
  </p:clrMapOvr>
  <p:transition advClick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9" indent="0">
              <a:buNone/>
              <a:defRPr sz="2000" b="1"/>
            </a:lvl2pPr>
            <a:lvl3pPr marL="914080" indent="0">
              <a:buNone/>
              <a:defRPr sz="1800" b="1"/>
            </a:lvl3pPr>
            <a:lvl4pPr marL="1371118" indent="0">
              <a:buNone/>
              <a:defRPr sz="1600" b="1"/>
            </a:lvl4pPr>
            <a:lvl5pPr marL="1828158" indent="0">
              <a:buNone/>
              <a:defRPr sz="1600" b="1"/>
            </a:lvl5pPr>
            <a:lvl6pPr marL="2285199" indent="0">
              <a:buNone/>
              <a:defRPr sz="1600" b="1"/>
            </a:lvl6pPr>
            <a:lvl7pPr marL="2742238" indent="0">
              <a:buNone/>
              <a:defRPr sz="1600" b="1"/>
            </a:lvl7pPr>
            <a:lvl8pPr marL="3199280" indent="0">
              <a:buNone/>
              <a:defRPr sz="1600" b="1"/>
            </a:lvl8pPr>
            <a:lvl9pPr marL="365632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7"/>
            <a:ext cx="53869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14"/>
            <a:ext cx="5389034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9" indent="0">
              <a:buNone/>
              <a:defRPr sz="2000" b="1"/>
            </a:lvl2pPr>
            <a:lvl3pPr marL="914080" indent="0">
              <a:buNone/>
              <a:defRPr sz="1800" b="1"/>
            </a:lvl3pPr>
            <a:lvl4pPr marL="1371118" indent="0">
              <a:buNone/>
              <a:defRPr sz="1600" b="1"/>
            </a:lvl4pPr>
            <a:lvl5pPr marL="1828158" indent="0">
              <a:buNone/>
              <a:defRPr sz="1600" b="1"/>
            </a:lvl5pPr>
            <a:lvl6pPr marL="2285199" indent="0">
              <a:buNone/>
              <a:defRPr sz="1600" b="1"/>
            </a:lvl6pPr>
            <a:lvl7pPr marL="2742238" indent="0">
              <a:buNone/>
              <a:defRPr sz="1600" b="1"/>
            </a:lvl7pPr>
            <a:lvl8pPr marL="3199280" indent="0">
              <a:buNone/>
              <a:defRPr sz="1600" b="1"/>
            </a:lvl8pPr>
            <a:lvl9pPr marL="365632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77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/>
              <a:pPr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35412"/>
      </p:ext>
    </p:extLst>
  </p:cSld>
  <p:clrMapOvr>
    <a:masterClrMapping/>
  </p:clrMapOvr>
  <p:transition advClick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/>
              <a:pPr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31955"/>
      </p:ext>
    </p:extLst>
  </p:cSld>
  <p:clrMapOvr>
    <a:masterClrMapping/>
  </p:clrMapOvr>
  <p:transition advClick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/>
              <a:pPr/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42148"/>
      </p:ext>
    </p:extLst>
  </p:cSld>
  <p:clrMapOvr>
    <a:masterClrMapping/>
  </p:clrMapOvr>
  <p:transition advClick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5" y="1435106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39" indent="0">
              <a:buNone/>
              <a:defRPr sz="1200"/>
            </a:lvl2pPr>
            <a:lvl3pPr marL="914080" indent="0">
              <a:buNone/>
              <a:defRPr sz="1000"/>
            </a:lvl3pPr>
            <a:lvl4pPr marL="1371118" indent="0">
              <a:buNone/>
              <a:defRPr sz="900"/>
            </a:lvl4pPr>
            <a:lvl5pPr marL="1828158" indent="0">
              <a:buNone/>
              <a:defRPr sz="900"/>
            </a:lvl5pPr>
            <a:lvl6pPr marL="2285199" indent="0">
              <a:buNone/>
              <a:defRPr sz="900"/>
            </a:lvl6pPr>
            <a:lvl7pPr marL="2742238" indent="0">
              <a:buNone/>
              <a:defRPr sz="900"/>
            </a:lvl7pPr>
            <a:lvl8pPr marL="3199280" indent="0">
              <a:buNone/>
              <a:defRPr sz="900"/>
            </a:lvl8pPr>
            <a:lvl9pPr marL="365632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/>
              <a:pPr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71135"/>
      </p:ext>
    </p:extLst>
  </p:cSld>
  <p:clrMapOvr>
    <a:masterClrMapping/>
  </p:clrMapOvr>
  <p:transition advClick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2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39" indent="0">
              <a:buNone/>
              <a:defRPr sz="2800"/>
            </a:lvl2pPr>
            <a:lvl3pPr marL="914080" indent="0">
              <a:buNone/>
              <a:defRPr sz="2400"/>
            </a:lvl3pPr>
            <a:lvl4pPr marL="1371118" indent="0">
              <a:buNone/>
              <a:defRPr sz="2000"/>
            </a:lvl4pPr>
            <a:lvl5pPr marL="1828158" indent="0">
              <a:buNone/>
              <a:defRPr sz="2000"/>
            </a:lvl5pPr>
            <a:lvl6pPr marL="2285199" indent="0">
              <a:buNone/>
              <a:defRPr sz="2000"/>
            </a:lvl6pPr>
            <a:lvl7pPr marL="2742238" indent="0">
              <a:buNone/>
              <a:defRPr sz="2000"/>
            </a:lvl7pPr>
            <a:lvl8pPr marL="3199280" indent="0">
              <a:buNone/>
              <a:defRPr sz="2000"/>
            </a:lvl8pPr>
            <a:lvl9pPr marL="365632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40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39" indent="0">
              <a:buNone/>
              <a:defRPr sz="1200"/>
            </a:lvl2pPr>
            <a:lvl3pPr marL="914080" indent="0">
              <a:buNone/>
              <a:defRPr sz="1000"/>
            </a:lvl3pPr>
            <a:lvl4pPr marL="1371118" indent="0">
              <a:buNone/>
              <a:defRPr sz="900"/>
            </a:lvl4pPr>
            <a:lvl5pPr marL="1828158" indent="0">
              <a:buNone/>
              <a:defRPr sz="900"/>
            </a:lvl5pPr>
            <a:lvl6pPr marL="2285199" indent="0">
              <a:buNone/>
              <a:defRPr sz="900"/>
            </a:lvl6pPr>
            <a:lvl7pPr marL="2742238" indent="0">
              <a:buNone/>
              <a:defRPr sz="900"/>
            </a:lvl7pPr>
            <a:lvl8pPr marL="3199280" indent="0">
              <a:buNone/>
              <a:defRPr sz="900"/>
            </a:lvl8pPr>
            <a:lvl9pPr marL="365632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/>
              <a:pPr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79686"/>
      </p:ext>
    </p:extLst>
  </p:cSld>
  <p:clrMapOvr>
    <a:masterClrMapping/>
  </p:clrMapOvr>
  <p:transition advClick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24603"/>
      </p:ext>
    </p:extLst>
  </p:cSld>
  <p:clrMapOvr>
    <a:masterClrMapping/>
  </p:clrMapOvr>
  <p:transition advClick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28600"/>
            <a:ext cx="2895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8483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4683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69" indent="0">
              <a:buNone/>
              <a:defRPr sz="2800"/>
            </a:lvl2pPr>
            <a:lvl3pPr marL="913539" indent="0">
              <a:buNone/>
              <a:defRPr sz="2400"/>
            </a:lvl3pPr>
            <a:lvl4pPr marL="1370311" indent="0">
              <a:buNone/>
              <a:defRPr sz="2000"/>
            </a:lvl4pPr>
            <a:lvl5pPr marL="1827083" indent="0">
              <a:buNone/>
              <a:defRPr sz="2000"/>
            </a:lvl5pPr>
            <a:lvl6pPr marL="2283849" indent="0">
              <a:buNone/>
              <a:defRPr sz="2000"/>
            </a:lvl6pPr>
            <a:lvl7pPr marL="2740621" indent="0">
              <a:buNone/>
              <a:defRPr sz="2000"/>
            </a:lvl7pPr>
            <a:lvl8pPr marL="3197391" indent="0">
              <a:buNone/>
              <a:defRPr sz="2000"/>
            </a:lvl8pPr>
            <a:lvl9pPr marL="365416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69" indent="0">
              <a:buNone/>
              <a:defRPr sz="1200"/>
            </a:lvl2pPr>
            <a:lvl3pPr marL="913539" indent="0">
              <a:buNone/>
              <a:defRPr sz="1000"/>
            </a:lvl3pPr>
            <a:lvl4pPr marL="1370311" indent="0">
              <a:buNone/>
              <a:defRPr sz="900"/>
            </a:lvl4pPr>
            <a:lvl5pPr marL="1827083" indent="0">
              <a:buNone/>
              <a:defRPr sz="900"/>
            </a:lvl5pPr>
            <a:lvl6pPr marL="2283849" indent="0">
              <a:buNone/>
              <a:defRPr sz="900"/>
            </a:lvl6pPr>
            <a:lvl7pPr marL="2740621" indent="0">
              <a:buNone/>
              <a:defRPr sz="900"/>
            </a:lvl7pPr>
            <a:lvl8pPr marL="3197391" indent="0">
              <a:buNone/>
              <a:defRPr sz="900"/>
            </a:lvl8pPr>
            <a:lvl9pPr marL="3654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/>
              <a:pPr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1221" y="2149332"/>
            <a:ext cx="10126132" cy="1470025"/>
          </a:xfrm>
        </p:spPr>
        <p:txBody>
          <a:bodyPr>
            <a:noAutofit/>
          </a:bodyPr>
          <a:lstStyle>
            <a:lvl1pPr algn="ctr">
              <a:defRPr sz="5333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839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F3938-364C-A248-9CAC-FD4C402F7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92868"/>
      </p:ext>
    </p:extLst>
  </p:cSld>
  <p:clrMapOvr>
    <a:masterClrMapping/>
  </p:clrMapOvr>
  <p:transition spd="med"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8C620-8D36-FF4D-843B-0251255EE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2783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B5B99-9BF4-F34E-8F52-A3E1566F0A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99208"/>
      </p:ext>
    </p:extLst>
  </p:cSld>
  <p:clrMapOvr>
    <a:masterClrMapping/>
  </p:clrMapOvr>
  <p:transition spd="med"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F04C9-8F83-5E45-95D4-B85DABFFD0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46948"/>
      </p:ext>
    </p:extLst>
  </p:cSld>
  <p:clrMapOvr>
    <a:masterClrMapping/>
  </p:clrMapOvr>
  <p:transition spd="med"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71D96-AD28-104F-9B0D-56A9D5BCB8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73547"/>
      </p:ext>
    </p:extLst>
  </p:cSld>
  <p:clrMapOvr>
    <a:masterClrMapping/>
  </p:clrMapOvr>
  <p:transition spd="med"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BDDFA-58F1-BA45-A69B-829DE837E3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66517"/>
      </p:ext>
    </p:extLst>
  </p:cSld>
  <p:clrMapOvr>
    <a:masterClrMapping/>
  </p:clrMapOvr>
  <p:transition spd="med"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49"/>
            <a:ext cx="4011084" cy="1162051"/>
          </a:xfrm>
        </p:spPr>
        <p:txBody>
          <a:bodyPr anchor="b"/>
          <a:lstStyle>
            <a:lvl1pPr algn="l">
              <a:defRPr sz="2667" b="1"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C82E216-C59E-5748-BC67-86146183DD20}" type="datetimeFigureOut">
              <a:rPr lang="en-US"/>
              <a:pPr>
                <a:defRPr/>
              </a:pPr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E01D0-708F-6243-A2EC-41486C045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8944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226D983-D565-6947-89EC-9097EE6772F3}" type="datetimeFigureOut">
              <a:rPr lang="en-US"/>
              <a:pPr>
                <a:defRPr/>
              </a:pPr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1D1CA-1F91-274D-A297-69B030904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9598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72C244F-458F-C744-A12F-B7AE960DB3CD}" type="datetimeFigureOut">
              <a:rPr lang="en-US"/>
              <a:pPr>
                <a:defRPr/>
              </a:pPr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49B69-CA21-0046-9F6D-0A9991B5ED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7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91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8" tIns="45995" rIns="91988" bIns="459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1158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8" tIns="45995" rIns="91988" bIns="459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r>
              <a:rPr lang="en-US"/>
              <a:t>jhbikjb</a:t>
            </a:r>
          </a:p>
          <a:p>
            <a:pPr lvl="1"/>
            <a:r>
              <a:rPr lang="en-US"/>
              <a:t>erfer</a:t>
            </a:r>
          </a:p>
          <a:p>
            <a:pPr lvl="0"/>
            <a:r>
              <a:rPr lang="en-US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/>
              <a:pPr/>
              <a:t>4/7/2023</a:t>
            </a:fld>
            <a:endParaRPr lang="en-US"/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6769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3539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0311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7083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578" indent="-34257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400" b="1">
          <a:solidFill>
            <a:srgbClr val="0000DC"/>
          </a:solidFill>
          <a:latin typeface="+mn-lt"/>
          <a:ea typeface="+mn-ea"/>
          <a:cs typeface="+mn-cs"/>
        </a:defRPr>
      </a:lvl1pPr>
      <a:lvl2pPr marL="742250" indent="-28548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2pPr>
      <a:lvl3pPr marL="1141923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598695" indent="-228386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5466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2237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69005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5776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2546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69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39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3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49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2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39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6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8" tIns="45995" rIns="91988" bIns="459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1158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8" tIns="45995" rIns="91988" bIns="459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r>
              <a:rPr lang="en-US"/>
              <a:t>jhbikjb</a:t>
            </a:r>
          </a:p>
          <a:p>
            <a:pPr lvl="1"/>
            <a:r>
              <a:rPr lang="en-US"/>
              <a:t>erfer</a:t>
            </a:r>
          </a:p>
          <a:p>
            <a:pPr lvl="0"/>
            <a:r>
              <a:rPr lang="en-US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6769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3539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0311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7083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578" indent="-34257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400" b="1">
          <a:solidFill>
            <a:srgbClr val="0000DC"/>
          </a:solidFill>
          <a:latin typeface="+mn-lt"/>
          <a:ea typeface="+mn-ea"/>
          <a:cs typeface="+mn-cs"/>
        </a:defRPr>
      </a:lvl1pPr>
      <a:lvl2pPr marL="742250" indent="-28548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2pPr>
      <a:lvl3pPr marL="1141923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598695" indent="-228386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5466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2237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69005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5776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2546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69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39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3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49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2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39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6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8" tIns="45995" rIns="91988" bIns="459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1158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8" tIns="45995" rIns="91988" bIns="459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r>
              <a:rPr lang="en-US"/>
              <a:t>jhbikjb</a:t>
            </a:r>
          </a:p>
          <a:p>
            <a:pPr lvl="1"/>
            <a:r>
              <a:rPr lang="en-US"/>
              <a:t>erfer</a:t>
            </a:r>
          </a:p>
          <a:p>
            <a:pPr lvl="0"/>
            <a:r>
              <a:rPr lang="en-US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6769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3539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0311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7083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578" indent="-34257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400" b="1">
          <a:solidFill>
            <a:srgbClr val="0000DC"/>
          </a:solidFill>
          <a:latin typeface="+mn-lt"/>
          <a:ea typeface="+mn-ea"/>
          <a:cs typeface="+mn-cs"/>
        </a:defRPr>
      </a:lvl1pPr>
      <a:lvl2pPr marL="742250" indent="-28548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2pPr>
      <a:lvl3pPr marL="1141923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598695" indent="-228386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5466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2237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69005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5776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2546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69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39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3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49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2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39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6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3" rIns="92047" bIns="46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1158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3" rIns="92047" bIns="46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r>
              <a:rPr lang="en-US"/>
              <a:t>jhbikjb</a:t>
            </a:r>
          </a:p>
          <a:p>
            <a:pPr lvl="1"/>
            <a:r>
              <a:rPr lang="en-US"/>
              <a:t>erfer</a:t>
            </a:r>
          </a:p>
          <a:p>
            <a:pPr lvl="0"/>
            <a:r>
              <a:rPr lang="en-US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7059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118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177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236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795" indent="-34279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400" b="1">
          <a:solidFill>
            <a:srgbClr val="0000DC"/>
          </a:solidFill>
          <a:latin typeface="+mn-lt"/>
          <a:ea typeface="+mn-ea"/>
          <a:cs typeface="+mn-cs"/>
        </a:defRPr>
      </a:lvl1pPr>
      <a:lvl2pPr marL="742721" indent="-28566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2pPr>
      <a:lvl3pPr marL="1142648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599707" indent="-22853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6767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3826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70885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7944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5003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9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8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7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6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96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5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5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4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3" rIns="92047" bIns="46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1158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3" rIns="92047" bIns="46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r>
              <a:rPr lang="en-US"/>
              <a:t>jhbikjb</a:t>
            </a:r>
          </a:p>
          <a:p>
            <a:pPr lvl="1"/>
            <a:r>
              <a:rPr lang="en-US"/>
              <a:t>erfer</a:t>
            </a:r>
          </a:p>
          <a:p>
            <a:pPr lvl="0"/>
            <a:r>
              <a:rPr lang="en-US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7059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118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177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236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795" indent="-34279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400" b="1">
          <a:solidFill>
            <a:srgbClr val="0000DC"/>
          </a:solidFill>
          <a:latin typeface="+mn-lt"/>
          <a:ea typeface="+mn-ea"/>
          <a:cs typeface="+mn-cs"/>
        </a:defRPr>
      </a:lvl1pPr>
      <a:lvl2pPr marL="742721" indent="-28566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2pPr>
      <a:lvl3pPr marL="1142648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599707" indent="-22853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6767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3826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70885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7944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5003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9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8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7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6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96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5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5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4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1" tIns="45992" rIns="91981" bIns="459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1158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1" tIns="45992" rIns="91981" bIns="459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r>
              <a:rPr lang="en-US"/>
              <a:t>jhbikjb</a:t>
            </a:r>
          </a:p>
          <a:p>
            <a:pPr lvl="1"/>
            <a:r>
              <a:rPr lang="en-US"/>
              <a:t>erfer</a:t>
            </a:r>
          </a:p>
          <a:p>
            <a:pPr lvl="0"/>
            <a:r>
              <a:rPr lang="en-US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45" tIns="45677" rIns="91345" bIns="45677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45" tIns="45677" rIns="91345" bIns="45677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45" tIns="45677" rIns="91345" bIns="45677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94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  <p:sldLayoutId id="2147484151" r:id="rId12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673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3461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0197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6924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550" indent="-3425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400" b="1">
          <a:solidFill>
            <a:srgbClr val="0000DC"/>
          </a:solidFill>
          <a:latin typeface="+mn-lt"/>
          <a:ea typeface="+mn-ea"/>
          <a:cs typeface="+mn-cs"/>
        </a:defRPr>
      </a:lvl1pPr>
      <a:lvl2pPr marL="742188" indent="-28545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2pPr>
      <a:lvl3pPr marL="1141828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598559" indent="-228366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5290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2020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68750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5480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2212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30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61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97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24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54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85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116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846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3" rIns="92047" bIns="46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1158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3" rIns="92047" bIns="46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r>
              <a:rPr lang="en-US"/>
              <a:t>jhbikjb</a:t>
            </a:r>
          </a:p>
          <a:p>
            <a:pPr lvl="1"/>
            <a:r>
              <a:rPr lang="en-US"/>
              <a:t>erfer</a:t>
            </a:r>
          </a:p>
          <a:p>
            <a:pPr lvl="0"/>
            <a:r>
              <a:rPr lang="en-US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05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>
                <a:solidFill>
                  <a:srgbClr val="000000"/>
                </a:solidFill>
              </a:rPr>
              <a:pPr/>
              <a:t>4/7/2023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05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4" r:id="rId1"/>
    <p:sldLayoutId id="2147484155" r:id="rId2"/>
    <p:sldLayoutId id="2147484156" r:id="rId3"/>
    <p:sldLayoutId id="2147484157" r:id="rId4"/>
    <p:sldLayoutId id="2147484158" r:id="rId5"/>
    <p:sldLayoutId id="2147484159" r:id="rId6"/>
    <p:sldLayoutId id="2147484160" r:id="rId7"/>
    <p:sldLayoutId id="2147484161" r:id="rId8"/>
    <p:sldLayoutId id="2147484162" r:id="rId9"/>
    <p:sldLayoutId id="2147484163" r:id="rId10"/>
    <p:sldLayoutId id="2147484164" r:id="rId11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342794" algn="ct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685589" algn="ct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028383" algn="ct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371177" algn="ct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257096" indent="-25709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1800" b="1">
          <a:solidFill>
            <a:srgbClr val="0000DC"/>
          </a:solidFill>
          <a:latin typeface="+mn-lt"/>
          <a:ea typeface="+mn-ea"/>
          <a:cs typeface="+mn-cs"/>
        </a:defRPr>
      </a:lvl1pPr>
      <a:lvl2pPr marL="557041" indent="-214247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1500">
          <a:solidFill>
            <a:schemeClr val="tx1"/>
          </a:solidFill>
          <a:latin typeface="+mn-lt"/>
        </a:defRPr>
      </a:lvl2pPr>
      <a:lvl3pPr marL="856986" indent="-17139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1500">
          <a:solidFill>
            <a:schemeClr val="tx1"/>
          </a:solidFill>
          <a:latin typeface="+mn-lt"/>
        </a:defRPr>
      </a:lvl3pPr>
      <a:lvl4pPr marL="1199780" indent="-171398" algn="l" rtl="0" eaLnBrk="0" fontAlgn="base" hangingPunct="0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</a:defRPr>
      </a:lvl4pPr>
      <a:lvl5pPr marL="1542575" indent="-17139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1500">
          <a:solidFill>
            <a:schemeClr val="tx1"/>
          </a:solidFill>
          <a:latin typeface="+mn-lt"/>
        </a:defRPr>
      </a:lvl5pPr>
      <a:lvl6pPr marL="1885370" indent="-17139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1500">
          <a:solidFill>
            <a:schemeClr val="tx1"/>
          </a:solidFill>
          <a:latin typeface="+mn-lt"/>
        </a:defRPr>
      </a:lvl6pPr>
      <a:lvl7pPr marL="2228164" indent="-17139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1500">
          <a:solidFill>
            <a:schemeClr val="tx1"/>
          </a:solidFill>
          <a:latin typeface="+mn-lt"/>
        </a:defRPr>
      </a:lvl7pPr>
      <a:lvl8pPr marL="2570958" indent="-17139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1500">
          <a:solidFill>
            <a:schemeClr val="tx1"/>
          </a:solidFill>
          <a:latin typeface="+mn-lt"/>
        </a:defRPr>
      </a:lvl8pPr>
      <a:lvl9pPr marL="2913752" indent="-17139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5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794" algn="l" defTabSz="6855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589" algn="l" defTabSz="6855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83" algn="l" defTabSz="6855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77" algn="l" defTabSz="6855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72" algn="l" defTabSz="6855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66" algn="l" defTabSz="6855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561" algn="l" defTabSz="6855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356" algn="l" defTabSz="6855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3" rIns="92047" bIns="46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1158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3" rIns="92047" bIns="46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r>
              <a:rPr lang="en-US"/>
              <a:t>jhbikjb</a:t>
            </a:r>
          </a:p>
          <a:p>
            <a:pPr lvl="1"/>
            <a:r>
              <a:rPr lang="en-US"/>
              <a:t>erfer</a:t>
            </a:r>
          </a:p>
          <a:p>
            <a:pPr lvl="0"/>
            <a:r>
              <a:rPr lang="en-US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/>
              <a:pPr/>
              <a:t>4/7/2023</a:t>
            </a:fld>
            <a:endParaRPr lang="en-US"/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8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7039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08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118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158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780" indent="-3427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400" b="1">
          <a:solidFill>
            <a:srgbClr val="0000DC"/>
          </a:solidFill>
          <a:latin typeface="+mn-lt"/>
          <a:ea typeface="+mn-ea"/>
          <a:cs typeface="+mn-cs"/>
        </a:defRPr>
      </a:lvl1pPr>
      <a:lvl2pPr marL="742690" indent="-2856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2pPr>
      <a:lvl3pPr marL="1142599" indent="-22852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599639" indent="-228521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6679" indent="-22852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3720" indent="-22852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70759" indent="-22852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7798" indent="-22852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4838" indent="-22852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9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0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18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58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99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38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80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20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9"/>
            <a:ext cx="10972800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930908A-BE20-5F4E-B0BE-CEB35A1695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0" y="22225"/>
            <a:ext cx="12192000" cy="0"/>
          </a:xfrm>
          <a:prstGeom prst="line">
            <a:avLst/>
          </a:prstGeom>
          <a:ln w="28575" cmpd="sng">
            <a:solidFill>
              <a:srgbClr val="2291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49984" y="6197601"/>
            <a:ext cx="1572683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0261643" y="6197600"/>
            <a:ext cx="1930357" cy="6604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</p:spTree>
    <p:extLst>
      <p:ext uri="{BB962C8B-B14F-4D97-AF65-F5344CB8AC3E}">
        <p14:creationId xmlns:p14="http://schemas.microsoft.com/office/powerpoint/2010/main" val="199597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8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  <p:sldLayoutId id="2147484189" r:id="rId12"/>
    <p:sldLayoutId id="2147484191" r:id="rId13"/>
  </p:sldLayoutIdLst>
  <p:transition spd="med">
    <p:fade/>
  </p:transition>
  <p:txStyles>
    <p:titleStyle>
      <a:lvl1pPr algn="l" defTabSz="60958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267" b="1" kern="1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1pPr>
      <a:lvl2pPr algn="l" defTabSz="60958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267" b="1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2pPr>
      <a:lvl3pPr algn="l" defTabSz="60958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267" b="1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3pPr>
      <a:lvl4pPr algn="l" defTabSz="60958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267" b="1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4pPr>
      <a:lvl5pPr algn="l" defTabSz="60958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267" b="1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5pPr>
      <a:lvl6pPr marL="609585" algn="l" defTabSz="60958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267" b="1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6pPr>
      <a:lvl7pPr marL="1219170" algn="l" defTabSz="60958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267" b="1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7pPr>
      <a:lvl8pPr marL="1828754" algn="l" defTabSz="60958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267" b="1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8pPr>
      <a:lvl9pPr marL="2438339" algn="l" defTabSz="60958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267" b="1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9pPr>
    </p:titleStyle>
    <p:bodyStyle>
      <a:lvl1pPr marL="457189" indent="-457189" algn="l" defTabSz="609585" rtl="0" eaLnBrk="1" fontAlgn="base" hangingPunct="1">
        <a:spcBef>
          <a:spcPct val="20000"/>
        </a:spcBef>
        <a:spcAft>
          <a:spcPct val="0"/>
        </a:spcAft>
        <a:buClr>
          <a:srgbClr val="2291FF"/>
        </a:buClr>
        <a:buSzPct val="100000"/>
        <a:buFont typeface="Lucida Grande" charset="0"/>
        <a:buChar char="‣"/>
        <a:defRPr sz="3200" kern="1200">
          <a:solidFill>
            <a:schemeClr val="tx1"/>
          </a:solidFill>
          <a:latin typeface="Helvetica" charset="0"/>
          <a:ea typeface="ＭＳ Ｐゴシック" charset="0"/>
          <a:cs typeface="Helvetica" charset="0"/>
        </a:defRPr>
      </a:lvl1pPr>
      <a:lvl2pPr marL="990575" indent="-380990" algn="l" defTabSz="609585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2291FF"/>
        </a:buClr>
        <a:buSzPct val="100000"/>
        <a:buFont typeface="Arial" charset="0"/>
        <a:buChar char="•"/>
        <a:defRPr sz="2667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523962" indent="-304792" algn="l" defTabSz="609585" rtl="0" eaLnBrk="1" fontAlgn="base" hangingPunct="1">
        <a:spcBef>
          <a:spcPct val="20000"/>
        </a:spcBef>
        <a:spcAft>
          <a:spcPct val="0"/>
        </a:spcAft>
        <a:buClr>
          <a:srgbClr val="2291FF"/>
        </a:buClr>
        <a:buSzPct val="100000"/>
        <a:buFont typeface="Lucida Grande" charset="0"/>
        <a:buChar char="-"/>
        <a:defRPr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2133547" indent="-304792" algn="l" defTabSz="609585" rtl="0" eaLnBrk="1" fontAlgn="base" hangingPunct="1">
        <a:spcBef>
          <a:spcPct val="20000"/>
        </a:spcBef>
        <a:spcAft>
          <a:spcPct val="0"/>
        </a:spcAft>
        <a:buClr>
          <a:srgbClr val="2291FF"/>
        </a:buClr>
        <a:buSzPct val="100000"/>
        <a:buFont typeface="Lucida Grande" charset="0"/>
        <a:buChar char="‣"/>
        <a:defRPr sz="2133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743131" indent="-304792" algn="l" defTabSz="609585" rtl="0" eaLnBrk="1" fontAlgn="base" hangingPunct="1">
        <a:spcBef>
          <a:spcPct val="20000"/>
        </a:spcBef>
        <a:spcAft>
          <a:spcPct val="0"/>
        </a:spcAft>
        <a:buClr>
          <a:srgbClr val="2291FF"/>
        </a:buClr>
        <a:buSzPct val="100000"/>
        <a:buFont typeface="Lucida Grande" charset="0"/>
        <a:buChar char="‣"/>
        <a:defRPr sz="2133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1829172" y="793837"/>
            <a:ext cx="9813479" cy="1689100"/>
          </a:xfrm>
        </p:spPr>
        <p:txBody>
          <a:bodyPr/>
          <a:lstStyle/>
          <a:p>
            <a:pPr algn="l">
              <a:defRPr/>
            </a:pPr>
            <a:r>
              <a:rPr lang="en-US" sz="3333" dirty="0"/>
              <a:t>Data Lakes, Lake Houses, and Others</a:t>
            </a:r>
          </a:p>
        </p:txBody>
      </p:sp>
      <p:sp>
        <p:nvSpPr>
          <p:cNvPr id="16385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476751" y="3400490"/>
            <a:ext cx="6159499" cy="82226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sz="2667" dirty="0" err="1"/>
              <a:t>AnHai</a:t>
            </a:r>
            <a:r>
              <a:rPr lang="en-US" sz="2667" dirty="0"/>
              <a:t> Doan   </a:t>
            </a:r>
          </a:p>
          <a:p>
            <a:pPr algn="l">
              <a:lnSpc>
                <a:spcPct val="90000"/>
              </a:lnSpc>
            </a:pPr>
            <a:endParaRPr lang="en-US" sz="2667" dirty="0"/>
          </a:p>
          <a:p>
            <a:pPr>
              <a:lnSpc>
                <a:spcPct val="90000"/>
              </a:lnSpc>
            </a:pPr>
            <a:endParaRPr lang="en-US" sz="1667" dirty="0"/>
          </a:p>
        </p:txBody>
      </p:sp>
      <p:pic>
        <p:nvPicPr>
          <p:cNvPr id="16387" name="Picture 8" descr="whitewo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8255" y="3001949"/>
            <a:ext cx="1175109" cy="1709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2E39-9BC5-4D2D-ADD7-03E7FBE06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192482"/>
            <a:ext cx="10363200" cy="685800"/>
          </a:xfrm>
        </p:spPr>
        <p:txBody>
          <a:bodyPr/>
          <a:lstStyle/>
          <a:p>
            <a:r>
              <a:rPr lang="en-US" dirty="0"/>
              <a:t>Challenges and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3439-CA44-DA7F-9484-F89BDD60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63079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C67E-CC2B-CFDC-B7A1-8DA9DADF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DD5D-2B77-CA40-DF3A-FBA9CE843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4724400"/>
          </a:xfrm>
        </p:spPr>
        <p:txBody>
          <a:bodyPr/>
          <a:lstStyle/>
          <a:p>
            <a:r>
              <a:rPr lang="en-US" dirty="0"/>
              <a:t>If we are to build a data lake for business users, how do we do it?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9230C-6DBB-5822-5B18-55883F70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78440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BA4C-7399-B9D5-1BBA-CF3E0AB7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Diagram">
            <a:extLst>
              <a:ext uri="{FF2B5EF4-FFF2-40B4-BE49-F238E27FC236}">
                <a16:creationId xmlns:a16="http://schemas.microsoft.com/office/drawing/2014/main" id="{ED7FE69B-D6D6-D2E1-F890-3C3C016FF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900" y="47625"/>
            <a:ext cx="8877300" cy="66579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F3CF3-8669-A6AD-DD09-DF066298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34248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5B6D-9D8A-9AFE-8AC7-BBC6E044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A1705-80F2-5DBC-0BCF-27886BD01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Ingestion</a:t>
            </a:r>
          </a:p>
          <a:p>
            <a:pPr lvl="1"/>
            <a:r>
              <a:rPr lang="en-US" dirty="0"/>
              <a:t>hard to do on a large scale, need to capture changes</a:t>
            </a:r>
          </a:p>
          <a:p>
            <a:r>
              <a:rPr lang="en-US" dirty="0"/>
              <a:t>Catalog</a:t>
            </a:r>
          </a:p>
          <a:p>
            <a:pPr lvl="1"/>
            <a:r>
              <a:rPr lang="en-US" dirty="0"/>
              <a:t>this is so that users know what data sets are available and how to find them</a:t>
            </a:r>
          </a:p>
          <a:p>
            <a:pPr lvl="1"/>
            <a:r>
              <a:rPr lang="en-US" dirty="0"/>
              <a:t>need to capture information about each data set</a:t>
            </a:r>
          </a:p>
          <a:p>
            <a:pPr lvl="2"/>
            <a:r>
              <a:rPr lang="en-US" dirty="0"/>
              <a:t>name, description, date acquired, owner, size, type, etc. </a:t>
            </a:r>
          </a:p>
          <a:p>
            <a:pPr lvl="1"/>
            <a:r>
              <a:rPr lang="en-US" dirty="0"/>
              <a:t>can build a keyword search engine on top of these</a:t>
            </a:r>
          </a:p>
          <a:p>
            <a:pPr lvl="1"/>
            <a:r>
              <a:rPr lang="en-US" dirty="0"/>
              <a:t>but this won’t be enough to help users find relevant data sets</a:t>
            </a:r>
          </a:p>
          <a:p>
            <a:pPr lvl="2"/>
            <a:r>
              <a:rPr lang="en-US" dirty="0"/>
              <a:t>discover joinable data sets, </a:t>
            </a:r>
            <a:r>
              <a:rPr lang="en-US" dirty="0" err="1"/>
              <a:t>unionable</a:t>
            </a:r>
            <a:r>
              <a:rPr lang="en-US" dirty="0"/>
              <a:t> data sets</a:t>
            </a:r>
          </a:p>
          <a:p>
            <a:pPr lvl="2"/>
            <a:r>
              <a:rPr lang="en-US" dirty="0"/>
              <a:t>also define business glossary, then tag datasets with glossary terms (BTA problem)</a:t>
            </a:r>
          </a:p>
          <a:p>
            <a:pPr lvl="3"/>
            <a:r>
              <a:rPr lang="en-US" dirty="0"/>
              <a:t>manual tagging, automatic tagging</a:t>
            </a:r>
          </a:p>
          <a:p>
            <a:pPr lvl="1"/>
            <a:r>
              <a:rPr lang="en-US" dirty="0"/>
              <a:t>also profile data sets to understand them, apply data quality rules</a:t>
            </a:r>
          </a:p>
          <a:p>
            <a:pPr lvl="2"/>
            <a:r>
              <a:rPr lang="en-US" dirty="0"/>
              <a:t>results are captured in the catalog</a:t>
            </a:r>
          </a:p>
          <a:p>
            <a:pPr lvl="1"/>
            <a:r>
              <a:rPr lang="en-US" dirty="0"/>
              <a:t>others: have users rate and provide descriptions for data 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9CB94-6744-BC31-05C2-63B7B906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01231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3414-05E8-CDD6-AE2E-D0634FDD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A3CEB-8DC4-4582-EB39-E619A7A92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Ultimately, something similar to Amazon Search is used to help users find and understand data sets</a:t>
            </a:r>
          </a:p>
          <a:p>
            <a:r>
              <a:rPr lang="en-US" dirty="0"/>
              <a:t>Next, user needs to obtain data set</a:t>
            </a:r>
          </a:p>
          <a:p>
            <a:pPr lvl="1"/>
            <a:r>
              <a:rPr lang="en-US" dirty="0"/>
              <a:t>either read permission, or a copy is made say in the work zone</a:t>
            </a:r>
          </a:p>
          <a:p>
            <a:r>
              <a:rPr lang="en-US" dirty="0"/>
              <a:t>Prep (aka curation)</a:t>
            </a:r>
          </a:p>
          <a:p>
            <a:pPr lvl="1"/>
            <a:r>
              <a:rPr lang="en-US" dirty="0"/>
              <a:t>this happens in the work zone</a:t>
            </a:r>
          </a:p>
          <a:p>
            <a:r>
              <a:rPr lang="en-US" dirty="0"/>
              <a:t>Analyze</a:t>
            </a:r>
          </a:p>
          <a:p>
            <a:pPr lvl="1"/>
            <a:r>
              <a:rPr lang="en-US" dirty="0"/>
              <a:t>visualization tools, reporting tools</a:t>
            </a:r>
          </a:p>
          <a:p>
            <a:r>
              <a:rPr lang="en-US" dirty="0"/>
              <a:t>The above four steps (find, provision, prep, analyze) should be self service as much as possible for business users</a:t>
            </a:r>
          </a:p>
          <a:p>
            <a:r>
              <a:rPr lang="en-US" dirty="0"/>
              <a:t>Certain data sets will be put in the gold zone</a:t>
            </a:r>
          </a:p>
          <a:p>
            <a:pPr lvl="1"/>
            <a:r>
              <a:rPr lang="en-US" dirty="0"/>
              <a:t>business users often just consume data in this zone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662E-209A-B560-6BCE-065A97FA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2828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D0F27-8B51-821B-7289-C100DFF3E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80DDD-0C48-DBD9-0644-B271A45E2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Governance</a:t>
            </a:r>
          </a:p>
          <a:p>
            <a:pPr lvl="1"/>
            <a:r>
              <a:rPr lang="en-US" dirty="0"/>
              <a:t>increasingly critical due to several reasons</a:t>
            </a:r>
          </a:p>
          <a:p>
            <a:pPr lvl="2"/>
            <a:r>
              <a:rPr lang="en-US" dirty="0"/>
              <a:t>regulations</a:t>
            </a:r>
          </a:p>
          <a:p>
            <a:pPr lvl="2"/>
            <a:r>
              <a:rPr lang="en-US" dirty="0"/>
              <a:t>data quality</a:t>
            </a:r>
          </a:p>
          <a:p>
            <a:pPr lvl="2"/>
            <a:r>
              <a:rPr lang="en-US" dirty="0"/>
              <a:t>data description / understanding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5FFE5-928A-BFAB-BABF-6AE25A6D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04302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Organize Data Lake into Zones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832013" y="1412385"/>
            <a:ext cx="10546027" cy="453276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0667387" y="204208"/>
            <a:ext cx="1056560" cy="1056560"/>
            <a:chOff x="4118" y="1238517"/>
            <a:chExt cx="792420" cy="792420"/>
          </a:xfrm>
        </p:grpSpPr>
        <p:sp>
          <p:nvSpPr>
            <p:cNvPr id="5" name="Oval 4"/>
            <p:cNvSpPr/>
            <p:nvPr/>
          </p:nvSpPr>
          <p:spPr>
            <a:xfrm>
              <a:off x="4118" y="1238517"/>
              <a:ext cx="792420" cy="79242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120165" y="1354564"/>
              <a:ext cx="560326" cy="5603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algn="ctr" defTabSz="711182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>
                  <a:solidFill>
                    <a:prstClr val="white"/>
                  </a:solidFill>
                  <a:latin typeface="Calibri"/>
                </a:rPr>
                <a:t>Organize the lake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759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Multi-modal IT – Different Governance Levels for Different Zones</a:t>
            </a:r>
          </a:p>
        </p:txBody>
      </p:sp>
      <p:sp>
        <p:nvSpPr>
          <p:cNvPr id="5" name="Freeform 4"/>
          <p:cNvSpPr/>
          <p:nvPr/>
        </p:nvSpPr>
        <p:spPr>
          <a:xfrm>
            <a:off x="7022230" y="3944058"/>
            <a:ext cx="5169769" cy="1782119"/>
          </a:xfrm>
          <a:custGeom>
            <a:avLst/>
            <a:gdLst>
              <a:gd name="connsiteX0" fmla="*/ 0 w 2396813"/>
              <a:gd name="connsiteY0" fmla="*/ 139092 h 1390924"/>
              <a:gd name="connsiteX1" fmla="*/ 139092 w 2396813"/>
              <a:gd name="connsiteY1" fmla="*/ 0 h 1390924"/>
              <a:gd name="connsiteX2" fmla="*/ 2257721 w 2396813"/>
              <a:gd name="connsiteY2" fmla="*/ 0 h 1390924"/>
              <a:gd name="connsiteX3" fmla="*/ 2396813 w 2396813"/>
              <a:gd name="connsiteY3" fmla="*/ 139092 h 1390924"/>
              <a:gd name="connsiteX4" fmla="*/ 2396813 w 2396813"/>
              <a:gd name="connsiteY4" fmla="*/ 1251832 h 1390924"/>
              <a:gd name="connsiteX5" fmla="*/ 2257721 w 2396813"/>
              <a:gd name="connsiteY5" fmla="*/ 1390924 h 1390924"/>
              <a:gd name="connsiteX6" fmla="*/ 139092 w 2396813"/>
              <a:gd name="connsiteY6" fmla="*/ 1390924 h 1390924"/>
              <a:gd name="connsiteX7" fmla="*/ 0 w 2396813"/>
              <a:gd name="connsiteY7" fmla="*/ 1251832 h 1390924"/>
              <a:gd name="connsiteX8" fmla="*/ 0 w 2396813"/>
              <a:gd name="connsiteY8" fmla="*/ 139092 h 139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96813" h="1390924">
                <a:moveTo>
                  <a:pt x="0" y="139092"/>
                </a:moveTo>
                <a:cubicBezTo>
                  <a:pt x="0" y="62274"/>
                  <a:pt x="62274" y="0"/>
                  <a:pt x="139092" y="0"/>
                </a:cubicBezTo>
                <a:lnTo>
                  <a:pt x="2257721" y="0"/>
                </a:lnTo>
                <a:cubicBezTo>
                  <a:pt x="2334539" y="0"/>
                  <a:pt x="2396813" y="62274"/>
                  <a:pt x="2396813" y="139092"/>
                </a:cubicBezTo>
                <a:lnTo>
                  <a:pt x="2396813" y="1251832"/>
                </a:lnTo>
                <a:cubicBezTo>
                  <a:pt x="2396813" y="1328650"/>
                  <a:pt x="2334539" y="1390924"/>
                  <a:pt x="2257721" y="1390924"/>
                </a:cubicBezTo>
                <a:lnTo>
                  <a:pt x="139092" y="1390924"/>
                </a:lnTo>
                <a:cubicBezTo>
                  <a:pt x="62274" y="1390924"/>
                  <a:pt x="0" y="1328650"/>
                  <a:pt x="0" y="1251832"/>
                </a:cubicBezTo>
                <a:lnTo>
                  <a:pt x="0" y="139092"/>
                </a:lnTo>
                <a:close/>
              </a:path>
            </a:pathLst>
          </a:custGeom>
          <a:ln>
            <a:solidFill>
              <a:schemeClr val="accent5"/>
            </a:solidFill>
          </a:ln>
        </p:spPr>
        <p:style>
          <a:lnRef idx="1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80744" tIns="585660" rIns="122019" bIns="122019" numCol="1" spcCol="1270" anchor="t" anchorCtr="0">
            <a:noAutofit/>
          </a:bodyPr>
          <a:lstStyle/>
          <a:p>
            <a:pPr marL="228594" lvl="1" indent="-228594" defTabSz="948243" fontAlgn="base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2667" kern="1200" dirty="0">
                <a:solidFill>
                  <a:srgbClr val="272727">
                    <a:hueOff val="0"/>
                    <a:satOff val="0"/>
                    <a:lumOff val="0"/>
                    <a:alphaOff val="0"/>
                  </a:srgbClr>
                </a:solidFill>
                <a:latin typeface="Calibri"/>
              </a:rPr>
              <a:t>Heavy Governance</a:t>
            </a:r>
          </a:p>
          <a:p>
            <a:pPr marL="228594" lvl="1" indent="-228594" defTabSz="948243" fontAlgn="base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2667" kern="1200" dirty="0">
                <a:solidFill>
                  <a:srgbClr val="272727">
                    <a:hueOff val="0"/>
                    <a:satOff val="0"/>
                    <a:lumOff val="0"/>
                    <a:alphaOff val="0"/>
                  </a:srgbClr>
                </a:solidFill>
                <a:latin typeface="Calibri"/>
              </a:rPr>
              <a:t>Trusted, curated data</a:t>
            </a:r>
          </a:p>
          <a:p>
            <a:pPr marL="228594" lvl="1" indent="-228594" defTabSz="948243" fontAlgn="base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2667" kern="1200" dirty="0">
                <a:solidFill>
                  <a:srgbClr val="272727">
                    <a:hueOff val="0"/>
                    <a:satOff val="0"/>
                    <a:lumOff val="0"/>
                    <a:alphaOff val="0"/>
                  </a:srgbClr>
                </a:solidFill>
                <a:latin typeface="Calibri"/>
              </a:rPr>
              <a:t>Lineage, Data Quality</a:t>
            </a:r>
          </a:p>
        </p:txBody>
      </p:sp>
      <p:sp>
        <p:nvSpPr>
          <p:cNvPr id="6" name="Freeform 5"/>
          <p:cNvSpPr/>
          <p:nvPr/>
        </p:nvSpPr>
        <p:spPr>
          <a:xfrm>
            <a:off x="1" y="3944058"/>
            <a:ext cx="5546795" cy="1782119"/>
          </a:xfrm>
          <a:custGeom>
            <a:avLst/>
            <a:gdLst>
              <a:gd name="connsiteX0" fmla="*/ 0 w 2396813"/>
              <a:gd name="connsiteY0" fmla="*/ 139092 h 1390924"/>
              <a:gd name="connsiteX1" fmla="*/ 139092 w 2396813"/>
              <a:gd name="connsiteY1" fmla="*/ 0 h 1390924"/>
              <a:gd name="connsiteX2" fmla="*/ 2257721 w 2396813"/>
              <a:gd name="connsiteY2" fmla="*/ 0 h 1390924"/>
              <a:gd name="connsiteX3" fmla="*/ 2396813 w 2396813"/>
              <a:gd name="connsiteY3" fmla="*/ 139092 h 1390924"/>
              <a:gd name="connsiteX4" fmla="*/ 2396813 w 2396813"/>
              <a:gd name="connsiteY4" fmla="*/ 1251832 h 1390924"/>
              <a:gd name="connsiteX5" fmla="*/ 2257721 w 2396813"/>
              <a:gd name="connsiteY5" fmla="*/ 1390924 h 1390924"/>
              <a:gd name="connsiteX6" fmla="*/ 139092 w 2396813"/>
              <a:gd name="connsiteY6" fmla="*/ 1390924 h 1390924"/>
              <a:gd name="connsiteX7" fmla="*/ 0 w 2396813"/>
              <a:gd name="connsiteY7" fmla="*/ 1251832 h 1390924"/>
              <a:gd name="connsiteX8" fmla="*/ 0 w 2396813"/>
              <a:gd name="connsiteY8" fmla="*/ 139092 h 139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96813" h="1390924">
                <a:moveTo>
                  <a:pt x="0" y="139092"/>
                </a:moveTo>
                <a:cubicBezTo>
                  <a:pt x="0" y="62274"/>
                  <a:pt x="62274" y="0"/>
                  <a:pt x="139092" y="0"/>
                </a:cubicBezTo>
                <a:lnTo>
                  <a:pt x="2257721" y="0"/>
                </a:lnTo>
                <a:cubicBezTo>
                  <a:pt x="2334539" y="0"/>
                  <a:pt x="2396813" y="62274"/>
                  <a:pt x="2396813" y="139092"/>
                </a:cubicBezTo>
                <a:lnTo>
                  <a:pt x="2396813" y="1251832"/>
                </a:lnTo>
                <a:cubicBezTo>
                  <a:pt x="2396813" y="1328650"/>
                  <a:pt x="2334539" y="1390924"/>
                  <a:pt x="2257721" y="1390924"/>
                </a:cubicBezTo>
                <a:lnTo>
                  <a:pt x="139092" y="1390924"/>
                </a:lnTo>
                <a:cubicBezTo>
                  <a:pt x="62274" y="1390924"/>
                  <a:pt x="0" y="1328650"/>
                  <a:pt x="0" y="1251832"/>
                </a:cubicBezTo>
                <a:lnTo>
                  <a:pt x="0" y="139092"/>
                </a:lnTo>
                <a:close/>
              </a:path>
            </a:pathLst>
          </a:custGeom>
          <a:ln>
            <a:solidFill>
              <a:schemeClr val="accent3"/>
            </a:solidFill>
          </a:ln>
        </p:spPr>
        <p:style>
          <a:lnRef idx="1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2019" tIns="585660" rIns="1080744" bIns="122019" numCol="1" spcCol="1270" anchor="t" anchorCtr="0">
            <a:noAutofit/>
          </a:bodyPr>
          <a:lstStyle/>
          <a:p>
            <a:pPr marL="228594" lvl="1" indent="-228594" defTabSz="948243" fontAlgn="base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2667" kern="1200" dirty="0">
                <a:solidFill>
                  <a:srgbClr val="272727">
                    <a:hueOff val="0"/>
                    <a:satOff val="0"/>
                    <a:lumOff val="0"/>
                    <a:alphaOff val="0"/>
                  </a:srgbClr>
                </a:solidFill>
                <a:latin typeface="Calibri"/>
              </a:rPr>
              <a:t>Minimal Governance</a:t>
            </a:r>
          </a:p>
          <a:p>
            <a:pPr marL="228594" lvl="1" indent="-228594" defTabSz="948243" fontAlgn="base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2667" kern="1200" dirty="0">
                <a:solidFill>
                  <a:srgbClr val="272727">
                    <a:hueOff val="0"/>
                    <a:satOff val="0"/>
                    <a:lumOff val="0"/>
                    <a:alphaOff val="0"/>
                  </a:srgbClr>
                </a:solidFill>
                <a:latin typeface="Calibri"/>
              </a:rPr>
              <a:t>Make sure there is no </a:t>
            </a:r>
            <a:br>
              <a:rPr lang="en-US" sz="2667" kern="1200" dirty="0">
                <a:solidFill>
                  <a:srgbClr val="272727">
                    <a:hueOff val="0"/>
                    <a:satOff val="0"/>
                    <a:lumOff val="0"/>
                    <a:alphaOff val="0"/>
                  </a:srgbClr>
                </a:solidFill>
                <a:latin typeface="Calibri"/>
              </a:rPr>
            </a:br>
            <a:r>
              <a:rPr lang="en-US" sz="2667" kern="1200" dirty="0">
                <a:solidFill>
                  <a:srgbClr val="272727">
                    <a:hueOff val="0"/>
                    <a:satOff val="0"/>
                    <a:lumOff val="0"/>
                    <a:alphaOff val="0"/>
                  </a:srgbClr>
                </a:solidFill>
                <a:latin typeface="Calibri"/>
              </a:rPr>
              <a:t>   sensitive data</a:t>
            </a:r>
          </a:p>
        </p:txBody>
      </p:sp>
      <p:sp>
        <p:nvSpPr>
          <p:cNvPr id="7" name="Freeform 6"/>
          <p:cNvSpPr/>
          <p:nvPr/>
        </p:nvSpPr>
        <p:spPr>
          <a:xfrm>
            <a:off x="7022229" y="1379540"/>
            <a:ext cx="5169771" cy="1637105"/>
          </a:xfrm>
          <a:custGeom>
            <a:avLst/>
            <a:gdLst>
              <a:gd name="connsiteX0" fmla="*/ 0 w 2396813"/>
              <a:gd name="connsiteY0" fmla="*/ 139092 h 1390924"/>
              <a:gd name="connsiteX1" fmla="*/ 139092 w 2396813"/>
              <a:gd name="connsiteY1" fmla="*/ 0 h 1390924"/>
              <a:gd name="connsiteX2" fmla="*/ 2257721 w 2396813"/>
              <a:gd name="connsiteY2" fmla="*/ 0 h 1390924"/>
              <a:gd name="connsiteX3" fmla="*/ 2396813 w 2396813"/>
              <a:gd name="connsiteY3" fmla="*/ 139092 h 1390924"/>
              <a:gd name="connsiteX4" fmla="*/ 2396813 w 2396813"/>
              <a:gd name="connsiteY4" fmla="*/ 1251832 h 1390924"/>
              <a:gd name="connsiteX5" fmla="*/ 2257721 w 2396813"/>
              <a:gd name="connsiteY5" fmla="*/ 1390924 h 1390924"/>
              <a:gd name="connsiteX6" fmla="*/ 139092 w 2396813"/>
              <a:gd name="connsiteY6" fmla="*/ 1390924 h 1390924"/>
              <a:gd name="connsiteX7" fmla="*/ 0 w 2396813"/>
              <a:gd name="connsiteY7" fmla="*/ 1251832 h 1390924"/>
              <a:gd name="connsiteX8" fmla="*/ 0 w 2396813"/>
              <a:gd name="connsiteY8" fmla="*/ 139092 h 139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96813" h="1390924">
                <a:moveTo>
                  <a:pt x="0" y="139092"/>
                </a:moveTo>
                <a:cubicBezTo>
                  <a:pt x="0" y="62274"/>
                  <a:pt x="62274" y="0"/>
                  <a:pt x="139092" y="0"/>
                </a:cubicBezTo>
                <a:lnTo>
                  <a:pt x="2257721" y="0"/>
                </a:lnTo>
                <a:cubicBezTo>
                  <a:pt x="2334539" y="0"/>
                  <a:pt x="2396813" y="62274"/>
                  <a:pt x="2396813" y="139092"/>
                </a:cubicBezTo>
                <a:lnTo>
                  <a:pt x="2396813" y="1251832"/>
                </a:lnTo>
                <a:cubicBezTo>
                  <a:pt x="2396813" y="1328650"/>
                  <a:pt x="2334539" y="1390924"/>
                  <a:pt x="2257721" y="1390924"/>
                </a:cubicBezTo>
                <a:lnTo>
                  <a:pt x="139092" y="1390924"/>
                </a:lnTo>
                <a:cubicBezTo>
                  <a:pt x="62274" y="1390924"/>
                  <a:pt x="0" y="1328650"/>
                  <a:pt x="0" y="1251832"/>
                </a:cubicBezTo>
                <a:lnTo>
                  <a:pt x="0" y="139092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80744" tIns="122019" rIns="122019" bIns="585660" numCol="1" spcCol="1270" anchor="t" anchorCtr="0">
            <a:noAutofit/>
          </a:bodyPr>
          <a:lstStyle/>
          <a:p>
            <a:pPr marL="228594" lvl="1" indent="-228594" defTabSz="948243" fontAlgn="base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2667" kern="1200" dirty="0">
                <a:solidFill>
                  <a:srgbClr val="272727">
                    <a:hueOff val="0"/>
                    <a:satOff val="0"/>
                    <a:lumOff val="0"/>
                    <a:alphaOff val="0"/>
                  </a:srgbClr>
                </a:solidFill>
                <a:latin typeface="Calibri"/>
              </a:rPr>
              <a:t>Heavy governance</a:t>
            </a:r>
          </a:p>
          <a:p>
            <a:pPr marL="228594" lvl="1" indent="-228594" defTabSz="948243" fontAlgn="base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2667" kern="1200" dirty="0">
                <a:solidFill>
                  <a:srgbClr val="272727">
                    <a:hueOff val="0"/>
                    <a:satOff val="0"/>
                    <a:lumOff val="0"/>
                    <a:alphaOff val="0"/>
                  </a:srgbClr>
                </a:solidFill>
                <a:latin typeface="Calibri"/>
              </a:rPr>
              <a:t>Restricted access</a:t>
            </a:r>
          </a:p>
        </p:txBody>
      </p:sp>
      <p:sp>
        <p:nvSpPr>
          <p:cNvPr id="8" name="Freeform 7"/>
          <p:cNvSpPr/>
          <p:nvPr/>
        </p:nvSpPr>
        <p:spPr>
          <a:xfrm>
            <a:off x="2" y="1379540"/>
            <a:ext cx="5546793" cy="1637105"/>
          </a:xfrm>
          <a:custGeom>
            <a:avLst/>
            <a:gdLst>
              <a:gd name="connsiteX0" fmla="*/ 0 w 2396813"/>
              <a:gd name="connsiteY0" fmla="*/ 139092 h 1390924"/>
              <a:gd name="connsiteX1" fmla="*/ 139092 w 2396813"/>
              <a:gd name="connsiteY1" fmla="*/ 0 h 1390924"/>
              <a:gd name="connsiteX2" fmla="*/ 2257721 w 2396813"/>
              <a:gd name="connsiteY2" fmla="*/ 0 h 1390924"/>
              <a:gd name="connsiteX3" fmla="*/ 2396813 w 2396813"/>
              <a:gd name="connsiteY3" fmla="*/ 139092 h 1390924"/>
              <a:gd name="connsiteX4" fmla="*/ 2396813 w 2396813"/>
              <a:gd name="connsiteY4" fmla="*/ 1251832 h 1390924"/>
              <a:gd name="connsiteX5" fmla="*/ 2257721 w 2396813"/>
              <a:gd name="connsiteY5" fmla="*/ 1390924 h 1390924"/>
              <a:gd name="connsiteX6" fmla="*/ 139092 w 2396813"/>
              <a:gd name="connsiteY6" fmla="*/ 1390924 h 1390924"/>
              <a:gd name="connsiteX7" fmla="*/ 0 w 2396813"/>
              <a:gd name="connsiteY7" fmla="*/ 1251832 h 1390924"/>
              <a:gd name="connsiteX8" fmla="*/ 0 w 2396813"/>
              <a:gd name="connsiteY8" fmla="*/ 139092 h 139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96813" h="1390924">
                <a:moveTo>
                  <a:pt x="0" y="139092"/>
                </a:moveTo>
                <a:cubicBezTo>
                  <a:pt x="0" y="62274"/>
                  <a:pt x="62274" y="0"/>
                  <a:pt x="139092" y="0"/>
                </a:cubicBezTo>
                <a:lnTo>
                  <a:pt x="2257721" y="0"/>
                </a:lnTo>
                <a:cubicBezTo>
                  <a:pt x="2334539" y="0"/>
                  <a:pt x="2396813" y="62274"/>
                  <a:pt x="2396813" y="139092"/>
                </a:cubicBezTo>
                <a:lnTo>
                  <a:pt x="2396813" y="1251832"/>
                </a:lnTo>
                <a:cubicBezTo>
                  <a:pt x="2396813" y="1328650"/>
                  <a:pt x="2334539" y="1390924"/>
                  <a:pt x="2257721" y="1390924"/>
                </a:cubicBezTo>
                <a:lnTo>
                  <a:pt x="139092" y="1390924"/>
                </a:lnTo>
                <a:cubicBezTo>
                  <a:pt x="62274" y="1390924"/>
                  <a:pt x="0" y="1328650"/>
                  <a:pt x="0" y="1251832"/>
                </a:cubicBezTo>
                <a:lnTo>
                  <a:pt x="0" y="139092"/>
                </a:lnTo>
                <a:close/>
              </a:path>
            </a:pathLst>
          </a:custGeom>
          <a:ln>
            <a:solidFill>
              <a:schemeClr val="accent4"/>
            </a:solidFill>
          </a:ln>
        </p:spPr>
        <p:style>
          <a:lnRef idx="1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2019" tIns="122019" rIns="1080744" bIns="585660" numCol="1" spcCol="1270" anchor="t" anchorCtr="0">
            <a:noAutofit/>
          </a:bodyPr>
          <a:lstStyle/>
          <a:p>
            <a:pPr marL="228594" lvl="1" indent="-228594" defTabSz="948243" fontAlgn="base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2667" kern="1200" dirty="0">
                <a:solidFill>
                  <a:srgbClr val="272727">
                    <a:hueOff val="0"/>
                    <a:satOff val="0"/>
                    <a:lumOff val="0"/>
                    <a:alphaOff val="0"/>
                  </a:srgbClr>
                </a:solidFill>
                <a:latin typeface="Calibri"/>
              </a:rPr>
              <a:t>Minimal Governance</a:t>
            </a:r>
          </a:p>
          <a:p>
            <a:pPr marL="228594" lvl="1" indent="-228594" defTabSz="948243" fontAlgn="base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sz="2667" kern="1200" dirty="0">
                <a:solidFill>
                  <a:srgbClr val="272727">
                    <a:hueOff val="0"/>
                    <a:satOff val="0"/>
                    <a:lumOff val="0"/>
                    <a:alphaOff val="0"/>
                  </a:srgbClr>
                </a:solidFill>
                <a:latin typeface="Calibri"/>
              </a:rPr>
              <a:t>Make sure there is no sensitive data</a:t>
            </a:r>
          </a:p>
        </p:txBody>
      </p:sp>
      <p:sp>
        <p:nvSpPr>
          <p:cNvPr id="9" name="Freeform 8"/>
          <p:cNvSpPr/>
          <p:nvPr/>
        </p:nvSpPr>
        <p:spPr>
          <a:xfrm>
            <a:off x="3717096" y="1627297"/>
            <a:ext cx="2509459" cy="1882095"/>
          </a:xfrm>
          <a:custGeom>
            <a:avLst/>
            <a:gdLst>
              <a:gd name="connsiteX0" fmla="*/ 0 w 1882094"/>
              <a:gd name="connsiteY0" fmla="*/ 1882094 h 1882094"/>
              <a:gd name="connsiteX1" fmla="*/ 1882094 w 1882094"/>
              <a:gd name="connsiteY1" fmla="*/ 0 h 1882094"/>
              <a:gd name="connsiteX2" fmla="*/ 1882094 w 1882094"/>
              <a:gd name="connsiteY2" fmla="*/ 1882094 h 1882094"/>
              <a:gd name="connsiteX3" fmla="*/ 0 w 1882094"/>
              <a:gd name="connsiteY3" fmla="*/ 1882094 h 1882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094" h="1882094">
                <a:moveTo>
                  <a:pt x="0" y="1882094"/>
                </a:moveTo>
                <a:cubicBezTo>
                  <a:pt x="0" y="842642"/>
                  <a:pt x="842642" y="0"/>
                  <a:pt x="1882094" y="0"/>
                </a:cubicBezTo>
                <a:lnTo>
                  <a:pt x="1882094" y="1882094"/>
                </a:lnTo>
                <a:lnTo>
                  <a:pt x="0" y="1882094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3623" tIns="943623" rIns="208619" bIns="208619" numCol="1" spcCol="1270" anchor="ctr" anchorCtr="0">
            <a:noAutofit/>
          </a:bodyPr>
          <a:lstStyle/>
          <a:p>
            <a:pPr algn="ctr" defTabSz="1303834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933" kern="1200" dirty="0">
                <a:solidFill>
                  <a:prstClr val="white"/>
                </a:solidFill>
                <a:latin typeface="Calibri"/>
              </a:rPr>
              <a:t>Raw/Landing</a:t>
            </a:r>
          </a:p>
        </p:txBody>
      </p:sp>
      <p:sp>
        <p:nvSpPr>
          <p:cNvPr id="10" name="Freeform 9"/>
          <p:cNvSpPr/>
          <p:nvPr/>
        </p:nvSpPr>
        <p:spPr>
          <a:xfrm>
            <a:off x="6342467" y="1627297"/>
            <a:ext cx="2509459" cy="1882095"/>
          </a:xfrm>
          <a:custGeom>
            <a:avLst/>
            <a:gdLst>
              <a:gd name="connsiteX0" fmla="*/ 0 w 1882094"/>
              <a:gd name="connsiteY0" fmla="*/ 1882094 h 1882094"/>
              <a:gd name="connsiteX1" fmla="*/ 1882094 w 1882094"/>
              <a:gd name="connsiteY1" fmla="*/ 0 h 1882094"/>
              <a:gd name="connsiteX2" fmla="*/ 1882094 w 1882094"/>
              <a:gd name="connsiteY2" fmla="*/ 1882094 h 1882094"/>
              <a:gd name="connsiteX3" fmla="*/ 0 w 1882094"/>
              <a:gd name="connsiteY3" fmla="*/ 1882094 h 1882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094" h="1882094">
                <a:moveTo>
                  <a:pt x="0" y="0"/>
                </a:moveTo>
                <a:cubicBezTo>
                  <a:pt x="1039452" y="0"/>
                  <a:pt x="1882094" y="842642"/>
                  <a:pt x="1882094" y="1882094"/>
                </a:cubicBezTo>
                <a:lnTo>
                  <a:pt x="0" y="18820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-2552554"/>
              <a:satOff val="-4045"/>
              <a:lumOff val="6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8619" tIns="943623" rIns="943623" bIns="208619" numCol="1" spcCol="1270" anchor="ctr" anchorCtr="0">
            <a:noAutofit/>
          </a:bodyPr>
          <a:lstStyle/>
          <a:p>
            <a:pPr algn="ctr" defTabSz="1303834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933" kern="1200" dirty="0">
                <a:solidFill>
                  <a:prstClr val="white"/>
                </a:solidFill>
                <a:latin typeface="Calibri"/>
              </a:rPr>
              <a:t>Sensitive</a:t>
            </a:r>
          </a:p>
        </p:txBody>
      </p:sp>
      <p:sp>
        <p:nvSpPr>
          <p:cNvPr id="11" name="Freeform 10"/>
          <p:cNvSpPr/>
          <p:nvPr/>
        </p:nvSpPr>
        <p:spPr>
          <a:xfrm>
            <a:off x="6342467" y="3596326"/>
            <a:ext cx="2509459" cy="1882095"/>
          </a:xfrm>
          <a:custGeom>
            <a:avLst/>
            <a:gdLst>
              <a:gd name="connsiteX0" fmla="*/ 0 w 1882094"/>
              <a:gd name="connsiteY0" fmla="*/ 1882094 h 1882094"/>
              <a:gd name="connsiteX1" fmla="*/ 1882094 w 1882094"/>
              <a:gd name="connsiteY1" fmla="*/ 0 h 1882094"/>
              <a:gd name="connsiteX2" fmla="*/ 1882094 w 1882094"/>
              <a:gd name="connsiteY2" fmla="*/ 1882094 h 1882094"/>
              <a:gd name="connsiteX3" fmla="*/ 0 w 1882094"/>
              <a:gd name="connsiteY3" fmla="*/ 1882094 h 1882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094" h="1882094">
                <a:moveTo>
                  <a:pt x="1882094" y="0"/>
                </a:moveTo>
                <a:cubicBezTo>
                  <a:pt x="1882094" y="1039452"/>
                  <a:pt x="1039452" y="1882094"/>
                  <a:pt x="0" y="1882094"/>
                </a:cubicBezTo>
                <a:lnTo>
                  <a:pt x="0" y="0"/>
                </a:lnTo>
                <a:lnTo>
                  <a:pt x="1882094" y="0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-5105109"/>
              <a:satOff val="-8091"/>
              <a:lumOff val="13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8619" tIns="208620" rIns="943623" bIns="943623" numCol="1" spcCol="1270" anchor="ctr" anchorCtr="0">
            <a:noAutofit/>
          </a:bodyPr>
          <a:lstStyle/>
          <a:p>
            <a:pPr algn="ctr" defTabSz="1303834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933" kern="1200" dirty="0">
                <a:solidFill>
                  <a:prstClr val="white"/>
                </a:solidFill>
                <a:latin typeface="Calibri"/>
              </a:rPr>
              <a:t>Gold/Curated</a:t>
            </a:r>
          </a:p>
        </p:txBody>
      </p:sp>
      <p:sp>
        <p:nvSpPr>
          <p:cNvPr id="12" name="Freeform 11"/>
          <p:cNvSpPr/>
          <p:nvPr/>
        </p:nvSpPr>
        <p:spPr>
          <a:xfrm>
            <a:off x="3717096" y="3596323"/>
            <a:ext cx="2509459" cy="1882095"/>
          </a:xfrm>
          <a:custGeom>
            <a:avLst/>
            <a:gdLst>
              <a:gd name="connsiteX0" fmla="*/ 0 w 1882094"/>
              <a:gd name="connsiteY0" fmla="*/ 1882094 h 1882094"/>
              <a:gd name="connsiteX1" fmla="*/ 1882094 w 1882094"/>
              <a:gd name="connsiteY1" fmla="*/ 0 h 1882094"/>
              <a:gd name="connsiteX2" fmla="*/ 1882094 w 1882094"/>
              <a:gd name="connsiteY2" fmla="*/ 1882094 h 1882094"/>
              <a:gd name="connsiteX3" fmla="*/ 0 w 1882094"/>
              <a:gd name="connsiteY3" fmla="*/ 1882094 h 1882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094" h="1882094">
                <a:moveTo>
                  <a:pt x="1882094" y="1882094"/>
                </a:moveTo>
                <a:cubicBezTo>
                  <a:pt x="842642" y="1882094"/>
                  <a:pt x="0" y="1039452"/>
                  <a:pt x="0" y="0"/>
                </a:cubicBezTo>
                <a:lnTo>
                  <a:pt x="1882094" y="0"/>
                </a:lnTo>
                <a:lnTo>
                  <a:pt x="1882094" y="1882094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-7657663"/>
              <a:satOff val="-12136"/>
              <a:lumOff val="19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3621" tIns="208619" rIns="208619" bIns="943623" numCol="1" spcCol="1270" anchor="ctr" anchorCtr="0">
            <a:noAutofit/>
          </a:bodyPr>
          <a:lstStyle/>
          <a:p>
            <a:pPr algn="ctr" defTabSz="1303834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933" kern="1200" dirty="0">
                <a:solidFill>
                  <a:prstClr val="white"/>
                </a:solidFill>
                <a:latin typeface="Calibri"/>
              </a:rPr>
              <a:t>Work</a:t>
            </a:r>
          </a:p>
        </p:txBody>
      </p:sp>
      <p:sp>
        <p:nvSpPr>
          <p:cNvPr id="13" name="Circular Arrow 12"/>
          <p:cNvSpPr/>
          <p:nvPr/>
        </p:nvSpPr>
        <p:spPr>
          <a:xfrm>
            <a:off x="5851296" y="3161662"/>
            <a:ext cx="866429" cy="565063"/>
          </a:xfrm>
          <a:prstGeom prst="circular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Circular Arrow 13"/>
          <p:cNvSpPr/>
          <p:nvPr/>
        </p:nvSpPr>
        <p:spPr>
          <a:xfrm rot="10800000">
            <a:off x="5851296" y="3378994"/>
            <a:ext cx="866429" cy="565063"/>
          </a:xfrm>
          <a:prstGeom prst="circular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1995977" y="6137388"/>
            <a:ext cx="854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>
                <a:solidFill>
                  <a:srgbClr val="272727"/>
                </a:solidFill>
                <a:latin typeface="Calibri" charset="0"/>
                <a:ea typeface="ＭＳ Ｐゴシック" charset="0"/>
              </a:rPr>
              <a:t>Multi-modal IT with different governance levels in different zones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54102" y="3609949"/>
            <a:ext cx="2363211" cy="461665"/>
          </a:xfrm>
          <a:prstGeom prst="rect">
            <a:avLst/>
          </a:prstGeom>
          <a:solidFill>
            <a:srgbClr val="FFD148"/>
          </a:solidFill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solidFill>
                  <a:srgbClr val="272727"/>
                </a:solidFill>
                <a:latin typeface="Calibri" charset="0"/>
                <a:ea typeface="ＭＳ Ｐゴシック" charset="0"/>
              </a:rPr>
              <a:t>Business Analysts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54101" y="2497966"/>
            <a:ext cx="1975284" cy="461665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solidFill>
                  <a:srgbClr val="FFFFFF"/>
                </a:solidFill>
                <a:latin typeface="Calibri" charset="0"/>
                <a:ea typeface="ＭＳ Ｐゴシック" charset="0"/>
              </a:rPr>
              <a:t>Data Stewards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86415" y="3537636"/>
            <a:ext cx="2000676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solidFill>
                  <a:srgbClr val="FFFFFF"/>
                </a:solidFill>
                <a:latin typeface="Calibri" charset="0"/>
                <a:ea typeface="ＭＳ Ｐゴシック" charset="0"/>
              </a:rPr>
              <a:t>Data Scientists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54101" y="4102391"/>
            <a:ext cx="2434855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solidFill>
                  <a:srgbClr val="FFFFFF"/>
                </a:solidFill>
                <a:latin typeface="Calibri" charset="0"/>
                <a:ea typeface="ＭＳ Ｐゴシック" charset="0"/>
              </a:rPr>
              <a:t>Data Scientists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86416" y="3073738"/>
            <a:ext cx="2053063" cy="461665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solidFill>
                  <a:srgbClr val="FFFFFF"/>
                </a:solidFill>
                <a:latin typeface="Calibri" charset="0"/>
                <a:ea typeface="ＭＳ Ｐゴシック" charset="0"/>
              </a:rPr>
              <a:t>Data Engineers</a:t>
            </a:r>
          </a:p>
        </p:txBody>
      </p:sp>
    </p:spTree>
    <p:extLst>
      <p:ext uri="{BB962C8B-B14F-4D97-AF65-F5344CB8AC3E}">
        <p14:creationId xmlns:p14="http://schemas.microsoft.com/office/powerpoint/2010/main" val="236956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2E39-9BC5-4D2D-ADD7-03E7FBE06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192482"/>
            <a:ext cx="10363200" cy="685800"/>
          </a:xfrm>
        </p:spPr>
        <p:txBody>
          <a:bodyPr/>
          <a:lstStyle/>
          <a:p>
            <a:r>
              <a:rPr lang="en-US" dirty="0" err="1"/>
              <a:t>Lakehouses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3439-CA44-DA7F-9484-F89BDD60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FCAC95-2E17-43A5-93A4-07F0E7E5AD1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6817172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DA56-149C-7105-0774-E1ECA8275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3A4D-B8A2-D260-82E9-456872484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02EFC-7F27-5454-C28F-75ED3B2A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7E23DB-420C-0E5D-C5E1-2EE47D3EA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70" y="0"/>
            <a:ext cx="108196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27209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3489-273E-BBCC-BE87-0E85C5A77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369128"/>
            <a:ext cx="10363200" cy="685800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7143C-3485-95CA-CF28-64B357B9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01250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5A903-6BC7-485F-8DF6-A87ADFD1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86998C-051E-E9BE-6512-6276E4779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800" y="0"/>
            <a:ext cx="68963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75319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21042-3936-B5AB-BB13-1D14DA6C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56" y="557988"/>
            <a:ext cx="3315143" cy="685800"/>
          </a:xfrm>
        </p:spPr>
        <p:txBody>
          <a:bodyPr/>
          <a:lstStyle/>
          <a:p>
            <a:r>
              <a:rPr lang="en-US" dirty="0"/>
              <a:t>Data </a:t>
            </a:r>
            <a:br>
              <a:rPr lang="en-US" dirty="0"/>
            </a:br>
            <a:r>
              <a:rPr lang="en-US" dirty="0"/>
              <a:t>Warehouses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EEF41-2BB4-E1BE-3287-E74E2E5E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FC970D-7B70-915E-9553-F16063079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898" y="0"/>
            <a:ext cx="7304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1370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rgbClr val="0000DC"/>
                </a:solidFill>
                <a:latin typeface="Arial" panose="020B0604020202020204" pitchFamily="34" charset="0"/>
              </a:defRPr>
            </a:lvl1pPr>
            <a:lvl2pPr marL="742920" indent="-285739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54" indent="-228591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36" indent="-22859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18" indent="-228591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499" indent="-22859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681" indent="-22859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863" indent="-22859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045" indent="-22859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D1F8B1-CA58-4CD9-8B09-9F41569C54B2}" type="slidenum">
              <a:rPr kumimoji="0" lang="en-US" altLang="en-US" sz="1400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en-US" sz="14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9459" name="tabl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1328738"/>
            <a:ext cx="2095500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5"/>
          <p:cNvSpPr txBox="1"/>
          <p:nvPr/>
        </p:nvSpPr>
        <p:spPr>
          <a:xfrm>
            <a:off x="5521325" y="773112"/>
            <a:ext cx="1582738" cy="52322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Tx/>
              <a:defRPr/>
            </a:pPr>
            <a:r>
              <a:rPr lang="en-US" sz="2800" b="1" dirty="0">
                <a:cs typeface="Times"/>
              </a:rPr>
              <a:t>X</a:t>
            </a:r>
            <a:endParaRPr lang="en-US" sz="2800" b="1" baseline="-25000" dirty="0">
              <a:cs typeface="Times"/>
            </a:endParaRPr>
          </a:p>
        </p:txBody>
      </p:sp>
      <p:pic>
        <p:nvPicPr>
          <p:cNvPr id="19461" name="tab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3916363"/>
            <a:ext cx="3678238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/>
        </p:nvSpPr>
        <p:spPr>
          <a:xfrm>
            <a:off x="5521325" y="3360737"/>
            <a:ext cx="1582738" cy="52322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Tx/>
              <a:defRPr/>
            </a:pPr>
            <a:r>
              <a:rPr lang="en-US" sz="2800" b="1" dirty="0">
                <a:cs typeface="Times"/>
              </a:rPr>
              <a:t>Y</a:t>
            </a:r>
            <a:endParaRPr lang="en-US" sz="2800" b="1" baseline="-25000" dirty="0">
              <a:cs typeface="Times"/>
            </a:endParaRPr>
          </a:p>
        </p:txBody>
      </p:sp>
      <p:sp>
        <p:nvSpPr>
          <p:cNvPr id="19463" name="Can 6"/>
          <p:cNvSpPr>
            <a:spLocks noChangeArrowheads="1"/>
          </p:cNvSpPr>
          <p:nvPr/>
        </p:nvSpPr>
        <p:spPr bwMode="auto">
          <a:xfrm>
            <a:off x="2940050" y="1414463"/>
            <a:ext cx="1411288" cy="1458912"/>
          </a:xfrm>
          <a:prstGeom prst="can">
            <a:avLst>
              <a:gd name="adj" fmla="val 25016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rgbClr val="0000D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000099"/>
              </a:buClr>
              <a:buSzTx/>
              <a:buFontTx/>
              <a:buChar char="–"/>
            </a:pPr>
            <a:endParaRPr lang="en-US" altLang="en-US" sz="2000" b="0">
              <a:solidFill>
                <a:srgbClr val="FF33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3127375" y="1862138"/>
            <a:ext cx="400050" cy="4699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rgbClr val="0000D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000099"/>
              </a:buClr>
              <a:buSzTx/>
              <a:buFontTx/>
              <a:buChar char="–"/>
            </a:pPr>
            <a:endParaRPr lang="en-US" altLang="en-US" sz="2000" b="0">
              <a:solidFill>
                <a:srgbClr val="FF33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auto">
          <a:xfrm>
            <a:off x="3656013" y="2249488"/>
            <a:ext cx="400050" cy="4699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rgbClr val="0000D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000099"/>
              </a:buClr>
              <a:buSzTx/>
              <a:buFontTx/>
              <a:buChar char="–"/>
            </a:pPr>
            <a:endParaRPr lang="en-US" altLang="en-US" sz="2000" b="0">
              <a:solidFill>
                <a:srgbClr val="FF33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466" name="TextBox 5"/>
          <p:cNvSpPr txBox="1">
            <a:spLocks noChangeArrowheads="1"/>
          </p:cNvSpPr>
          <p:nvPr/>
        </p:nvSpPr>
        <p:spPr bwMode="auto">
          <a:xfrm>
            <a:off x="2903538" y="3932238"/>
            <a:ext cx="14589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rgbClr val="0000D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news articles</a:t>
            </a:r>
          </a:p>
        </p:txBody>
      </p:sp>
      <p:cxnSp>
        <p:nvCxnSpPr>
          <p:cNvPr id="19467" name="Straight Arrow Connector 10"/>
          <p:cNvCxnSpPr>
            <a:cxnSpLocks noChangeShapeType="1"/>
          </p:cNvCxnSpPr>
          <p:nvPr/>
        </p:nvCxnSpPr>
        <p:spPr bwMode="auto">
          <a:xfrm>
            <a:off x="4421188" y="4981575"/>
            <a:ext cx="941387" cy="6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8" name="TextBox 20"/>
          <p:cNvSpPr txBox="1">
            <a:spLocks noChangeArrowheads="1"/>
          </p:cNvSpPr>
          <p:nvPr/>
        </p:nvSpPr>
        <p:spPr bwMode="auto">
          <a:xfrm>
            <a:off x="4151313" y="4319588"/>
            <a:ext cx="14589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rgbClr val="0000D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data extraction</a:t>
            </a:r>
          </a:p>
        </p:txBody>
      </p:sp>
      <p:cxnSp>
        <p:nvCxnSpPr>
          <p:cNvPr id="19469" name="Straight Arrow Connector 12"/>
          <p:cNvCxnSpPr>
            <a:cxnSpLocks noChangeShapeType="1"/>
          </p:cNvCxnSpPr>
          <p:nvPr/>
        </p:nvCxnSpPr>
        <p:spPr bwMode="auto">
          <a:xfrm>
            <a:off x="4421188" y="2173288"/>
            <a:ext cx="941387" cy="47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0" name="Flowchart: Punched Tape 13"/>
          <p:cNvSpPr>
            <a:spLocks noChangeArrowheads="1"/>
          </p:cNvSpPr>
          <p:nvPr/>
        </p:nvSpPr>
        <p:spPr bwMode="auto">
          <a:xfrm rot="5400000">
            <a:off x="3092451" y="4732338"/>
            <a:ext cx="384175" cy="415925"/>
          </a:xfrm>
          <a:prstGeom prst="flowChartPunchedTap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rgbClr val="0000D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000099"/>
              </a:buClr>
              <a:buSzTx/>
              <a:buFontTx/>
              <a:buChar char="–"/>
            </a:pPr>
            <a:endParaRPr lang="en-US" altLang="en-US" sz="2000" b="0">
              <a:solidFill>
                <a:srgbClr val="FF33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471" name="Flowchart: Punched Tape 14"/>
          <p:cNvSpPr>
            <a:spLocks noChangeArrowheads="1"/>
          </p:cNvSpPr>
          <p:nvPr/>
        </p:nvSpPr>
        <p:spPr bwMode="auto">
          <a:xfrm rot="5400000">
            <a:off x="3619501" y="4989513"/>
            <a:ext cx="384175" cy="415925"/>
          </a:xfrm>
          <a:prstGeom prst="flowChartPunchedTap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rgbClr val="0000D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000099"/>
              </a:buClr>
              <a:buSzTx/>
              <a:buFontTx/>
              <a:buChar char="–"/>
            </a:pPr>
            <a:endParaRPr lang="en-US" altLang="en-US" sz="2000" b="0">
              <a:solidFill>
                <a:srgbClr val="FF33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72844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tabl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755650"/>
            <a:ext cx="2051050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6"/>
          <p:cNvSpPr txBox="1"/>
          <p:nvPr/>
        </p:nvSpPr>
        <p:spPr>
          <a:xfrm>
            <a:off x="1785938" y="293687"/>
            <a:ext cx="2106612" cy="52322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Tx/>
              <a:defRPr/>
            </a:pPr>
            <a:r>
              <a:rPr lang="en-US" sz="2800" b="1" dirty="0">
                <a:cs typeface="Times"/>
              </a:rPr>
              <a:t>X</a:t>
            </a:r>
            <a:endParaRPr lang="en-US" sz="2800" b="1" baseline="-25000" dirty="0">
              <a:cs typeface="Times"/>
            </a:endParaRPr>
          </a:p>
        </p:txBody>
      </p:sp>
      <p:pic>
        <p:nvPicPr>
          <p:cNvPr id="20484" name="tab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63" y="538163"/>
            <a:ext cx="3652837" cy="18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8"/>
          <p:cNvSpPr txBox="1"/>
          <p:nvPr/>
        </p:nvSpPr>
        <p:spPr>
          <a:xfrm>
            <a:off x="4751388" y="76200"/>
            <a:ext cx="2106612" cy="52322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Tx/>
              <a:defRPr/>
            </a:pPr>
            <a:r>
              <a:rPr lang="en-US" sz="2800" b="1" dirty="0">
                <a:cs typeface="Times"/>
              </a:rPr>
              <a:t>Y</a:t>
            </a:r>
            <a:endParaRPr lang="en-US" sz="2800" b="1" baseline="-25000" dirty="0">
              <a:cs typeface="Times"/>
            </a:endParaRPr>
          </a:p>
        </p:txBody>
      </p:sp>
      <p:pic>
        <p:nvPicPr>
          <p:cNvPr id="2048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75" y="2449513"/>
            <a:ext cx="8062913" cy="440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3812466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rgbClr val="0000DC"/>
                </a:solidFill>
                <a:latin typeface="Arial" panose="020B0604020202020204" pitchFamily="34" charset="0"/>
              </a:defRPr>
            </a:lvl1pPr>
            <a:lvl2pPr marL="742920" indent="-285739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54" indent="-228591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36" indent="-22859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18" indent="-228591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499" indent="-22859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681" indent="-22859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863" indent="-22859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045" indent="-22859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82A66C-2067-4B07-8BA6-3B90E68AC944}" type="slidenum">
              <a:rPr kumimoji="0" lang="en-US" altLang="en-US" sz="1400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en-US" sz="14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1507" name="Straight Arrow Connector 2"/>
          <p:cNvCxnSpPr>
            <a:cxnSpLocks noChangeShapeType="1"/>
          </p:cNvCxnSpPr>
          <p:nvPr/>
        </p:nvCxnSpPr>
        <p:spPr bwMode="auto">
          <a:xfrm flipV="1">
            <a:off x="6234113" y="3302000"/>
            <a:ext cx="746125" cy="12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1508" name="tabl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1" y="2395538"/>
            <a:ext cx="2765425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8"/>
          <p:cNvSpPr txBox="1"/>
          <p:nvPr/>
        </p:nvSpPr>
        <p:spPr>
          <a:xfrm>
            <a:off x="7104063" y="1841500"/>
            <a:ext cx="1584325" cy="52322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Tx/>
              <a:defRPr/>
            </a:pPr>
            <a:r>
              <a:rPr lang="en-US" sz="2800" b="1" dirty="0">
                <a:cs typeface="Times"/>
              </a:rPr>
              <a:t>Z</a:t>
            </a:r>
            <a:endParaRPr lang="en-US" sz="2800" b="1" baseline="-25000" dirty="0">
              <a:cs typeface="Times"/>
            </a:endParaRPr>
          </a:p>
        </p:txBody>
      </p:sp>
      <p:pic>
        <p:nvPicPr>
          <p:cNvPr id="21510" name="tab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25" y="1311275"/>
            <a:ext cx="2433638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2"/>
          <p:cNvSpPr txBox="1"/>
          <p:nvPr/>
        </p:nvSpPr>
        <p:spPr>
          <a:xfrm>
            <a:off x="2257426" y="757237"/>
            <a:ext cx="1584325" cy="52322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Tx/>
              <a:defRPr/>
            </a:pPr>
            <a:r>
              <a:rPr lang="en-US" sz="2800" b="1" dirty="0">
                <a:cs typeface="Times"/>
              </a:rPr>
              <a:t>X</a:t>
            </a:r>
            <a:endParaRPr lang="en-US" sz="2800" b="1" baseline="-25000" dirty="0">
              <a:cs typeface="Times"/>
            </a:endParaRPr>
          </a:p>
        </p:txBody>
      </p:sp>
      <p:pic>
        <p:nvPicPr>
          <p:cNvPr id="21512" name="tabl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25" y="3767138"/>
            <a:ext cx="3678238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25"/>
          <p:cNvSpPr txBox="1"/>
          <p:nvPr/>
        </p:nvSpPr>
        <p:spPr>
          <a:xfrm>
            <a:off x="2257426" y="3211512"/>
            <a:ext cx="1584325" cy="52322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Tx/>
              <a:defRPr/>
            </a:pPr>
            <a:r>
              <a:rPr lang="en-US" sz="2800" b="1" dirty="0">
                <a:cs typeface="Times"/>
              </a:rPr>
              <a:t>Y</a:t>
            </a:r>
            <a:endParaRPr lang="en-US" sz="2800" b="1" baseline="-25000" dirty="0"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65657926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ETL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032244"/>
            <a:ext cx="9410700" cy="4793512"/>
          </a:xfrm>
        </p:spPr>
        <p:txBody>
          <a:bodyPr/>
          <a:lstStyle/>
          <a:p>
            <a:r>
              <a:rPr lang="en-US" dirty="0"/>
              <a:t>Typically very tedious and time consuming to set up the ETL pipeline</a:t>
            </a:r>
          </a:p>
          <a:p>
            <a:r>
              <a:rPr lang="en-US" dirty="0"/>
              <a:t>Need to rerun it periodically, maintain it over time</a:t>
            </a:r>
          </a:p>
          <a:p>
            <a:r>
              <a:rPr lang="en-US" dirty="0"/>
              <a:t>Building a data warehouse can take years</a:t>
            </a:r>
          </a:p>
          <a:p>
            <a:r>
              <a:rPr lang="en-US" dirty="0"/>
              <a:t>This was okay in the 1990s and early 2000s</a:t>
            </a:r>
          </a:p>
          <a:p>
            <a:pPr lvl="1"/>
            <a:r>
              <a:rPr lang="en-US" dirty="0"/>
              <a:t>not too many people want to use the data warehouse</a:t>
            </a:r>
          </a:p>
          <a:p>
            <a:pPr lvl="1"/>
            <a:r>
              <a:rPr lang="en-US" dirty="0"/>
              <a:t>a small portion of business users</a:t>
            </a:r>
          </a:p>
          <a:p>
            <a:pPr lvl="1"/>
            <a:r>
              <a:rPr lang="en-US" dirty="0"/>
              <a:t>they can ask IT, and IT then uses the data warehouse to find answers</a:t>
            </a:r>
          </a:p>
          <a:p>
            <a:pPr lvl="1"/>
            <a:r>
              <a:rPr lang="en-US" dirty="0"/>
              <a:t>not too much data, mostly relational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34885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D2C8-E0C2-7CB9-BE06-94C405C2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Changed in Early 2000s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8F6A1-0FA1-3BAF-9B40-8FDAB2637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more data is generated, captured, and analyzed by organizations</a:t>
            </a:r>
          </a:p>
          <a:p>
            <a:r>
              <a:rPr lang="en-US" dirty="0"/>
              <a:t>World becomes data driven</a:t>
            </a:r>
          </a:p>
          <a:p>
            <a:r>
              <a:rPr lang="en-US" dirty="0"/>
              <a:t>Decisions now are often made in a data driven fashion</a:t>
            </a:r>
          </a:p>
          <a:p>
            <a:r>
              <a:rPr lang="en-US" dirty="0"/>
              <a:t>This is when Big Data and Data Science become hot phrases</a:t>
            </a:r>
          </a:p>
          <a:p>
            <a:endParaRPr lang="en-US" dirty="0"/>
          </a:p>
          <a:p>
            <a:r>
              <a:rPr lang="en-US" dirty="0"/>
              <a:t>So suddenly a lot more business users want to use data to make decisions</a:t>
            </a:r>
          </a:p>
          <a:p>
            <a:r>
              <a:rPr lang="en-US" dirty="0"/>
              <a:t>A lot more data is generated, lot of non-relational data, data also changes fast</a:t>
            </a:r>
          </a:p>
          <a:p>
            <a:r>
              <a:rPr lang="en-US" dirty="0"/>
              <a:t>Data warehouse can’t keep up with this</a:t>
            </a:r>
          </a:p>
          <a:p>
            <a:r>
              <a:rPr lang="en-US" dirty="0"/>
              <a:t>Ad-hoc solution</a:t>
            </a:r>
          </a:p>
          <a:p>
            <a:pPr lvl="1"/>
            <a:r>
              <a:rPr lang="en-US" dirty="0"/>
              <a:t>business user identifies datasets to be used, goes talk to data owners, asks them to create an ETL pipeline to get the data</a:t>
            </a:r>
          </a:p>
          <a:p>
            <a:pPr lvl="1"/>
            <a:r>
              <a:rPr lang="en-US" dirty="0"/>
              <a:t>too expensive, does not scale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D6E49-D740-013C-8252-7CCC2C63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3809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A158-41C8-1B0B-CCCE-9174FE77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D6FCE-C79C-F0B5-AD37-410B48928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 introduced in 2010</a:t>
            </a:r>
          </a:p>
          <a:p>
            <a:r>
              <a:rPr lang="en-US" dirty="0"/>
              <a:t>Solution to the above problem</a:t>
            </a:r>
          </a:p>
          <a:p>
            <a:r>
              <a:rPr lang="en-US" dirty="0"/>
              <a:t>“Here are all the datasets, now go help yourself and leave us alone”</a:t>
            </a:r>
          </a:p>
          <a:p>
            <a:pPr lvl="1"/>
            <a:r>
              <a:rPr lang="en-US" dirty="0"/>
              <a:t>self service for business users</a:t>
            </a:r>
          </a:p>
          <a:p>
            <a:pPr lvl="1"/>
            <a:r>
              <a:rPr lang="en-US" dirty="0"/>
              <a:t>over time, other types of users also use the data lake</a:t>
            </a:r>
          </a:p>
          <a:p>
            <a:pPr lvl="1"/>
            <a:r>
              <a:rPr lang="en-US" dirty="0"/>
              <a:t>but initially, it was created to help business users process data using self services (because IT just can’t keep up)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B775A-260D-A687-161D-9AB673AF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80500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2_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2_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3_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8_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Waterline Data Corporate Deck">
  <a:themeElements>
    <a:clrScheme name="WATERLIneDATA1">
      <a:dk1>
        <a:srgbClr val="272727"/>
      </a:dk1>
      <a:lt1>
        <a:sysClr val="window" lastClr="FFFFFF"/>
      </a:lt1>
      <a:dk2>
        <a:srgbClr val="002170"/>
      </a:dk2>
      <a:lt2>
        <a:srgbClr val="EFEFEF"/>
      </a:lt2>
      <a:accent1>
        <a:srgbClr val="0A5FBD"/>
      </a:accent1>
      <a:accent2>
        <a:srgbClr val="C85534"/>
      </a:accent2>
      <a:accent3>
        <a:srgbClr val="236968"/>
      </a:accent3>
      <a:accent4>
        <a:srgbClr val="2291FF"/>
      </a:accent4>
      <a:accent5>
        <a:srgbClr val="96BF3E"/>
      </a:accent5>
      <a:accent6>
        <a:srgbClr val="73AAE1"/>
      </a:accent6>
      <a:hlink>
        <a:srgbClr val="0D49AF"/>
      </a:hlink>
      <a:folHlink>
        <a:srgbClr val="00145D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ppt/theme/themeOverride2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ppt/theme/themeOverride3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ppt/theme/themeOverride4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ppt/theme/themeOverride5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ppt/theme/themeOverride6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ppt/theme/themeOverride7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ppt/theme/themeOverride8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52009</TotalTime>
  <Words>680</Words>
  <Application>Microsoft Office PowerPoint</Application>
  <PresentationFormat>Widescreen</PresentationFormat>
  <Paragraphs>118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20</vt:i4>
      </vt:variant>
    </vt:vector>
  </HeadingPairs>
  <TitlesOfParts>
    <vt:vector size="36" baseType="lpstr">
      <vt:lpstr>Arial</vt:lpstr>
      <vt:lpstr>Calibri</vt:lpstr>
      <vt:lpstr>Helvetica</vt:lpstr>
      <vt:lpstr>Lucida Grande</vt:lpstr>
      <vt:lpstr>Times New Roman</vt:lpstr>
      <vt:lpstr>Trebuchet MS</vt:lpstr>
      <vt:lpstr>Wingdings</vt:lpstr>
      <vt:lpstr>orenstyle1</vt:lpstr>
      <vt:lpstr>6_orenstyle1</vt:lpstr>
      <vt:lpstr>12_orenstyle1</vt:lpstr>
      <vt:lpstr>32_orenstyle1</vt:lpstr>
      <vt:lpstr>33_orenstyle1</vt:lpstr>
      <vt:lpstr>1_orenstyle1</vt:lpstr>
      <vt:lpstr>18_orenstyle1</vt:lpstr>
      <vt:lpstr>2_orenstyle1</vt:lpstr>
      <vt:lpstr>Waterline Data Corporate Deck</vt:lpstr>
      <vt:lpstr>Data Lakes, Lake Houses, and Others</vt:lpstr>
      <vt:lpstr>Motivation</vt:lpstr>
      <vt:lpstr>Data  Warehouses</vt:lpstr>
      <vt:lpstr>PowerPoint Presentation</vt:lpstr>
      <vt:lpstr>PowerPoint Presentation</vt:lpstr>
      <vt:lpstr>PowerPoint Presentation</vt:lpstr>
      <vt:lpstr>The ETL Process</vt:lpstr>
      <vt:lpstr>Things Changed in Early 2000s</vt:lpstr>
      <vt:lpstr>Data Lakes</vt:lpstr>
      <vt:lpstr>Challenges and Architecture</vt:lpstr>
      <vt:lpstr>Key Question</vt:lpstr>
      <vt:lpstr>PowerPoint Presentation</vt:lpstr>
      <vt:lpstr>Challenges</vt:lpstr>
      <vt:lpstr>Challenges</vt:lpstr>
      <vt:lpstr>Challenges</vt:lpstr>
      <vt:lpstr>Organize Data Lake into Zones</vt:lpstr>
      <vt:lpstr>Multi-modal IT – Different Governance Levels for Different Zones</vt:lpstr>
      <vt:lpstr>Lakehouses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Hands-Off Crowdsourcing: Crowdsourced Entity Matching for the Masses</dc:title>
  <dc:creator>cgokhale</dc:creator>
  <cp:lastModifiedBy>Doan, AnHai</cp:lastModifiedBy>
  <cp:revision>2593</cp:revision>
  <cp:lastPrinted>2016-10-10T15:24:19Z</cp:lastPrinted>
  <dcterms:modified xsi:type="dcterms:W3CDTF">2023-04-07T18:58:06Z</dcterms:modified>
</cp:coreProperties>
</file>