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73" r:id="rId2"/>
    <p:sldMasterId id="2147483699" r:id="rId3"/>
  </p:sldMasterIdLst>
  <p:notesMasterIdLst>
    <p:notesMasterId r:id="rId19"/>
  </p:notesMasterIdLst>
  <p:handoutMasterIdLst>
    <p:handoutMasterId r:id="rId20"/>
  </p:handoutMasterIdLst>
  <p:sldIdLst>
    <p:sldId id="657" r:id="rId4"/>
    <p:sldId id="680" r:id="rId5"/>
    <p:sldId id="681" r:id="rId6"/>
    <p:sldId id="707" r:id="rId7"/>
    <p:sldId id="682" r:id="rId8"/>
    <p:sldId id="689" r:id="rId9"/>
    <p:sldId id="690" r:id="rId10"/>
    <p:sldId id="692" r:id="rId11"/>
    <p:sldId id="693" r:id="rId12"/>
    <p:sldId id="694" r:id="rId13"/>
    <p:sldId id="705" r:id="rId14"/>
    <p:sldId id="706" r:id="rId15"/>
    <p:sldId id="695" r:id="rId16"/>
    <p:sldId id="696" r:id="rId17"/>
    <p:sldId id="697" r:id="rId18"/>
  </p:sldIdLst>
  <p:sldSz cx="11887200" cy="8229600"/>
  <p:notesSz cx="7010400" cy="9296400"/>
  <p:defaultTextStyle>
    <a:defPPr>
      <a:defRPr lang="en-US"/>
    </a:defPPr>
    <a:lvl1pPr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1pPr>
    <a:lvl2pPr marL="456918"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2pPr>
    <a:lvl3pPr marL="913838"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3pPr>
    <a:lvl4pPr marL="1370756"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4pPr>
    <a:lvl5pPr marL="1827676"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5pPr>
    <a:lvl6pPr marL="2284592" algn="l" defTabSz="913838" rtl="0" eaLnBrk="1" latinLnBrk="0" hangingPunct="1">
      <a:defRPr kumimoji="1" sz="2000" kern="1200">
        <a:solidFill>
          <a:schemeClr val="hlink"/>
        </a:solidFill>
        <a:latin typeface="Arial" charset="0"/>
        <a:ea typeface="+mn-ea"/>
        <a:cs typeface="+mn-cs"/>
      </a:defRPr>
    </a:lvl6pPr>
    <a:lvl7pPr marL="2741510" algn="l" defTabSz="913838" rtl="0" eaLnBrk="1" latinLnBrk="0" hangingPunct="1">
      <a:defRPr kumimoji="1" sz="2000" kern="1200">
        <a:solidFill>
          <a:schemeClr val="hlink"/>
        </a:solidFill>
        <a:latin typeface="Arial" charset="0"/>
        <a:ea typeface="+mn-ea"/>
        <a:cs typeface="+mn-cs"/>
      </a:defRPr>
    </a:lvl7pPr>
    <a:lvl8pPr marL="3198429" algn="l" defTabSz="913838" rtl="0" eaLnBrk="1" latinLnBrk="0" hangingPunct="1">
      <a:defRPr kumimoji="1" sz="2000" kern="1200">
        <a:solidFill>
          <a:schemeClr val="hlink"/>
        </a:solidFill>
        <a:latin typeface="Arial" charset="0"/>
        <a:ea typeface="+mn-ea"/>
        <a:cs typeface="+mn-cs"/>
      </a:defRPr>
    </a:lvl8pPr>
    <a:lvl9pPr marL="3655346" algn="l" defTabSz="913838" rtl="0" eaLnBrk="1" latinLnBrk="0" hangingPunct="1">
      <a:defRPr kumimoji="1" sz="20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5183">
          <p15:clr>
            <a:srgbClr val="A4A3A4"/>
          </p15:clr>
        </p15:guide>
        <p15:guide id="2" pos="748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DC"/>
    <a:srgbClr val="FFFFCC"/>
    <a:srgbClr val="FFFF99"/>
    <a:srgbClr val="990099"/>
    <a:srgbClr val="000000"/>
    <a:srgbClr val="478E16"/>
    <a:srgbClr val="CC3300"/>
    <a:srgbClr val="3333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2" autoAdjust="0"/>
    <p:restoredTop sz="95226" autoAdjust="0"/>
  </p:normalViewPr>
  <p:slideViewPr>
    <p:cSldViewPr snapToGrid="0">
      <p:cViewPr varScale="1">
        <p:scale>
          <a:sx n="73" d="100"/>
          <a:sy n="73" d="100"/>
        </p:scale>
        <p:origin x="448" y="56"/>
      </p:cViewPr>
      <p:guideLst>
        <p:guide orient="horz" pos="5183"/>
        <p:guide pos="7487"/>
      </p:guideLst>
    </p:cSldViewPr>
  </p:slideViewPr>
  <p:outlineViewPr>
    <p:cViewPr>
      <p:scale>
        <a:sx n="33" d="100"/>
        <a:sy n="33" d="100"/>
      </p:scale>
      <p:origin x="259" y="147926"/>
    </p:cViewPr>
  </p:outlineViewPr>
  <p:notesTextViewPr>
    <p:cViewPr>
      <p:scale>
        <a:sx n="100" d="100"/>
        <a:sy n="100" d="100"/>
      </p:scale>
      <p:origin x="0" y="0"/>
    </p:cViewPr>
  </p:notesTextViewPr>
  <p:sorterViewPr>
    <p:cViewPr varScale="1">
      <p:scale>
        <a:sx n="1" d="1"/>
        <a:sy n="1" d="1"/>
      </p:scale>
      <p:origin x="0" y="-4320"/>
    </p:cViewPr>
  </p:sorterViewPr>
  <p:notesViewPr>
    <p:cSldViewPr snapToGrid="0">
      <p:cViewPr>
        <p:scale>
          <a:sx n="100" d="100"/>
          <a:sy n="100" d="100"/>
        </p:scale>
        <p:origin x="-1548" y="9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1"/>
            <a:ext cx="3056227" cy="458319"/>
          </a:xfrm>
          <a:prstGeom prst="rect">
            <a:avLst/>
          </a:prstGeom>
          <a:noFill/>
          <a:ln w="9525">
            <a:noFill/>
            <a:miter lim="800000"/>
            <a:headEnd/>
            <a:tailEnd/>
          </a:ln>
          <a:effectLst/>
        </p:spPr>
        <p:txBody>
          <a:bodyPr vert="horz" wrap="square" lIns="91431" tIns="45717" rIns="91431" bIns="45717" numCol="1" anchor="t" anchorCtr="0" compatLnSpc="1">
            <a:prstTxWarp prst="textNoShape">
              <a:avLst/>
            </a:prstTxWarp>
          </a:bodyPr>
          <a:lstStyle>
            <a:lvl1pPr defTabSz="916135">
              <a:spcBef>
                <a:spcPct val="0"/>
              </a:spcBef>
              <a:buClrTx/>
              <a:buFontTx/>
              <a:buNone/>
              <a:defRPr kumimoji="0" sz="1200">
                <a:solidFill>
                  <a:schemeClr val="tx1"/>
                </a:solidFill>
                <a:latin typeface="Times New Roman" pitchFamily="18" charset="0"/>
              </a:defRPr>
            </a:lvl1pPr>
          </a:lstStyle>
          <a:p>
            <a:endParaRPr lang="en-US"/>
          </a:p>
        </p:txBody>
      </p:sp>
      <p:sp>
        <p:nvSpPr>
          <p:cNvPr id="34819" name="Rectangle 3"/>
          <p:cNvSpPr>
            <a:spLocks noGrp="1" noChangeArrowheads="1"/>
          </p:cNvSpPr>
          <p:nvPr>
            <p:ph type="dt" sz="quarter" idx="1"/>
          </p:nvPr>
        </p:nvSpPr>
        <p:spPr bwMode="auto">
          <a:xfrm>
            <a:off x="3973415" y="1"/>
            <a:ext cx="3056227" cy="458319"/>
          </a:xfrm>
          <a:prstGeom prst="rect">
            <a:avLst/>
          </a:prstGeom>
          <a:noFill/>
          <a:ln w="9525">
            <a:noFill/>
            <a:miter lim="800000"/>
            <a:headEnd/>
            <a:tailEnd/>
          </a:ln>
          <a:effectLst/>
        </p:spPr>
        <p:txBody>
          <a:bodyPr vert="horz" wrap="square" lIns="91431" tIns="45717" rIns="91431" bIns="45717" numCol="1" anchor="t" anchorCtr="0" compatLnSpc="1">
            <a:prstTxWarp prst="textNoShape">
              <a:avLst/>
            </a:prstTxWarp>
          </a:bodyPr>
          <a:lstStyle>
            <a:lvl1pPr algn="r" defTabSz="916135">
              <a:spcBef>
                <a:spcPct val="0"/>
              </a:spcBef>
              <a:buClrTx/>
              <a:buFontTx/>
              <a:buNone/>
              <a:defRPr kumimoji="0" sz="1200">
                <a:solidFill>
                  <a:schemeClr val="tx1"/>
                </a:solidFill>
                <a:latin typeface="Times New Roman" pitchFamily="18" charset="0"/>
              </a:defRPr>
            </a:lvl1pPr>
          </a:lstStyle>
          <a:p>
            <a:endParaRPr lang="en-US"/>
          </a:p>
        </p:txBody>
      </p:sp>
      <p:sp>
        <p:nvSpPr>
          <p:cNvPr id="34820" name="Rectangle 4"/>
          <p:cNvSpPr>
            <a:spLocks noGrp="1" noChangeArrowheads="1"/>
          </p:cNvSpPr>
          <p:nvPr>
            <p:ph type="ftr" sz="quarter" idx="2"/>
          </p:nvPr>
        </p:nvSpPr>
        <p:spPr bwMode="auto">
          <a:xfrm>
            <a:off x="0" y="8852709"/>
            <a:ext cx="3056227" cy="458319"/>
          </a:xfrm>
          <a:prstGeom prst="rect">
            <a:avLst/>
          </a:prstGeom>
          <a:noFill/>
          <a:ln w="9525">
            <a:noFill/>
            <a:miter lim="800000"/>
            <a:headEnd/>
            <a:tailEnd/>
          </a:ln>
          <a:effectLst/>
        </p:spPr>
        <p:txBody>
          <a:bodyPr vert="horz" wrap="square" lIns="91431" tIns="45717" rIns="91431" bIns="45717" numCol="1" anchor="b" anchorCtr="0" compatLnSpc="1">
            <a:prstTxWarp prst="textNoShape">
              <a:avLst/>
            </a:prstTxWarp>
          </a:bodyPr>
          <a:lstStyle>
            <a:lvl1pPr defTabSz="916135">
              <a:spcBef>
                <a:spcPct val="0"/>
              </a:spcBef>
              <a:buClrTx/>
              <a:buFontTx/>
              <a:buNone/>
              <a:defRPr kumimoji="0" sz="1200">
                <a:solidFill>
                  <a:schemeClr val="tx1"/>
                </a:solidFill>
                <a:latin typeface="Times New Roman" pitchFamily="18" charset="0"/>
              </a:defRPr>
            </a:lvl1pPr>
          </a:lstStyle>
          <a:p>
            <a:endParaRPr lang="en-US"/>
          </a:p>
        </p:txBody>
      </p:sp>
      <p:sp>
        <p:nvSpPr>
          <p:cNvPr id="34821" name="Rectangle 5"/>
          <p:cNvSpPr>
            <a:spLocks noGrp="1" noChangeArrowheads="1"/>
          </p:cNvSpPr>
          <p:nvPr>
            <p:ph type="sldNum" sz="quarter" idx="3"/>
          </p:nvPr>
        </p:nvSpPr>
        <p:spPr bwMode="auto">
          <a:xfrm>
            <a:off x="3973415" y="8852709"/>
            <a:ext cx="3056227" cy="458319"/>
          </a:xfrm>
          <a:prstGeom prst="rect">
            <a:avLst/>
          </a:prstGeom>
          <a:noFill/>
          <a:ln w="9525">
            <a:noFill/>
            <a:miter lim="800000"/>
            <a:headEnd/>
            <a:tailEnd/>
          </a:ln>
          <a:effectLst/>
        </p:spPr>
        <p:txBody>
          <a:bodyPr vert="horz" wrap="square" lIns="91431" tIns="45717" rIns="91431" bIns="45717" numCol="1" anchor="b" anchorCtr="0" compatLnSpc="1">
            <a:prstTxWarp prst="textNoShape">
              <a:avLst/>
            </a:prstTxWarp>
          </a:bodyPr>
          <a:lstStyle>
            <a:lvl1pPr algn="r" defTabSz="916135">
              <a:spcBef>
                <a:spcPct val="0"/>
              </a:spcBef>
              <a:buClrTx/>
              <a:buFontTx/>
              <a:buNone/>
              <a:defRPr kumimoji="0" sz="1200">
                <a:solidFill>
                  <a:schemeClr val="tx1"/>
                </a:solidFill>
                <a:latin typeface="Times New Roman" pitchFamily="18" charset="0"/>
              </a:defRPr>
            </a:lvl1pPr>
          </a:lstStyle>
          <a:p>
            <a:fld id="{E6A2AE57-3BED-486F-A398-FE2BC0F122A4}" type="slidenum">
              <a:rPr lang="en-US"/>
              <a:pPr/>
              <a:t>‹#›</a:t>
            </a:fld>
            <a:endParaRPr lang="en-US"/>
          </a:p>
        </p:txBody>
      </p:sp>
    </p:spTree>
    <p:extLst>
      <p:ext uri="{BB962C8B-B14F-4D97-AF65-F5344CB8AC3E}">
        <p14:creationId xmlns:p14="http://schemas.microsoft.com/office/powerpoint/2010/main" val="1610707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1026"/>
          <p:cNvSpPr>
            <a:spLocks noGrp="1" noChangeArrowheads="1"/>
          </p:cNvSpPr>
          <p:nvPr>
            <p:ph type="hdr" sz="quarter"/>
          </p:nvPr>
        </p:nvSpPr>
        <p:spPr bwMode="auto">
          <a:xfrm>
            <a:off x="0" y="1"/>
            <a:ext cx="3056227" cy="458319"/>
          </a:xfrm>
          <a:prstGeom prst="rect">
            <a:avLst/>
          </a:prstGeom>
          <a:noFill/>
          <a:ln w="12700" cap="sq">
            <a:noFill/>
            <a:miter lim="800000"/>
            <a:headEnd type="none" w="sm" len="sm"/>
            <a:tailEnd type="none" w="sm" len="sm"/>
          </a:ln>
          <a:effectLst/>
        </p:spPr>
        <p:txBody>
          <a:bodyPr vert="horz" wrap="square" lIns="91444" tIns="45724" rIns="91444" bIns="45724" numCol="1" anchor="t" anchorCtr="0" compatLnSpc="1">
            <a:prstTxWarp prst="textNoShape">
              <a:avLst/>
            </a:prstTxWarp>
          </a:bodyPr>
          <a:lstStyle>
            <a:lvl1pPr defTabSz="916135">
              <a:spcBef>
                <a:spcPct val="0"/>
              </a:spcBef>
              <a:buClrTx/>
              <a:buFontTx/>
              <a:buNone/>
              <a:defRPr kumimoji="0" sz="1200">
                <a:solidFill>
                  <a:schemeClr val="tx1"/>
                </a:solidFill>
                <a:latin typeface="Times New Roman" pitchFamily="18" charset="0"/>
              </a:defRPr>
            </a:lvl1pPr>
          </a:lstStyle>
          <a:p>
            <a:endParaRPr lang="en-US"/>
          </a:p>
        </p:txBody>
      </p:sp>
      <p:sp>
        <p:nvSpPr>
          <p:cNvPr id="54275" name="Rectangle 1027"/>
          <p:cNvSpPr>
            <a:spLocks noGrp="1" noChangeArrowheads="1"/>
          </p:cNvSpPr>
          <p:nvPr>
            <p:ph type="dt" idx="1"/>
          </p:nvPr>
        </p:nvSpPr>
        <p:spPr bwMode="auto">
          <a:xfrm>
            <a:off x="3973415" y="1"/>
            <a:ext cx="3056227" cy="458319"/>
          </a:xfrm>
          <a:prstGeom prst="rect">
            <a:avLst/>
          </a:prstGeom>
          <a:noFill/>
          <a:ln w="12700" cap="sq">
            <a:noFill/>
            <a:miter lim="800000"/>
            <a:headEnd type="none" w="sm" len="sm"/>
            <a:tailEnd type="none" w="sm" len="sm"/>
          </a:ln>
          <a:effectLst/>
        </p:spPr>
        <p:txBody>
          <a:bodyPr vert="horz" wrap="square" lIns="91444" tIns="45724" rIns="91444" bIns="45724" numCol="1" anchor="t" anchorCtr="0" compatLnSpc="1">
            <a:prstTxWarp prst="textNoShape">
              <a:avLst/>
            </a:prstTxWarp>
          </a:bodyPr>
          <a:lstStyle>
            <a:lvl1pPr algn="r" defTabSz="916135">
              <a:spcBef>
                <a:spcPct val="0"/>
              </a:spcBef>
              <a:buClrTx/>
              <a:buFontTx/>
              <a:buNone/>
              <a:defRPr kumimoji="0" sz="1200">
                <a:solidFill>
                  <a:schemeClr val="tx1"/>
                </a:solidFill>
                <a:latin typeface="Times New Roman" pitchFamily="18" charset="0"/>
              </a:defRPr>
            </a:lvl1pPr>
          </a:lstStyle>
          <a:p>
            <a:endParaRPr lang="en-US"/>
          </a:p>
        </p:txBody>
      </p:sp>
      <p:sp>
        <p:nvSpPr>
          <p:cNvPr id="54276" name="Rectangle 1028"/>
          <p:cNvSpPr>
            <a:spLocks noGrp="1" noRot="1" noChangeAspect="1" noChangeArrowheads="1" noTextEdit="1"/>
          </p:cNvSpPr>
          <p:nvPr>
            <p:ph type="sldImg" idx="2"/>
          </p:nvPr>
        </p:nvSpPr>
        <p:spPr bwMode="auto">
          <a:xfrm>
            <a:off x="942975" y="687388"/>
            <a:ext cx="5067300" cy="3509962"/>
          </a:xfrm>
          <a:prstGeom prst="rect">
            <a:avLst/>
          </a:prstGeom>
          <a:noFill/>
          <a:ln w="9525">
            <a:solidFill>
              <a:srgbClr val="000000"/>
            </a:solidFill>
            <a:miter lim="800000"/>
            <a:headEnd/>
            <a:tailEnd/>
          </a:ln>
          <a:effectLst/>
        </p:spPr>
      </p:sp>
      <p:sp>
        <p:nvSpPr>
          <p:cNvPr id="54277" name="Rectangle 1029"/>
          <p:cNvSpPr>
            <a:spLocks noGrp="1" noChangeArrowheads="1"/>
          </p:cNvSpPr>
          <p:nvPr>
            <p:ph type="body" sz="quarter" idx="3"/>
          </p:nvPr>
        </p:nvSpPr>
        <p:spPr bwMode="auto">
          <a:xfrm>
            <a:off x="917189" y="4427167"/>
            <a:ext cx="5195264" cy="4196382"/>
          </a:xfrm>
          <a:prstGeom prst="rect">
            <a:avLst/>
          </a:prstGeom>
          <a:noFill/>
          <a:ln w="12700" cap="sq">
            <a:noFill/>
            <a:miter lim="800000"/>
            <a:headEnd type="none" w="sm" len="sm"/>
            <a:tailEnd type="none" w="sm" len="sm"/>
          </a:ln>
          <a:effectLst/>
        </p:spPr>
        <p:txBody>
          <a:bodyPr vert="horz" wrap="square" lIns="91444" tIns="45724" rIns="91444" bIns="457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8" name="Rectangle 1030"/>
          <p:cNvSpPr>
            <a:spLocks noGrp="1" noChangeArrowheads="1"/>
          </p:cNvSpPr>
          <p:nvPr>
            <p:ph type="ftr" sz="quarter" idx="4"/>
          </p:nvPr>
        </p:nvSpPr>
        <p:spPr bwMode="auto">
          <a:xfrm>
            <a:off x="0" y="8852709"/>
            <a:ext cx="3056227" cy="458319"/>
          </a:xfrm>
          <a:prstGeom prst="rect">
            <a:avLst/>
          </a:prstGeom>
          <a:noFill/>
          <a:ln w="12700" cap="sq">
            <a:noFill/>
            <a:miter lim="800000"/>
            <a:headEnd type="none" w="sm" len="sm"/>
            <a:tailEnd type="none" w="sm" len="sm"/>
          </a:ln>
          <a:effectLst/>
        </p:spPr>
        <p:txBody>
          <a:bodyPr vert="horz" wrap="square" lIns="91444" tIns="45724" rIns="91444" bIns="45724" numCol="1" anchor="b" anchorCtr="0" compatLnSpc="1">
            <a:prstTxWarp prst="textNoShape">
              <a:avLst/>
            </a:prstTxWarp>
          </a:bodyPr>
          <a:lstStyle>
            <a:lvl1pPr defTabSz="916135">
              <a:spcBef>
                <a:spcPct val="0"/>
              </a:spcBef>
              <a:buClrTx/>
              <a:buFontTx/>
              <a:buNone/>
              <a:defRPr kumimoji="0" sz="1200">
                <a:solidFill>
                  <a:schemeClr val="tx1"/>
                </a:solidFill>
                <a:latin typeface="Times New Roman" pitchFamily="18" charset="0"/>
              </a:defRPr>
            </a:lvl1pPr>
          </a:lstStyle>
          <a:p>
            <a:endParaRPr lang="en-US"/>
          </a:p>
        </p:txBody>
      </p:sp>
      <p:sp>
        <p:nvSpPr>
          <p:cNvPr id="54279" name="Rectangle 1031"/>
          <p:cNvSpPr>
            <a:spLocks noGrp="1" noChangeArrowheads="1"/>
          </p:cNvSpPr>
          <p:nvPr>
            <p:ph type="sldNum" sz="quarter" idx="5"/>
          </p:nvPr>
        </p:nvSpPr>
        <p:spPr bwMode="auto">
          <a:xfrm>
            <a:off x="3973415" y="8852709"/>
            <a:ext cx="3056227" cy="458319"/>
          </a:xfrm>
          <a:prstGeom prst="rect">
            <a:avLst/>
          </a:prstGeom>
          <a:noFill/>
          <a:ln w="12700" cap="sq">
            <a:noFill/>
            <a:miter lim="800000"/>
            <a:headEnd type="none" w="sm" len="sm"/>
            <a:tailEnd type="none" w="sm" len="sm"/>
          </a:ln>
          <a:effectLst/>
        </p:spPr>
        <p:txBody>
          <a:bodyPr vert="horz" wrap="square" lIns="91444" tIns="45724" rIns="91444" bIns="45724" numCol="1" anchor="b" anchorCtr="0" compatLnSpc="1">
            <a:prstTxWarp prst="textNoShape">
              <a:avLst/>
            </a:prstTxWarp>
          </a:bodyPr>
          <a:lstStyle>
            <a:lvl1pPr algn="r" defTabSz="916135">
              <a:spcBef>
                <a:spcPct val="0"/>
              </a:spcBef>
              <a:buClrTx/>
              <a:buFontTx/>
              <a:buNone/>
              <a:defRPr kumimoji="0" sz="1200">
                <a:solidFill>
                  <a:schemeClr val="tx1"/>
                </a:solidFill>
                <a:latin typeface="Times New Roman" pitchFamily="18" charset="0"/>
              </a:defRPr>
            </a:lvl1pPr>
          </a:lstStyle>
          <a:p>
            <a:fld id="{5D0822F5-2E57-442C-80F4-1571946EB6AB}" type="slidenum">
              <a:rPr lang="en-US"/>
              <a:pPr/>
              <a:t>‹#›</a:t>
            </a:fld>
            <a:endParaRPr lang="en-US"/>
          </a:p>
        </p:txBody>
      </p:sp>
    </p:spTree>
    <p:extLst>
      <p:ext uri="{BB962C8B-B14F-4D97-AF65-F5344CB8AC3E}">
        <p14:creationId xmlns:p14="http://schemas.microsoft.com/office/powerpoint/2010/main" val="1850788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6918"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3838"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0756"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7676"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4592" algn="l" defTabSz="913838" rtl="0" eaLnBrk="1" latinLnBrk="0" hangingPunct="1">
      <a:defRPr sz="1300" kern="1200">
        <a:solidFill>
          <a:schemeClr val="tx1"/>
        </a:solidFill>
        <a:latin typeface="+mn-lt"/>
        <a:ea typeface="+mn-ea"/>
        <a:cs typeface="+mn-cs"/>
      </a:defRPr>
    </a:lvl6pPr>
    <a:lvl7pPr marL="2741510" algn="l" defTabSz="913838" rtl="0" eaLnBrk="1" latinLnBrk="0" hangingPunct="1">
      <a:defRPr sz="1300" kern="1200">
        <a:solidFill>
          <a:schemeClr val="tx1"/>
        </a:solidFill>
        <a:latin typeface="+mn-lt"/>
        <a:ea typeface="+mn-ea"/>
        <a:cs typeface="+mn-cs"/>
      </a:defRPr>
    </a:lvl7pPr>
    <a:lvl8pPr marL="3198429" algn="l" defTabSz="913838" rtl="0" eaLnBrk="1" latinLnBrk="0" hangingPunct="1">
      <a:defRPr sz="1300" kern="1200">
        <a:solidFill>
          <a:schemeClr val="tx1"/>
        </a:solidFill>
        <a:latin typeface="+mn-lt"/>
        <a:ea typeface="+mn-ea"/>
        <a:cs typeface="+mn-cs"/>
      </a:defRPr>
    </a:lvl8pPr>
    <a:lvl9pPr marL="3655346" algn="l" defTabSz="91383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noFill/>
        </p:spPr>
        <p:txBody>
          <a:bodyPr/>
          <a:lstStyle/>
          <a:p>
            <a:fld id="{CFE1B0C4-291E-4F1F-BE3F-0280AD7DEA9F}" type="slidenum">
              <a:rPr lang="en-US" smtClean="0">
                <a:solidFill>
                  <a:srgbClr val="000000"/>
                </a:solidFill>
              </a:rPr>
              <a:pPr/>
              <a:t>1</a:t>
            </a:fld>
            <a:endParaRPr lang="en-US">
              <a:solidFill>
                <a:srgbClr val="000000"/>
              </a:solidFill>
            </a:endParaRPr>
          </a:p>
        </p:txBody>
      </p:sp>
      <p:sp>
        <p:nvSpPr>
          <p:cNvPr id="17410" name="Rectangle 2"/>
          <p:cNvSpPr>
            <a:spLocks noGrp="1" noRot="1" noChangeAspect="1" noChangeArrowheads="1" noTextEdit="1"/>
          </p:cNvSpPr>
          <p:nvPr>
            <p:ph type="sldImg"/>
          </p:nvPr>
        </p:nvSpPr>
        <p:spPr>
          <a:xfrm>
            <a:off x="942975" y="687388"/>
            <a:ext cx="5067300" cy="3509962"/>
          </a:xfrm>
          <a:ln/>
        </p:spPr>
      </p:sp>
      <p:sp>
        <p:nvSpPr>
          <p:cNvPr id="17411" name="Rectangle 3"/>
          <p:cNvSpPr>
            <a:spLocks noGrp="1" noChangeArrowheads="1"/>
          </p:cNvSpPr>
          <p:nvPr>
            <p:ph type="body" idx="1"/>
          </p:nvPr>
        </p:nvSpPr>
        <p:spPr>
          <a:noFill/>
          <a:ln w="9525"/>
        </p:spPr>
        <p:txBody>
          <a:bodyPr/>
          <a:lstStyle/>
          <a:p>
            <a:r>
              <a:rPr lang="en-US" dirty="0"/>
              <a:t> </a:t>
            </a:r>
          </a:p>
          <a:p>
            <a:r>
              <a:rPr lang="en-US" dirty="0"/>
              <a:t>Let me start this talk by telling you how I got to social media. For that, I need to go back to the</a:t>
            </a:r>
            <a:r>
              <a:rPr lang="en-US" baseline="0" dirty="0"/>
              <a:t> year 2001. </a:t>
            </a:r>
            <a:endParaRPr lang="en-US" dirty="0"/>
          </a:p>
        </p:txBody>
      </p:sp>
    </p:spTree>
    <p:extLst>
      <p:ext uri="{BB962C8B-B14F-4D97-AF65-F5344CB8AC3E}">
        <p14:creationId xmlns:p14="http://schemas.microsoft.com/office/powerpoint/2010/main" val="344529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 data often also includes business term, ref tables (also called reference data), KGs, master data (from MDM)</a:t>
            </a:r>
          </a:p>
          <a:p>
            <a:r>
              <a:rPr lang="en-US" dirty="0"/>
              <a:t>Data governance often also includes quality, security/privacy, compliance</a:t>
            </a:r>
          </a:p>
          <a:p>
            <a:r>
              <a:rPr lang="en-US" dirty="0"/>
              <a:t>Moving data: replicating, backup, synchronizing, transformation, often called ETL</a:t>
            </a:r>
            <a:br>
              <a:rPr lang="en-US" dirty="0"/>
            </a:br>
            <a:r>
              <a:rPr lang="en-US" dirty="0"/>
              <a:t>For moving data, there is ONE SHOT and also MASS, </a:t>
            </a:r>
            <a:r>
              <a:rPr lang="en-US" dirty="0" err="1"/>
              <a:t>eg</a:t>
            </a:r>
            <a:r>
              <a:rPr lang="en-US" dirty="0"/>
              <a:t> mass replication</a:t>
            </a:r>
          </a:p>
        </p:txBody>
      </p:sp>
      <p:sp>
        <p:nvSpPr>
          <p:cNvPr id="4" name="Slide Number Placeholder 3"/>
          <p:cNvSpPr>
            <a:spLocks noGrp="1"/>
          </p:cNvSpPr>
          <p:nvPr>
            <p:ph type="sldNum" sz="quarter" idx="5"/>
          </p:nvPr>
        </p:nvSpPr>
        <p:spPr/>
        <p:txBody>
          <a:bodyPr/>
          <a:lstStyle/>
          <a:p>
            <a:fld id="{5D0822F5-2E57-442C-80F4-1571946EB6AB}" type="slidenum">
              <a:rPr lang="en-US" smtClean="0"/>
              <a:pPr/>
              <a:t>9</a:t>
            </a:fld>
            <a:endParaRPr lang="en-US"/>
          </a:p>
        </p:txBody>
      </p:sp>
    </p:spTree>
    <p:extLst>
      <p:ext uri="{BB962C8B-B14F-4D97-AF65-F5344CB8AC3E}">
        <p14:creationId xmlns:p14="http://schemas.microsoft.com/office/powerpoint/2010/main" val="4176914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2.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891540" y="1645920"/>
            <a:ext cx="10104120" cy="13716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882140" y="3840480"/>
            <a:ext cx="8321040" cy="210312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pPr/>
              <a:t>4/10/2024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6810" y="274320"/>
            <a:ext cx="2823210" cy="7040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7180" y="274320"/>
            <a:ext cx="8271510" cy="7040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pPr/>
              <a:t>4/10/2024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0" y="0"/>
          <a:ext cx="206375" cy="190500"/>
        </p:xfrm>
        <a:graphic>
          <a:graphicData uri="http://schemas.openxmlformats.org/presentationml/2006/ole">
            <mc:AlternateContent xmlns:mc="http://schemas.openxmlformats.org/markup-compatibility/2006">
              <mc:Choice xmlns:v="urn:schemas-microsoft-com:vml" Requires="v">
                <p:oleObj name="think-cell Slide" r:id="rId7" imgW="360" imgH="360" progId="">
                  <p:embed/>
                </p:oleObj>
              </mc:Choice>
              <mc:Fallback>
                <p:oleObj name="think-cell Slide" r:id="rId7" imgW="360" imgH="360" progId="">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063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JCILogo.png"/>
          <p:cNvPicPr>
            <a:picLocks noChangeAspect="1"/>
          </p:cNvPicPr>
          <p:nvPr>
            <p:custDataLst>
              <p:tags r:id="rId2"/>
            </p:custDataLst>
          </p:nvPr>
        </p:nvPicPr>
        <p:blipFill>
          <a:blip r:embed="rId9" cstate="print"/>
          <a:stretch>
            <a:fillRect/>
          </a:stretch>
        </p:blipFill>
        <p:spPr>
          <a:xfrm>
            <a:off x="8950726" y="6816192"/>
            <a:ext cx="2391653" cy="1012159"/>
          </a:xfrm>
          <a:prstGeom prst="rect">
            <a:avLst/>
          </a:prstGeom>
        </p:spPr>
      </p:pic>
      <p:sp>
        <p:nvSpPr>
          <p:cNvPr id="4" name="Line 5"/>
          <p:cNvSpPr>
            <a:spLocks noChangeShapeType="1"/>
          </p:cNvSpPr>
          <p:nvPr>
            <p:custDataLst>
              <p:tags r:id="rId3"/>
            </p:custDataLst>
          </p:nvPr>
        </p:nvSpPr>
        <p:spPr bwMode="gray">
          <a:xfrm>
            <a:off x="891540" y="5372100"/>
            <a:ext cx="10104120" cy="0"/>
          </a:xfrm>
          <a:prstGeom prst="line">
            <a:avLst/>
          </a:prstGeom>
          <a:noFill/>
          <a:ln w="57150">
            <a:solidFill>
              <a:srgbClr val="7DBA00"/>
            </a:solidFill>
            <a:round/>
            <a:headEnd/>
            <a:tailEnd/>
          </a:ln>
        </p:spPr>
        <p:txBody>
          <a:bodyPr wrap="none" lIns="114866" tIns="57436" rIns="114866" bIns="57436" anchor="ctr"/>
          <a:lstStyle/>
          <a:p>
            <a:pPr>
              <a:buClr>
                <a:srgbClr val="333399"/>
              </a:buClr>
              <a:defRPr/>
            </a:pPr>
            <a:endParaRPr lang="en-US">
              <a:solidFill>
                <a:srgbClr val="009999"/>
              </a:solidFill>
            </a:endParaRPr>
          </a:p>
        </p:txBody>
      </p:sp>
      <p:sp>
        <p:nvSpPr>
          <p:cNvPr id="47107" name="Rectangle 5"/>
          <p:cNvSpPr>
            <a:spLocks noGrp="1" noChangeArrowheads="1"/>
          </p:cNvSpPr>
          <p:nvPr>
            <p:ph type="ctrTitle"/>
            <p:custDataLst>
              <p:tags r:id="rId4"/>
            </p:custDataLst>
          </p:nvPr>
        </p:nvSpPr>
        <p:spPr>
          <a:xfrm>
            <a:off x="891540" y="3443351"/>
            <a:ext cx="10104120" cy="1764030"/>
          </a:xfrm>
        </p:spPr>
        <p:txBody>
          <a:bodyPr/>
          <a:lstStyle>
            <a:lvl1pPr algn="ctr">
              <a:defRPr sz="2500" smtClean="0"/>
            </a:lvl1pPr>
          </a:lstStyle>
          <a:p>
            <a:r>
              <a:rPr lang="en-US"/>
              <a:t>Click to edit Master title style</a:t>
            </a:r>
          </a:p>
        </p:txBody>
      </p:sp>
      <p:sp>
        <p:nvSpPr>
          <p:cNvPr id="47108" name="Rectangle 6"/>
          <p:cNvSpPr>
            <a:spLocks noGrp="1" noChangeArrowheads="1"/>
          </p:cNvSpPr>
          <p:nvPr>
            <p:ph type="subTitle" idx="1"/>
            <p:custDataLst>
              <p:tags r:id="rId5"/>
            </p:custDataLst>
          </p:nvPr>
        </p:nvSpPr>
        <p:spPr>
          <a:xfrm>
            <a:off x="1783080" y="5535250"/>
            <a:ext cx="8321040" cy="973272"/>
          </a:xfrm>
        </p:spPr>
        <p:txBody>
          <a:bodyPr/>
          <a:lstStyle>
            <a:lvl1pPr marL="0" indent="0" algn="ctr">
              <a:buFontTx/>
              <a:buNone/>
              <a:defRPr sz="2000" smtClean="0"/>
            </a:lvl1pPr>
          </a:lstStyle>
          <a:p>
            <a:r>
              <a:rPr lang="en-US"/>
              <a:t>Click to edit Master subtitle style</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556514"/>
            <a:ext cx="10104120" cy="1764030"/>
          </a:xfrm>
        </p:spPr>
        <p:txBody>
          <a:bodyPr/>
          <a:lstStyle/>
          <a:p>
            <a:r>
              <a:rPr lang="en-US"/>
              <a:t>Click to edit Master title style</a:t>
            </a:r>
          </a:p>
        </p:txBody>
      </p:sp>
      <p:sp>
        <p:nvSpPr>
          <p:cNvPr id="3" name="Subtitle 2"/>
          <p:cNvSpPr>
            <a:spLocks noGrp="1"/>
          </p:cNvSpPr>
          <p:nvPr>
            <p:ph type="subTitle" idx="1"/>
          </p:nvPr>
        </p:nvSpPr>
        <p:spPr>
          <a:xfrm>
            <a:off x="1783080" y="4663440"/>
            <a:ext cx="8321040" cy="2103120"/>
          </a:xfrm>
        </p:spPr>
        <p:txBody>
          <a:bodyPr/>
          <a:lstStyle>
            <a:lvl1pPr marL="0" indent="0" algn="ctr">
              <a:buNone/>
              <a:defRPr/>
            </a:lvl1pPr>
            <a:lvl2pPr marL="574333" indent="0" algn="ctr">
              <a:buNone/>
              <a:defRPr/>
            </a:lvl2pPr>
            <a:lvl3pPr marL="1148666" indent="0" algn="ctr">
              <a:buNone/>
              <a:defRPr/>
            </a:lvl3pPr>
            <a:lvl4pPr marL="1723003" indent="0" algn="ctr">
              <a:buNone/>
              <a:defRPr/>
            </a:lvl4pPr>
            <a:lvl5pPr marL="2297333" indent="0" algn="ctr">
              <a:buNone/>
              <a:defRPr/>
            </a:lvl5pPr>
            <a:lvl6pPr marL="2871666" indent="0" algn="ctr">
              <a:buNone/>
              <a:defRPr/>
            </a:lvl6pPr>
            <a:lvl7pPr marL="3445999" indent="0" algn="ctr">
              <a:buNone/>
              <a:defRPr/>
            </a:lvl7pPr>
            <a:lvl8pPr marL="4020333" indent="0" algn="ctr">
              <a:buNone/>
              <a:defRPr/>
            </a:lvl8pPr>
            <a:lvl9pPr marL="4594665" indent="0" algn="ctr">
              <a:buNone/>
              <a:defRPr/>
            </a:lvl9pPr>
          </a:lstStyle>
          <a:p>
            <a:r>
              <a:rPr lang="en-US"/>
              <a:t>Click to edit Master subtitle style</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defRPr/>
            </a:pPr>
            <a:fld id="{1789B344-1695-43BA-A674-11B65E7820CD}" type="slidenum">
              <a:rPr lang="en-GB">
                <a:solidFill>
                  <a:srgbClr val="009999"/>
                </a:solidFill>
              </a:rPr>
              <a:pPr>
                <a:buClr>
                  <a:srgbClr val="333399"/>
                </a:buClr>
                <a:defRPr/>
              </a:pPr>
              <a:t>‹#›</a:t>
            </a:fld>
            <a:endParaRPr lang="en-GB">
              <a:solidFill>
                <a:srgbClr val="009999"/>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509"/>
              </a:spcBef>
              <a:defRPr sz="2000"/>
            </a:lvl1pPr>
            <a:lvl2pPr>
              <a:spcBef>
                <a:spcPts val="754"/>
              </a:spcBef>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4"/>
            <a:ext cx="10104120" cy="1634490"/>
          </a:xfrm>
        </p:spPr>
        <p:txBody>
          <a:bodyPr anchor="t"/>
          <a:lstStyle>
            <a:lvl1pPr algn="l">
              <a:defRPr sz="5000" b="1" cap="all"/>
            </a:lvl1pPr>
          </a:lstStyle>
          <a:p>
            <a:r>
              <a:rPr lang="en-US"/>
              <a:t>Click to edit Master title style</a:t>
            </a:r>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500"/>
            </a:lvl1pPr>
            <a:lvl2pPr marL="574333" indent="0">
              <a:buNone/>
              <a:defRPr sz="2300"/>
            </a:lvl2pPr>
            <a:lvl3pPr marL="1148666" indent="0">
              <a:buNone/>
              <a:defRPr sz="2000"/>
            </a:lvl3pPr>
            <a:lvl4pPr marL="1723003" indent="0">
              <a:buNone/>
              <a:defRPr sz="1800"/>
            </a:lvl4pPr>
            <a:lvl5pPr marL="2297333" indent="0">
              <a:buNone/>
              <a:defRPr sz="1800"/>
            </a:lvl5pPr>
            <a:lvl6pPr marL="2871666" indent="0">
              <a:buNone/>
              <a:defRPr sz="1800"/>
            </a:lvl6pPr>
            <a:lvl7pPr marL="3445999" indent="0">
              <a:buNone/>
              <a:defRPr sz="1800"/>
            </a:lvl7pPr>
            <a:lvl8pPr marL="4020333" indent="0">
              <a:buNone/>
              <a:defRPr sz="1800"/>
            </a:lvl8pPr>
            <a:lvl9pPr marL="4594665" indent="0">
              <a:buNone/>
              <a:defRPr sz="18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9260" y="91440"/>
            <a:ext cx="11094720" cy="944880"/>
          </a:xfrm>
        </p:spPr>
        <p:txBody>
          <a:bodyPr/>
          <a:lstStyle/>
          <a:p>
            <a:r>
              <a:rPr lang="en-US"/>
              <a:t>Click to edit Master title style</a:t>
            </a:r>
          </a:p>
        </p:txBody>
      </p:sp>
      <p:sp>
        <p:nvSpPr>
          <p:cNvPr id="3" name="Content Placeholder 2"/>
          <p:cNvSpPr>
            <a:spLocks noGrp="1"/>
          </p:cNvSpPr>
          <p:nvPr>
            <p:ph sz="half" idx="1"/>
          </p:nvPr>
        </p:nvSpPr>
        <p:spPr>
          <a:xfrm>
            <a:off x="429260" y="1371601"/>
            <a:ext cx="5448300" cy="5943600"/>
          </a:xfrm>
        </p:spPr>
        <p:txBody>
          <a:bodyPr/>
          <a:lstStyle>
            <a:lvl1pPr>
              <a:defRPr sz="2000"/>
            </a:lvl1pPr>
            <a:lvl2pPr>
              <a:defRPr sz="1800"/>
            </a:lvl2pPr>
            <a:lvl3pPr>
              <a:defRPr sz="1500"/>
            </a:lvl3pPr>
            <a:lvl4pPr>
              <a:defRPr sz="1500"/>
            </a:lvl4pPr>
            <a:lvl5pPr>
              <a:defRPr sz="15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75680" y="1371601"/>
            <a:ext cx="5448300" cy="5943600"/>
          </a:xfrm>
        </p:spPr>
        <p:txBody>
          <a:bodyPr/>
          <a:lstStyle>
            <a:lvl1pPr>
              <a:defRPr sz="2000"/>
            </a:lvl1pPr>
            <a:lvl2pPr>
              <a:defRPr sz="1800"/>
            </a:lvl2pPr>
            <a:lvl3pPr>
              <a:defRPr sz="1500"/>
            </a:lvl3pPr>
            <a:lvl4pPr>
              <a:defRPr sz="1500"/>
            </a:lvl4pPr>
            <a:lvl5pPr>
              <a:defRPr sz="15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842136"/>
            <a:ext cx="5252244" cy="767714"/>
          </a:xfrm>
        </p:spPr>
        <p:txBody>
          <a:bodyPr anchor="b"/>
          <a:lstStyle>
            <a:lvl1pPr marL="0" indent="0">
              <a:buNone/>
              <a:defRPr sz="3000" b="1"/>
            </a:lvl1pPr>
            <a:lvl2pPr marL="574333" indent="0">
              <a:buNone/>
              <a:defRPr sz="2500" b="1"/>
            </a:lvl2pPr>
            <a:lvl3pPr marL="1148666" indent="0">
              <a:buNone/>
              <a:defRPr sz="2300" b="1"/>
            </a:lvl3pPr>
            <a:lvl4pPr marL="1723003" indent="0">
              <a:buNone/>
              <a:defRPr sz="2000" b="1"/>
            </a:lvl4pPr>
            <a:lvl5pPr marL="2297333" indent="0">
              <a:buNone/>
              <a:defRPr sz="2000" b="1"/>
            </a:lvl5pPr>
            <a:lvl6pPr marL="2871666" indent="0">
              <a:buNone/>
              <a:defRPr sz="2000" b="1"/>
            </a:lvl6pPr>
            <a:lvl7pPr marL="3445999" indent="0">
              <a:buNone/>
              <a:defRPr sz="2000" b="1"/>
            </a:lvl7pPr>
            <a:lvl8pPr marL="4020333" indent="0">
              <a:buNone/>
              <a:defRPr sz="2000" b="1"/>
            </a:lvl8pPr>
            <a:lvl9pPr marL="4594665" indent="0">
              <a:buNone/>
              <a:defRPr sz="2000" b="1"/>
            </a:lvl9pPr>
          </a:lstStyle>
          <a:p>
            <a:pPr lvl="0"/>
            <a:r>
              <a:rPr lang="en-US"/>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842136"/>
            <a:ext cx="5254308" cy="767714"/>
          </a:xfrm>
        </p:spPr>
        <p:txBody>
          <a:bodyPr anchor="b"/>
          <a:lstStyle>
            <a:lvl1pPr marL="0" indent="0">
              <a:buNone/>
              <a:defRPr sz="3000" b="1"/>
            </a:lvl1pPr>
            <a:lvl2pPr marL="574333" indent="0">
              <a:buNone/>
              <a:defRPr sz="2500" b="1"/>
            </a:lvl2pPr>
            <a:lvl3pPr marL="1148666" indent="0">
              <a:buNone/>
              <a:defRPr sz="2300" b="1"/>
            </a:lvl3pPr>
            <a:lvl4pPr marL="1723003" indent="0">
              <a:buNone/>
              <a:defRPr sz="2000" b="1"/>
            </a:lvl4pPr>
            <a:lvl5pPr marL="2297333" indent="0">
              <a:buNone/>
              <a:defRPr sz="2000" b="1"/>
            </a:lvl5pPr>
            <a:lvl6pPr marL="2871666" indent="0">
              <a:buNone/>
              <a:defRPr sz="2000" b="1"/>
            </a:lvl6pPr>
            <a:lvl7pPr marL="3445999" indent="0">
              <a:buNone/>
              <a:defRPr sz="2000" b="1"/>
            </a:lvl7pPr>
            <a:lvl8pPr marL="4020333" indent="0">
              <a:buNone/>
              <a:defRPr sz="2000" b="1"/>
            </a:lvl8pPr>
            <a:lvl9pPr marL="4594665"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8534" y="2609850"/>
            <a:ext cx="5254308"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pPr/>
              <a:t>4/10/2024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pPr/>
              <a:t>‹#›</a:t>
            </a:fld>
            <a:endParaRPr lang="en-US"/>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327660"/>
            <a:ext cx="3910807" cy="1394460"/>
          </a:xfrm>
        </p:spPr>
        <p:txBody>
          <a:bodyPr anchor="b"/>
          <a:lstStyle>
            <a:lvl1pPr algn="l">
              <a:defRPr sz="2500" b="1"/>
            </a:lvl1pPr>
          </a:lstStyle>
          <a:p>
            <a:r>
              <a:rPr lang="en-US"/>
              <a:t>Click to edit Master title style</a:t>
            </a:r>
          </a:p>
        </p:txBody>
      </p:sp>
      <p:sp>
        <p:nvSpPr>
          <p:cNvPr id="3" name="Content Placeholder 2"/>
          <p:cNvSpPr>
            <a:spLocks noGrp="1"/>
          </p:cNvSpPr>
          <p:nvPr>
            <p:ph idx="1"/>
          </p:nvPr>
        </p:nvSpPr>
        <p:spPr>
          <a:xfrm>
            <a:off x="4647565" y="327660"/>
            <a:ext cx="6645275" cy="702373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0" y="1722120"/>
            <a:ext cx="3910807" cy="5629276"/>
          </a:xfrm>
        </p:spPr>
        <p:txBody>
          <a:bodyPr/>
          <a:lstStyle>
            <a:lvl1pPr marL="0" indent="0">
              <a:buNone/>
              <a:defRPr sz="1800"/>
            </a:lvl1pPr>
            <a:lvl2pPr marL="574333" indent="0">
              <a:buNone/>
              <a:defRPr sz="1500"/>
            </a:lvl2pPr>
            <a:lvl3pPr marL="1148666" indent="0">
              <a:buNone/>
              <a:defRPr sz="1300"/>
            </a:lvl3pPr>
            <a:lvl4pPr marL="1723003" indent="0">
              <a:buNone/>
              <a:defRPr sz="1100"/>
            </a:lvl4pPr>
            <a:lvl5pPr marL="2297333" indent="0">
              <a:buNone/>
              <a:defRPr sz="1100"/>
            </a:lvl5pPr>
            <a:lvl6pPr marL="2871666" indent="0">
              <a:buNone/>
              <a:defRPr sz="1100"/>
            </a:lvl6pPr>
            <a:lvl7pPr marL="3445999" indent="0">
              <a:buNone/>
              <a:defRPr sz="1100"/>
            </a:lvl7pPr>
            <a:lvl8pPr marL="4020333" indent="0">
              <a:buNone/>
              <a:defRPr sz="1100"/>
            </a:lvl8pPr>
            <a:lvl9pPr marL="4594665" indent="0">
              <a:buNone/>
              <a:defRPr sz="11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defRPr/>
            </a:pPr>
            <a:fld id="{2F14A80C-2444-4C56-82F3-14439C5904CF}" type="slidenum">
              <a:rPr lang="en-GB">
                <a:solidFill>
                  <a:srgbClr val="009999"/>
                </a:solidFill>
              </a:rPr>
              <a:pPr>
                <a:buClr>
                  <a:srgbClr val="333399"/>
                </a:buClr>
                <a:defRPr/>
              </a:pPr>
              <a:t>‹#›</a:t>
            </a:fld>
            <a:endParaRPr lang="en-GB">
              <a:solidFill>
                <a:srgbClr val="009999"/>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500" b="1"/>
            </a:lvl1pPr>
          </a:lstStyle>
          <a:p>
            <a:r>
              <a:rPr lang="en-US"/>
              <a:t>Click to edit Master title style</a:t>
            </a:r>
          </a:p>
        </p:txBody>
      </p:sp>
      <p:sp>
        <p:nvSpPr>
          <p:cNvPr id="3" name="Picture Placeholder 2"/>
          <p:cNvSpPr>
            <a:spLocks noGrp="1"/>
          </p:cNvSpPr>
          <p:nvPr>
            <p:ph type="pic" idx="1"/>
          </p:nvPr>
        </p:nvSpPr>
        <p:spPr>
          <a:xfrm>
            <a:off x="2329974" y="735330"/>
            <a:ext cx="7132320" cy="4937760"/>
          </a:xfrm>
        </p:spPr>
        <p:txBody>
          <a:bodyPr/>
          <a:lstStyle>
            <a:lvl1pPr marL="0" indent="0">
              <a:buNone/>
              <a:defRPr sz="4000"/>
            </a:lvl1pPr>
            <a:lvl2pPr marL="574333" indent="0">
              <a:buNone/>
              <a:defRPr sz="3500"/>
            </a:lvl2pPr>
            <a:lvl3pPr marL="1148666" indent="0">
              <a:buNone/>
              <a:defRPr sz="3000"/>
            </a:lvl3pPr>
            <a:lvl4pPr marL="1723003" indent="0">
              <a:buNone/>
              <a:defRPr sz="2500"/>
            </a:lvl4pPr>
            <a:lvl5pPr marL="2297333" indent="0">
              <a:buNone/>
              <a:defRPr sz="2500"/>
            </a:lvl5pPr>
            <a:lvl6pPr marL="2871666" indent="0">
              <a:buNone/>
              <a:defRPr sz="2500"/>
            </a:lvl6pPr>
            <a:lvl7pPr marL="3445999" indent="0">
              <a:buNone/>
              <a:defRPr sz="2500"/>
            </a:lvl7pPr>
            <a:lvl8pPr marL="4020333" indent="0">
              <a:buNone/>
              <a:defRPr sz="2500"/>
            </a:lvl8pPr>
            <a:lvl9pPr marL="4594665" indent="0">
              <a:buNone/>
              <a:defRPr sz="2500"/>
            </a:lvl9pPr>
          </a:lstStyle>
          <a:p>
            <a:pPr lvl="0"/>
            <a:r>
              <a:rPr lang="en-US" noProof="0"/>
              <a:t>Drag picture to placeholder or click icon to add</a:t>
            </a:r>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800"/>
            </a:lvl1pPr>
            <a:lvl2pPr marL="574333" indent="0">
              <a:buNone/>
              <a:defRPr sz="1500"/>
            </a:lvl2pPr>
            <a:lvl3pPr marL="1148666" indent="0">
              <a:buNone/>
              <a:defRPr sz="1300"/>
            </a:lvl3pPr>
            <a:lvl4pPr marL="1723003" indent="0">
              <a:buNone/>
              <a:defRPr sz="1100"/>
            </a:lvl4pPr>
            <a:lvl5pPr marL="2297333" indent="0">
              <a:buNone/>
              <a:defRPr sz="1100"/>
            </a:lvl5pPr>
            <a:lvl6pPr marL="2871666" indent="0">
              <a:buNone/>
              <a:defRPr sz="1100"/>
            </a:lvl6pPr>
            <a:lvl7pPr marL="3445999" indent="0">
              <a:buNone/>
              <a:defRPr sz="1100"/>
            </a:lvl7pPr>
            <a:lvl8pPr marL="4020333" indent="0">
              <a:buNone/>
              <a:defRPr sz="1100"/>
            </a:lvl8pPr>
            <a:lvl9pPr marL="4594665" indent="0">
              <a:buNone/>
              <a:defRPr sz="11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0300" y="91440"/>
            <a:ext cx="2773680" cy="76409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260" y="91440"/>
            <a:ext cx="8122920" cy="7640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9260" y="91440"/>
            <a:ext cx="9526270" cy="1097280"/>
          </a:xfrm>
        </p:spPr>
        <p:txBody>
          <a:bodyPr/>
          <a:lstStyle/>
          <a:p>
            <a:r>
              <a:rPr lang="en-US"/>
              <a:t>Click to edit Master title style</a:t>
            </a:r>
          </a:p>
        </p:txBody>
      </p:sp>
      <p:sp>
        <p:nvSpPr>
          <p:cNvPr id="3" name="Table Placeholder 2"/>
          <p:cNvSpPr>
            <a:spLocks noGrp="1"/>
          </p:cNvSpPr>
          <p:nvPr>
            <p:ph type="tbl" idx="1"/>
          </p:nvPr>
        </p:nvSpPr>
        <p:spPr>
          <a:xfrm>
            <a:off x="429260" y="1371600"/>
            <a:ext cx="11094720" cy="6360796"/>
          </a:xfrm>
        </p:spPr>
        <p:txBody>
          <a:bodyPr/>
          <a:lstStyle/>
          <a:p>
            <a:pPr lvl="0"/>
            <a:r>
              <a:rPr lang="en-US" noProof="0"/>
              <a:t>Click icon to add table</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891540" y="1645920"/>
            <a:ext cx="10104120" cy="13716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882140" y="3840480"/>
            <a:ext cx="8321040" cy="210312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extLst>
      <p:ext uri="{BB962C8B-B14F-4D97-AF65-F5344CB8AC3E}">
        <p14:creationId xmlns:p14="http://schemas.microsoft.com/office/powerpoint/2010/main" val="1300970622"/>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buFont typeface="Wingdings"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4/10/2024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4835467"/>
      </p:ext>
    </p:extLst>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4"/>
            <a:ext cx="10104120" cy="1634490"/>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400"/>
            </a:lvl1pPr>
            <a:lvl2pPr marL="548471" indent="0">
              <a:buNone/>
              <a:defRPr sz="2160"/>
            </a:lvl2pPr>
            <a:lvl3pPr marL="1096942" indent="0">
              <a:buNone/>
              <a:defRPr sz="1920"/>
            </a:lvl3pPr>
            <a:lvl4pPr marL="1645412" indent="0">
              <a:buNone/>
              <a:defRPr sz="1680"/>
            </a:lvl4pPr>
            <a:lvl5pPr marL="2193883" indent="0">
              <a:buNone/>
              <a:defRPr sz="1680"/>
            </a:lvl5pPr>
            <a:lvl6pPr marL="2742355" indent="0">
              <a:buNone/>
              <a:defRPr sz="1680"/>
            </a:lvl6pPr>
            <a:lvl7pPr marL="3290826" indent="0">
              <a:buNone/>
              <a:defRPr sz="1680"/>
            </a:lvl7pPr>
            <a:lvl8pPr marL="3839298" indent="0">
              <a:buNone/>
              <a:defRPr sz="1680"/>
            </a:lvl8pPr>
            <a:lvl9pPr marL="4387769" indent="0">
              <a:buNone/>
              <a:defRPr sz="168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4/10/2024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79665003"/>
      </p:ext>
    </p:extLst>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7180" y="1097280"/>
            <a:ext cx="5547360" cy="621792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097280"/>
            <a:ext cx="5547360" cy="621792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4/10/2024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54354127"/>
      </p:ext>
    </p:extLst>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842136"/>
            <a:ext cx="5252244" cy="767714"/>
          </a:xfrm>
        </p:spPr>
        <p:txBody>
          <a:bodyPr anchor="b"/>
          <a:lstStyle>
            <a:lvl1pPr marL="0" indent="0">
              <a:buNone/>
              <a:defRPr sz="2880" b="1"/>
            </a:lvl1pPr>
            <a:lvl2pPr marL="548471" indent="0">
              <a:buNone/>
              <a:defRPr sz="2400" b="1"/>
            </a:lvl2pPr>
            <a:lvl3pPr marL="1096942" indent="0">
              <a:buNone/>
              <a:defRPr sz="2160" b="1"/>
            </a:lvl3pPr>
            <a:lvl4pPr marL="1645412" indent="0">
              <a:buNone/>
              <a:defRPr sz="1920" b="1"/>
            </a:lvl4pPr>
            <a:lvl5pPr marL="2193883" indent="0">
              <a:buNone/>
              <a:defRPr sz="1920" b="1"/>
            </a:lvl5pPr>
            <a:lvl6pPr marL="2742355" indent="0">
              <a:buNone/>
              <a:defRPr sz="1920" b="1"/>
            </a:lvl6pPr>
            <a:lvl7pPr marL="3290826" indent="0">
              <a:buNone/>
              <a:defRPr sz="1920" b="1"/>
            </a:lvl7pPr>
            <a:lvl8pPr marL="3839298" indent="0">
              <a:buNone/>
              <a:defRPr sz="1920" b="1"/>
            </a:lvl8pPr>
            <a:lvl9pPr marL="4387769" indent="0">
              <a:buNone/>
              <a:defRPr sz="1920" b="1"/>
            </a:lvl9pPr>
          </a:lstStyle>
          <a:p>
            <a:pPr lvl="0"/>
            <a:r>
              <a:rPr lang="en-US"/>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842136"/>
            <a:ext cx="5254308" cy="767714"/>
          </a:xfrm>
        </p:spPr>
        <p:txBody>
          <a:bodyPr anchor="b"/>
          <a:lstStyle>
            <a:lvl1pPr marL="0" indent="0">
              <a:buNone/>
              <a:defRPr sz="2880" b="1"/>
            </a:lvl1pPr>
            <a:lvl2pPr marL="548471" indent="0">
              <a:buNone/>
              <a:defRPr sz="2400" b="1"/>
            </a:lvl2pPr>
            <a:lvl3pPr marL="1096942" indent="0">
              <a:buNone/>
              <a:defRPr sz="2160" b="1"/>
            </a:lvl3pPr>
            <a:lvl4pPr marL="1645412" indent="0">
              <a:buNone/>
              <a:defRPr sz="1920" b="1"/>
            </a:lvl4pPr>
            <a:lvl5pPr marL="2193883" indent="0">
              <a:buNone/>
              <a:defRPr sz="1920" b="1"/>
            </a:lvl5pPr>
            <a:lvl6pPr marL="2742355" indent="0">
              <a:buNone/>
              <a:defRPr sz="1920" b="1"/>
            </a:lvl6pPr>
            <a:lvl7pPr marL="3290826" indent="0">
              <a:buNone/>
              <a:defRPr sz="1920" b="1"/>
            </a:lvl7pPr>
            <a:lvl8pPr marL="3839298" indent="0">
              <a:buNone/>
              <a:defRPr sz="1920" b="1"/>
            </a:lvl8pPr>
            <a:lvl9pPr marL="4387769"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038534" y="2609850"/>
            <a:ext cx="5254308"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4/10/2024</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2577621"/>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4"/>
            <a:ext cx="10104120" cy="163449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000"/>
            </a:lvl1pPr>
            <a:lvl2pPr marL="456918" indent="0">
              <a:buNone/>
              <a:defRPr sz="1800"/>
            </a:lvl2pPr>
            <a:lvl3pPr marL="913838" indent="0">
              <a:buNone/>
              <a:defRPr sz="1600"/>
            </a:lvl3pPr>
            <a:lvl4pPr marL="1370756" indent="0">
              <a:buNone/>
              <a:defRPr sz="1400"/>
            </a:lvl4pPr>
            <a:lvl5pPr marL="1827676" indent="0">
              <a:buNone/>
              <a:defRPr sz="1400"/>
            </a:lvl5pPr>
            <a:lvl6pPr marL="2284592" indent="0">
              <a:buNone/>
              <a:defRPr sz="1400"/>
            </a:lvl6pPr>
            <a:lvl7pPr marL="2741510" indent="0">
              <a:buNone/>
              <a:defRPr sz="1400"/>
            </a:lvl7pPr>
            <a:lvl8pPr marL="3198429" indent="0">
              <a:buNone/>
              <a:defRPr sz="1400"/>
            </a:lvl8pPr>
            <a:lvl9pPr marL="3655346"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pPr/>
              <a:t>4/10/2024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pPr/>
              <a:t>‹#›</a:t>
            </a:fld>
            <a:endParaRPr lang="en-US"/>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4/10/2024</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4581467"/>
      </p:ext>
    </p:extLst>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4/10/2024</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9002437"/>
      </p:ext>
    </p:extLst>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5" y="327660"/>
            <a:ext cx="3910807" cy="139446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647565" y="327660"/>
            <a:ext cx="6645275"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5" y="1722120"/>
            <a:ext cx="3910807" cy="5629276"/>
          </a:xfrm>
        </p:spPr>
        <p:txBody>
          <a:bodyPr/>
          <a:lstStyle>
            <a:lvl1pPr marL="0" indent="0">
              <a:buNone/>
              <a:defRPr sz="1680"/>
            </a:lvl1pPr>
            <a:lvl2pPr marL="548471" indent="0">
              <a:buNone/>
              <a:defRPr sz="1440"/>
            </a:lvl2pPr>
            <a:lvl3pPr marL="1096942" indent="0">
              <a:buNone/>
              <a:defRPr sz="1200"/>
            </a:lvl3pPr>
            <a:lvl4pPr marL="1645412" indent="0">
              <a:buNone/>
              <a:defRPr sz="1080"/>
            </a:lvl4pPr>
            <a:lvl5pPr marL="2193883" indent="0">
              <a:buNone/>
              <a:defRPr sz="1080"/>
            </a:lvl5pPr>
            <a:lvl6pPr marL="2742355" indent="0">
              <a:buNone/>
              <a:defRPr sz="1080"/>
            </a:lvl6pPr>
            <a:lvl7pPr marL="3290826" indent="0">
              <a:buNone/>
              <a:defRPr sz="1080"/>
            </a:lvl7pPr>
            <a:lvl8pPr marL="3839298" indent="0">
              <a:buNone/>
              <a:defRPr sz="1080"/>
            </a:lvl8pPr>
            <a:lvl9pPr marL="4387769"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4/10/2024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8299324"/>
      </p:ext>
    </p:extLst>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29974" y="735330"/>
            <a:ext cx="7132320" cy="4937760"/>
          </a:xfrm>
        </p:spPr>
        <p:txBody>
          <a:bodyPr/>
          <a:lstStyle>
            <a:lvl1pPr marL="0" indent="0">
              <a:buNone/>
              <a:defRPr sz="3840"/>
            </a:lvl1pPr>
            <a:lvl2pPr marL="548471" indent="0">
              <a:buNone/>
              <a:defRPr sz="3360"/>
            </a:lvl2pPr>
            <a:lvl3pPr marL="1096942" indent="0">
              <a:buNone/>
              <a:defRPr sz="2880"/>
            </a:lvl3pPr>
            <a:lvl4pPr marL="1645412" indent="0">
              <a:buNone/>
              <a:defRPr sz="2400"/>
            </a:lvl4pPr>
            <a:lvl5pPr marL="2193883" indent="0">
              <a:buNone/>
              <a:defRPr sz="2400"/>
            </a:lvl5pPr>
            <a:lvl6pPr marL="2742355" indent="0">
              <a:buNone/>
              <a:defRPr sz="2400"/>
            </a:lvl6pPr>
            <a:lvl7pPr marL="3290826" indent="0">
              <a:buNone/>
              <a:defRPr sz="2400"/>
            </a:lvl7pPr>
            <a:lvl8pPr marL="3839298" indent="0">
              <a:buNone/>
              <a:defRPr sz="2400"/>
            </a:lvl8pPr>
            <a:lvl9pPr marL="4387769" indent="0">
              <a:buNone/>
              <a:defRPr sz="2400"/>
            </a:lvl9pPr>
          </a:lstStyle>
          <a:p>
            <a:endParaRPr lang="en-US"/>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680"/>
            </a:lvl1pPr>
            <a:lvl2pPr marL="548471" indent="0">
              <a:buNone/>
              <a:defRPr sz="1440"/>
            </a:lvl2pPr>
            <a:lvl3pPr marL="1096942" indent="0">
              <a:buNone/>
              <a:defRPr sz="1200"/>
            </a:lvl3pPr>
            <a:lvl4pPr marL="1645412" indent="0">
              <a:buNone/>
              <a:defRPr sz="1080"/>
            </a:lvl4pPr>
            <a:lvl5pPr marL="2193883" indent="0">
              <a:buNone/>
              <a:defRPr sz="1080"/>
            </a:lvl5pPr>
            <a:lvl6pPr marL="2742355" indent="0">
              <a:buNone/>
              <a:defRPr sz="1080"/>
            </a:lvl6pPr>
            <a:lvl7pPr marL="3290826" indent="0">
              <a:buNone/>
              <a:defRPr sz="1080"/>
            </a:lvl7pPr>
            <a:lvl8pPr marL="3839298" indent="0">
              <a:buNone/>
              <a:defRPr sz="1080"/>
            </a:lvl8pPr>
            <a:lvl9pPr marL="4387769"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4/10/2024</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8853594"/>
      </p:ext>
    </p:extLst>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4/10/2024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07775504"/>
      </p:ext>
    </p:extLst>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6810" y="274320"/>
            <a:ext cx="2823210" cy="7040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7180" y="274320"/>
            <a:ext cx="8271510" cy="7040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4/10/2024</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2981124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7180" y="1097280"/>
            <a:ext cx="5547360" cy="6217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097280"/>
            <a:ext cx="5547360" cy="6217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pPr/>
              <a:t>4/10/2024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842136"/>
            <a:ext cx="5252244" cy="767714"/>
          </a:xfrm>
        </p:spPr>
        <p:txBody>
          <a:bodyPr anchor="b"/>
          <a:lstStyle>
            <a:lvl1pPr marL="0" indent="0">
              <a:buNone/>
              <a:defRPr sz="2400" b="1"/>
            </a:lvl1pPr>
            <a:lvl2pPr marL="456918" indent="0">
              <a:buNone/>
              <a:defRPr sz="2000" b="1"/>
            </a:lvl2pPr>
            <a:lvl3pPr marL="913838" indent="0">
              <a:buNone/>
              <a:defRPr sz="1800" b="1"/>
            </a:lvl3pPr>
            <a:lvl4pPr marL="1370756" indent="0">
              <a:buNone/>
              <a:defRPr sz="1600" b="1"/>
            </a:lvl4pPr>
            <a:lvl5pPr marL="1827676" indent="0">
              <a:buNone/>
              <a:defRPr sz="1600" b="1"/>
            </a:lvl5pPr>
            <a:lvl6pPr marL="2284592" indent="0">
              <a:buNone/>
              <a:defRPr sz="1600" b="1"/>
            </a:lvl6pPr>
            <a:lvl7pPr marL="2741510" indent="0">
              <a:buNone/>
              <a:defRPr sz="1600" b="1"/>
            </a:lvl7pPr>
            <a:lvl8pPr marL="3198429" indent="0">
              <a:buNone/>
              <a:defRPr sz="1600" b="1"/>
            </a:lvl8pPr>
            <a:lvl9pPr marL="3655346"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842136"/>
            <a:ext cx="5254308" cy="767714"/>
          </a:xfrm>
        </p:spPr>
        <p:txBody>
          <a:bodyPr anchor="b"/>
          <a:lstStyle>
            <a:lvl1pPr marL="0" indent="0">
              <a:buNone/>
              <a:defRPr sz="2400" b="1"/>
            </a:lvl1pPr>
            <a:lvl2pPr marL="456918" indent="0">
              <a:buNone/>
              <a:defRPr sz="2000" b="1"/>
            </a:lvl2pPr>
            <a:lvl3pPr marL="913838" indent="0">
              <a:buNone/>
              <a:defRPr sz="1800" b="1"/>
            </a:lvl3pPr>
            <a:lvl4pPr marL="1370756" indent="0">
              <a:buNone/>
              <a:defRPr sz="1600" b="1"/>
            </a:lvl4pPr>
            <a:lvl5pPr marL="1827676" indent="0">
              <a:buNone/>
              <a:defRPr sz="1600" b="1"/>
            </a:lvl5pPr>
            <a:lvl6pPr marL="2284592" indent="0">
              <a:buNone/>
              <a:defRPr sz="1600" b="1"/>
            </a:lvl6pPr>
            <a:lvl7pPr marL="2741510" indent="0">
              <a:buNone/>
              <a:defRPr sz="1600" b="1"/>
            </a:lvl7pPr>
            <a:lvl8pPr marL="3198429" indent="0">
              <a:buNone/>
              <a:defRPr sz="1600" b="1"/>
            </a:lvl8pPr>
            <a:lvl9pPr marL="36553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609850"/>
            <a:ext cx="5254308"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pPr/>
              <a:t>4/10/2024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pPr/>
              <a:t>4/10/2024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pPr/>
              <a:t>4/10/2024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1" y="327660"/>
            <a:ext cx="3910807" cy="13944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9" y="327665"/>
            <a:ext cx="6645275" cy="7023736"/>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1" y="1722124"/>
            <a:ext cx="3910807" cy="5629276"/>
          </a:xfrm>
        </p:spPr>
        <p:txBody>
          <a:bodyPr/>
          <a:lstStyle>
            <a:lvl1pPr marL="0" indent="0">
              <a:buNone/>
              <a:defRPr sz="1400"/>
            </a:lvl1pPr>
            <a:lvl2pPr marL="456918" indent="0">
              <a:buNone/>
              <a:defRPr sz="1300"/>
            </a:lvl2pPr>
            <a:lvl3pPr marL="913838" indent="0">
              <a:buNone/>
              <a:defRPr sz="1000"/>
            </a:lvl3pPr>
            <a:lvl4pPr marL="1370756" indent="0">
              <a:buNone/>
              <a:defRPr sz="900"/>
            </a:lvl4pPr>
            <a:lvl5pPr marL="1827676" indent="0">
              <a:buNone/>
              <a:defRPr sz="900"/>
            </a:lvl5pPr>
            <a:lvl6pPr marL="2284592" indent="0">
              <a:buNone/>
              <a:defRPr sz="900"/>
            </a:lvl6pPr>
            <a:lvl7pPr marL="2741510" indent="0">
              <a:buNone/>
              <a:defRPr sz="900"/>
            </a:lvl7pPr>
            <a:lvl8pPr marL="3198429" indent="0">
              <a:buNone/>
              <a:defRPr sz="900"/>
            </a:lvl8pPr>
            <a:lvl9pPr marL="36553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pPr/>
              <a:t>4/10/2024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735330"/>
            <a:ext cx="7132320" cy="4937760"/>
          </a:xfrm>
        </p:spPr>
        <p:txBody>
          <a:bodyPr/>
          <a:lstStyle>
            <a:lvl1pPr marL="0" indent="0">
              <a:buNone/>
              <a:defRPr sz="3100"/>
            </a:lvl1pPr>
            <a:lvl2pPr marL="456918" indent="0">
              <a:buNone/>
              <a:defRPr sz="2800"/>
            </a:lvl2pPr>
            <a:lvl3pPr marL="913838" indent="0">
              <a:buNone/>
              <a:defRPr sz="2400"/>
            </a:lvl3pPr>
            <a:lvl4pPr marL="1370756" indent="0">
              <a:buNone/>
              <a:defRPr sz="2000"/>
            </a:lvl4pPr>
            <a:lvl5pPr marL="1827676" indent="0">
              <a:buNone/>
              <a:defRPr sz="2000"/>
            </a:lvl5pPr>
            <a:lvl6pPr marL="2284592" indent="0">
              <a:buNone/>
              <a:defRPr sz="2000"/>
            </a:lvl6pPr>
            <a:lvl7pPr marL="2741510" indent="0">
              <a:buNone/>
              <a:defRPr sz="2000"/>
            </a:lvl7pPr>
            <a:lvl8pPr marL="3198429" indent="0">
              <a:buNone/>
              <a:defRPr sz="2000"/>
            </a:lvl8pPr>
            <a:lvl9pPr marL="3655346" indent="0">
              <a:buNone/>
              <a:defRPr sz="2000"/>
            </a:lvl9pPr>
          </a:lstStyle>
          <a:p>
            <a:endParaRPr lang="en-US"/>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400"/>
            </a:lvl1pPr>
            <a:lvl2pPr marL="456918" indent="0">
              <a:buNone/>
              <a:defRPr sz="1300"/>
            </a:lvl2pPr>
            <a:lvl3pPr marL="913838" indent="0">
              <a:buNone/>
              <a:defRPr sz="1000"/>
            </a:lvl3pPr>
            <a:lvl4pPr marL="1370756" indent="0">
              <a:buNone/>
              <a:defRPr sz="900"/>
            </a:lvl4pPr>
            <a:lvl5pPr marL="1827676" indent="0">
              <a:buNone/>
              <a:defRPr sz="900"/>
            </a:lvl5pPr>
            <a:lvl6pPr marL="2284592" indent="0">
              <a:buNone/>
              <a:defRPr sz="900"/>
            </a:lvl6pPr>
            <a:lvl7pPr marL="2741510" indent="0">
              <a:buNone/>
              <a:defRPr sz="900"/>
            </a:lvl7pPr>
            <a:lvl8pPr marL="3198429" indent="0">
              <a:buNone/>
              <a:defRPr sz="900"/>
            </a:lvl8pPr>
            <a:lvl9pPr marL="36553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pPr/>
              <a:t>4/10/2024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891540" y="274320"/>
            <a:ext cx="10104120" cy="822960"/>
          </a:xfrm>
          <a:prstGeom prst="rect">
            <a:avLst/>
          </a:prstGeom>
          <a:noFill/>
          <a:ln w="9525">
            <a:noFill/>
            <a:miter lim="800000"/>
            <a:headEnd/>
            <a:tailEnd/>
          </a:ln>
          <a:effectLst/>
        </p:spPr>
        <p:txBody>
          <a:bodyPr vert="horz" wrap="square" lIns="92016" tIns="46010" rIns="92016" bIns="46010" numCol="1" anchor="ctr" anchorCtr="0" compatLnSpc="1">
            <a:prstTxWarp prst="textNoShape">
              <a:avLst/>
            </a:prstTxWarp>
          </a:bodyPr>
          <a:lstStyle/>
          <a:p>
            <a:pPr lvl="0"/>
            <a:r>
              <a:rPr lang="en-US"/>
              <a:t>Click to edit Master title style</a:t>
            </a:r>
          </a:p>
        </p:txBody>
      </p:sp>
      <p:sp>
        <p:nvSpPr>
          <p:cNvPr id="41992" name="Rectangle 8"/>
          <p:cNvSpPr>
            <a:spLocks noGrp="1" noChangeArrowheads="1"/>
          </p:cNvSpPr>
          <p:nvPr>
            <p:ph type="body" idx="1"/>
          </p:nvPr>
        </p:nvSpPr>
        <p:spPr bwMode="auto">
          <a:xfrm>
            <a:off x="297180" y="1097280"/>
            <a:ext cx="11292840" cy="6217920"/>
          </a:xfrm>
          <a:prstGeom prst="rect">
            <a:avLst/>
          </a:prstGeom>
          <a:noFill/>
          <a:ln w="9525">
            <a:noFill/>
            <a:miter lim="800000"/>
            <a:headEnd/>
            <a:tailEnd/>
          </a:ln>
          <a:effectLst/>
        </p:spPr>
        <p:txBody>
          <a:bodyPr vert="horz" wrap="square" lIns="92016" tIns="46010" rIns="92016" bIns="460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0"/>
            <a:r>
              <a:rPr lang="en-US"/>
              <a:t>jhbikjb</a:t>
            </a:r>
          </a:p>
          <a:p>
            <a:pPr lvl="1"/>
            <a:r>
              <a:rPr lang="en-US"/>
              <a:t>erfer</a:t>
            </a:r>
          </a:p>
          <a:p>
            <a:pPr lvl="0"/>
            <a:r>
              <a:rPr lang="en-US"/>
              <a:t>fghfn</a:t>
            </a:r>
          </a:p>
        </p:txBody>
      </p:sp>
      <p:sp>
        <p:nvSpPr>
          <p:cNvPr id="42001" name="Rectangle 17"/>
          <p:cNvSpPr>
            <a:spLocks noGrp="1" noChangeArrowheads="1"/>
          </p:cNvSpPr>
          <p:nvPr>
            <p:ph type="dt" sz="half" idx="2"/>
          </p:nvPr>
        </p:nvSpPr>
        <p:spPr bwMode="auto">
          <a:xfrm>
            <a:off x="891540" y="7498080"/>
            <a:ext cx="247650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pPr/>
              <a:t>4/10/2024</a:t>
            </a:fld>
            <a:endParaRPr lang="en-US"/>
          </a:p>
        </p:txBody>
      </p:sp>
      <p:sp>
        <p:nvSpPr>
          <p:cNvPr id="42002" name="Rectangle 18"/>
          <p:cNvSpPr>
            <a:spLocks noGrp="1" noChangeArrowheads="1"/>
          </p:cNvSpPr>
          <p:nvPr>
            <p:ph type="ftr" sz="quarter" idx="3"/>
          </p:nvPr>
        </p:nvSpPr>
        <p:spPr bwMode="auto">
          <a:xfrm>
            <a:off x="4061460" y="7498080"/>
            <a:ext cx="376428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p>
        </p:txBody>
      </p:sp>
      <p:sp>
        <p:nvSpPr>
          <p:cNvPr id="42003" name="Rectangle 19"/>
          <p:cNvSpPr>
            <a:spLocks noGrp="1" noChangeArrowheads="1"/>
          </p:cNvSpPr>
          <p:nvPr>
            <p:ph type="sldNum" sz="quarter" idx="4"/>
          </p:nvPr>
        </p:nvSpPr>
        <p:spPr bwMode="auto">
          <a:xfrm>
            <a:off x="8519160" y="7498080"/>
            <a:ext cx="247650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91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83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75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767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689" indent="-342689"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492" indent="-285574" algn="l" rtl="0" eaLnBrk="0" fontAlgn="base" hangingPunct="0">
        <a:spcBef>
          <a:spcPct val="20000"/>
        </a:spcBef>
        <a:spcAft>
          <a:spcPct val="0"/>
        </a:spcAft>
        <a:buClr>
          <a:schemeClr val="accent2"/>
        </a:buClr>
        <a:buChar char="–"/>
        <a:defRPr kumimoji="1" sz="2000">
          <a:solidFill>
            <a:schemeClr val="tx1"/>
          </a:solidFill>
          <a:latin typeface="+mn-lt"/>
        </a:defRPr>
      </a:lvl2pPr>
      <a:lvl3pPr marL="1142295" indent="-228457" algn="l" rtl="0" eaLnBrk="0" fontAlgn="base" hangingPunct="0">
        <a:spcBef>
          <a:spcPct val="20000"/>
        </a:spcBef>
        <a:spcAft>
          <a:spcPct val="0"/>
        </a:spcAft>
        <a:buClr>
          <a:schemeClr val="accent2"/>
        </a:buClr>
        <a:buChar char="–"/>
        <a:defRPr kumimoji="1" sz="2000">
          <a:solidFill>
            <a:schemeClr val="tx1"/>
          </a:solidFill>
          <a:latin typeface="+mn-lt"/>
        </a:defRPr>
      </a:lvl3pPr>
      <a:lvl4pPr marL="1599215" indent="-228457" algn="l" rtl="0" eaLnBrk="0" fontAlgn="base" hangingPunct="0">
        <a:spcBef>
          <a:spcPct val="20000"/>
        </a:spcBef>
        <a:spcAft>
          <a:spcPct val="0"/>
        </a:spcAft>
        <a:buChar char="–"/>
        <a:defRPr kumimoji="1" sz="2000">
          <a:solidFill>
            <a:schemeClr val="tx1"/>
          </a:solidFill>
          <a:latin typeface="+mn-lt"/>
        </a:defRPr>
      </a:lvl4pPr>
      <a:lvl5pPr marL="2056133" indent="-228457" algn="l" rtl="0" eaLnBrk="0" fontAlgn="base" hangingPunct="0">
        <a:spcBef>
          <a:spcPct val="20000"/>
        </a:spcBef>
        <a:spcAft>
          <a:spcPct val="0"/>
        </a:spcAft>
        <a:buClr>
          <a:schemeClr val="accent2"/>
        </a:buClr>
        <a:buChar char="•"/>
        <a:defRPr kumimoji="1" sz="2000">
          <a:solidFill>
            <a:schemeClr val="tx1"/>
          </a:solidFill>
          <a:latin typeface="+mn-lt"/>
        </a:defRPr>
      </a:lvl5pPr>
      <a:lvl6pPr marL="2513048" indent="-228457" algn="l" rtl="0" eaLnBrk="0" fontAlgn="base" hangingPunct="0">
        <a:spcBef>
          <a:spcPct val="20000"/>
        </a:spcBef>
        <a:spcAft>
          <a:spcPct val="0"/>
        </a:spcAft>
        <a:buClr>
          <a:schemeClr val="accent2"/>
        </a:buClr>
        <a:buChar char="•"/>
        <a:defRPr kumimoji="1" sz="2000">
          <a:solidFill>
            <a:schemeClr val="tx1"/>
          </a:solidFill>
          <a:latin typeface="+mn-lt"/>
        </a:defRPr>
      </a:lvl6pPr>
      <a:lvl7pPr marL="2969972" indent="-228457" algn="l" rtl="0" eaLnBrk="0" fontAlgn="base" hangingPunct="0">
        <a:spcBef>
          <a:spcPct val="20000"/>
        </a:spcBef>
        <a:spcAft>
          <a:spcPct val="0"/>
        </a:spcAft>
        <a:buClr>
          <a:schemeClr val="accent2"/>
        </a:buClr>
        <a:buChar char="•"/>
        <a:defRPr kumimoji="1" sz="2000">
          <a:solidFill>
            <a:schemeClr val="tx1"/>
          </a:solidFill>
          <a:latin typeface="+mn-lt"/>
        </a:defRPr>
      </a:lvl7pPr>
      <a:lvl8pPr marL="3426889" indent="-228457" algn="l" rtl="0" eaLnBrk="0" fontAlgn="base" hangingPunct="0">
        <a:spcBef>
          <a:spcPct val="20000"/>
        </a:spcBef>
        <a:spcAft>
          <a:spcPct val="0"/>
        </a:spcAft>
        <a:buClr>
          <a:schemeClr val="accent2"/>
        </a:buClr>
        <a:buChar char="•"/>
        <a:defRPr kumimoji="1" sz="2000">
          <a:solidFill>
            <a:schemeClr val="tx1"/>
          </a:solidFill>
          <a:latin typeface="+mn-lt"/>
        </a:defRPr>
      </a:lvl8pPr>
      <a:lvl9pPr marL="3883807" indent="-228457"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838" rtl="0" eaLnBrk="1" latinLnBrk="0" hangingPunct="1">
        <a:defRPr sz="1800" kern="1200">
          <a:solidFill>
            <a:schemeClr val="tx1"/>
          </a:solidFill>
          <a:latin typeface="+mn-lt"/>
          <a:ea typeface="+mn-ea"/>
          <a:cs typeface="+mn-cs"/>
        </a:defRPr>
      </a:lvl1pPr>
      <a:lvl2pPr marL="456918" algn="l" defTabSz="913838" rtl="0" eaLnBrk="1" latinLnBrk="0" hangingPunct="1">
        <a:defRPr sz="1800" kern="1200">
          <a:solidFill>
            <a:schemeClr val="tx1"/>
          </a:solidFill>
          <a:latin typeface="+mn-lt"/>
          <a:ea typeface="+mn-ea"/>
          <a:cs typeface="+mn-cs"/>
        </a:defRPr>
      </a:lvl2pPr>
      <a:lvl3pPr marL="913838" algn="l" defTabSz="913838" rtl="0" eaLnBrk="1" latinLnBrk="0" hangingPunct="1">
        <a:defRPr sz="1800" kern="1200">
          <a:solidFill>
            <a:schemeClr val="tx1"/>
          </a:solidFill>
          <a:latin typeface="+mn-lt"/>
          <a:ea typeface="+mn-ea"/>
          <a:cs typeface="+mn-cs"/>
        </a:defRPr>
      </a:lvl3pPr>
      <a:lvl4pPr marL="1370756" algn="l" defTabSz="913838" rtl="0" eaLnBrk="1" latinLnBrk="0" hangingPunct="1">
        <a:defRPr sz="1800" kern="1200">
          <a:solidFill>
            <a:schemeClr val="tx1"/>
          </a:solidFill>
          <a:latin typeface="+mn-lt"/>
          <a:ea typeface="+mn-ea"/>
          <a:cs typeface="+mn-cs"/>
        </a:defRPr>
      </a:lvl4pPr>
      <a:lvl5pPr marL="1827676" algn="l" defTabSz="913838" rtl="0" eaLnBrk="1" latinLnBrk="0" hangingPunct="1">
        <a:defRPr sz="1800" kern="1200">
          <a:solidFill>
            <a:schemeClr val="tx1"/>
          </a:solidFill>
          <a:latin typeface="+mn-lt"/>
          <a:ea typeface="+mn-ea"/>
          <a:cs typeface="+mn-cs"/>
        </a:defRPr>
      </a:lvl5pPr>
      <a:lvl6pPr marL="2284592" algn="l" defTabSz="913838" rtl="0" eaLnBrk="1" latinLnBrk="0" hangingPunct="1">
        <a:defRPr sz="1800" kern="1200">
          <a:solidFill>
            <a:schemeClr val="tx1"/>
          </a:solidFill>
          <a:latin typeface="+mn-lt"/>
          <a:ea typeface="+mn-ea"/>
          <a:cs typeface="+mn-cs"/>
        </a:defRPr>
      </a:lvl6pPr>
      <a:lvl7pPr marL="2741510" algn="l" defTabSz="913838" rtl="0" eaLnBrk="1" latinLnBrk="0" hangingPunct="1">
        <a:defRPr sz="1800" kern="1200">
          <a:solidFill>
            <a:schemeClr val="tx1"/>
          </a:solidFill>
          <a:latin typeface="+mn-lt"/>
          <a:ea typeface="+mn-ea"/>
          <a:cs typeface="+mn-cs"/>
        </a:defRPr>
      </a:lvl7pPr>
      <a:lvl8pPr marL="3198429" algn="l" defTabSz="913838" rtl="0" eaLnBrk="1" latinLnBrk="0" hangingPunct="1">
        <a:defRPr sz="1800" kern="1200">
          <a:solidFill>
            <a:schemeClr val="tx1"/>
          </a:solidFill>
          <a:latin typeface="+mn-lt"/>
          <a:ea typeface="+mn-ea"/>
          <a:cs typeface="+mn-cs"/>
        </a:defRPr>
      </a:lvl8pPr>
      <a:lvl9pPr marL="3655346" algn="l" defTabSz="91383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bwMode="auto">
          <a:xfrm>
            <a:off x="429260" y="91440"/>
            <a:ext cx="11094720" cy="944880"/>
          </a:xfrm>
          <a:prstGeom prst="rect">
            <a:avLst/>
          </a:prstGeom>
          <a:noFill/>
          <a:ln w="9525">
            <a:noFill/>
            <a:miter lim="800000"/>
            <a:headEnd/>
            <a:tailEnd/>
          </a:ln>
        </p:spPr>
        <p:txBody>
          <a:bodyPr vert="horz" wrap="square" lIns="114866" tIns="57436" rIns="114866" bIns="57436" numCol="1" anchor="ctr" anchorCtr="0" compatLnSpc="1">
            <a:prstTxWarp prst="textNoShape">
              <a:avLst/>
            </a:prstTxWarp>
          </a:bodyPr>
          <a:lstStyle/>
          <a:p>
            <a:pPr lvl="0"/>
            <a:r>
              <a:rPr lang="en-US"/>
              <a:t>Click to edit Master title style</a:t>
            </a:r>
            <a:endParaRPr lang="en-GB" dirty="0"/>
          </a:p>
        </p:txBody>
      </p:sp>
      <p:sp>
        <p:nvSpPr>
          <p:cNvPr id="23555" name="Rectangle 6"/>
          <p:cNvSpPr>
            <a:spLocks noGrp="1" noChangeArrowheads="1"/>
          </p:cNvSpPr>
          <p:nvPr>
            <p:ph type="body" idx="1"/>
          </p:nvPr>
        </p:nvSpPr>
        <p:spPr bwMode="auto">
          <a:xfrm>
            <a:off x="429260" y="1371610"/>
            <a:ext cx="11094720" cy="5928359"/>
          </a:xfrm>
          <a:prstGeom prst="rect">
            <a:avLst/>
          </a:prstGeom>
          <a:noFill/>
          <a:ln w="9525">
            <a:noFill/>
            <a:miter lim="800000"/>
            <a:headEnd/>
            <a:tailEnd/>
          </a:ln>
        </p:spPr>
        <p:txBody>
          <a:bodyPr vert="horz" wrap="square" lIns="114866" tIns="57436" rIns="114866" bIns="574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4039" name="Rectangle 7"/>
          <p:cNvSpPr>
            <a:spLocks noGrp="1" noChangeArrowheads="1"/>
          </p:cNvSpPr>
          <p:nvPr>
            <p:ph type="sldNum" sz="quarter" idx="4"/>
          </p:nvPr>
        </p:nvSpPr>
        <p:spPr bwMode="auto">
          <a:xfrm>
            <a:off x="396240" y="7820026"/>
            <a:ext cx="3163729" cy="337184"/>
          </a:xfrm>
          <a:prstGeom prst="rect">
            <a:avLst/>
          </a:prstGeom>
          <a:noFill/>
          <a:ln w="9525">
            <a:noFill/>
            <a:miter lim="800000"/>
            <a:headEnd/>
            <a:tailEnd/>
          </a:ln>
          <a:effectLst/>
        </p:spPr>
        <p:txBody>
          <a:bodyPr vert="horz" wrap="square" lIns="114866" tIns="57436" rIns="114866" bIns="57436" numCol="1" anchor="b" anchorCtr="0" compatLnSpc="1">
            <a:prstTxWarp prst="textNoShape">
              <a:avLst/>
            </a:prstTxWarp>
          </a:bodyPr>
          <a:lstStyle>
            <a:lvl1pPr algn="l">
              <a:defRPr sz="1500">
                <a:latin typeface="Arial" charset="0"/>
                <a:cs typeface="+mn-cs"/>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pic>
        <p:nvPicPr>
          <p:cNvPr id="6" name="Picture 7" descr="JCI_logo_small"/>
          <p:cNvPicPr>
            <a:picLocks noChangeAspect="1" noChangeArrowheads="1"/>
          </p:cNvPicPr>
          <p:nvPr/>
        </p:nvPicPr>
        <p:blipFill>
          <a:blip r:embed="rId15" cstate="print"/>
          <a:srcRect b="9802"/>
          <a:stretch>
            <a:fillRect/>
          </a:stretch>
        </p:blipFill>
        <p:spPr bwMode="auto">
          <a:xfrm>
            <a:off x="9709944" y="7339966"/>
            <a:ext cx="1758315" cy="807720"/>
          </a:xfrm>
          <a:prstGeom prst="rect">
            <a:avLst/>
          </a:prstGeom>
          <a:noFill/>
        </p:spPr>
      </p:pic>
      <p:sp>
        <p:nvSpPr>
          <p:cNvPr id="7" name="Line 8"/>
          <p:cNvSpPr>
            <a:spLocks noChangeShapeType="1"/>
          </p:cNvSpPr>
          <p:nvPr/>
        </p:nvSpPr>
        <p:spPr bwMode="auto">
          <a:xfrm flipV="1">
            <a:off x="608807" y="7311390"/>
            <a:ext cx="10669588" cy="0"/>
          </a:xfrm>
          <a:prstGeom prst="line">
            <a:avLst/>
          </a:prstGeom>
          <a:noFill/>
          <a:ln w="9525">
            <a:solidFill>
              <a:srgbClr val="7DBA00"/>
            </a:solidFill>
            <a:round/>
            <a:headEnd/>
            <a:tailEnd/>
          </a:ln>
          <a:effectLst/>
        </p:spPr>
        <p:txBody>
          <a:bodyPr wrap="none" lIns="114866" tIns="57436" rIns="114866" bIns="57436" anchor="ctr"/>
          <a:lstStyle/>
          <a:p>
            <a:pPr>
              <a:buClr>
                <a:srgbClr val="333399"/>
              </a:buClr>
            </a:pPr>
            <a:endParaRPr lang="en-US">
              <a:solidFill>
                <a:srgbClr val="009999"/>
              </a:solidFill>
            </a:endParaRPr>
          </a:p>
        </p:txBody>
      </p:sp>
      <p:sp>
        <p:nvSpPr>
          <p:cNvPr id="8" name="Line 9"/>
          <p:cNvSpPr>
            <a:spLocks noChangeShapeType="1"/>
          </p:cNvSpPr>
          <p:nvPr/>
        </p:nvSpPr>
        <p:spPr bwMode="auto">
          <a:xfrm>
            <a:off x="608807" y="1056878"/>
            <a:ext cx="10669588" cy="0"/>
          </a:xfrm>
          <a:prstGeom prst="line">
            <a:avLst/>
          </a:prstGeom>
          <a:noFill/>
          <a:ln w="9525">
            <a:solidFill>
              <a:srgbClr val="7DBA00"/>
            </a:solidFill>
            <a:round/>
            <a:headEnd/>
            <a:tailEnd/>
          </a:ln>
          <a:effectLst/>
        </p:spPr>
        <p:txBody>
          <a:bodyPr wrap="none" lIns="114866" tIns="57436" rIns="114866" bIns="57436" anchor="ctr"/>
          <a:lstStyle/>
          <a:p>
            <a:pPr>
              <a:buClr>
                <a:srgbClr val="333399"/>
              </a:buClr>
            </a:pPr>
            <a:endParaRPr lang="en-US">
              <a:solidFill>
                <a:srgbClr val="009999"/>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p:txStyles>
    <p:titleStyle>
      <a:lvl1pPr algn="l" rtl="0" eaLnBrk="1" fontAlgn="base" hangingPunct="1">
        <a:spcBef>
          <a:spcPct val="0"/>
        </a:spcBef>
        <a:spcAft>
          <a:spcPct val="0"/>
        </a:spcAft>
        <a:defRPr sz="2300" b="1">
          <a:solidFill>
            <a:schemeClr val="tx1"/>
          </a:solidFill>
          <a:latin typeface="+mj-lt"/>
          <a:ea typeface="+mj-ea"/>
          <a:cs typeface="+mj-cs"/>
        </a:defRPr>
      </a:lvl1pPr>
      <a:lvl2pPr algn="l" rtl="0" eaLnBrk="1" fontAlgn="base" hangingPunct="1">
        <a:spcBef>
          <a:spcPct val="0"/>
        </a:spcBef>
        <a:spcAft>
          <a:spcPct val="0"/>
        </a:spcAft>
        <a:defRPr sz="2500" b="1">
          <a:solidFill>
            <a:schemeClr val="tx1"/>
          </a:solidFill>
          <a:latin typeface="Arial" charset="0"/>
        </a:defRPr>
      </a:lvl2pPr>
      <a:lvl3pPr algn="l" rtl="0" eaLnBrk="1" fontAlgn="base" hangingPunct="1">
        <a:spcBef>
          <a:spcPct val="0"/>
        </a:spcBef>
        <a:spcAft>
          <a:spcPct val="0"/>
        </a:spcAft>
        <a:defRPr sz="2500" b="1">
          <a:solidFill>
            <a:schemeClr val="tx1"/>
          </a:solidFill>
          <a:latin typeface="Arial" charset="0"/>
        </a:defRPr>
      </a:lvl3pPr>
      <a:lvl4pPr algn="l" rtl="0" eaLnBrk="1" fontAlgn="base" hangingPunct="1">
        <a:spcBef>
          <a:spcPct val="0"/>
        </a:spcBef>
        <a:spcAft>
          <a:spcPct val="0"/>
        </a:spcAft>
        <a:defRPr sz="2500" b="1">
          <a:solidFill>
            <a:schemeClr val="tx1"/>
          </a:solidFill>
          <a:latin typeface="Arial" charset="0"/>
        </a:defRPr>
      </a:lvl4pPr>
      <a:lvl5pPr algn="l" rtl="0" eaLnBrk="1" fontAlgn="base" hangingPunct="1">
        <a:spcBef>
          <a:spcPct val="0"/>
        </a:spcBef>
        <a:spcAft>
          <a:spcPct val="0"/>
        </a:spcAft>
        <a:defRPr sz="2500" b="1">
          <a:solidFill>
            <a:schemeClr val="tx1"/>
          </a:solidFill>
          <a:latin typeface="Arial" charset="0"/>
        </a:defRPr>
      </a:lvl5pPr>
      <a:lvl6pPr marL="574333" algn="l" rtl="0" eaLnBrk="1" fontAlgn="base" hangingPunct="1">
        <a:spcBef>
          <a:spcPct val="0"/>
        </a:spcBef>
        <a:spcAft>
          <a:spcPct val="0"/>
        </a:spcAft>
        <a:defRPr b="1">
          <a:solidFill>
            <a:schemeClr val="tx1"/>
          </a:solidFill>
          <a:latin typeface="Arial" charset="0"/>
        </a:defRPr>
      </a:lvl6pPr>
      <a:lvl7pPr marL="1148666" algn="l" rtl="0" eaLnBrk="1" fontAlgn="base" hangingPunct="1">
        <a:spcBef>
          <a:spcPct val="0"/>
        </a:spcBef>
        <a:spcAft>
          <a:spcPct val="0"/>
        </a:spcAft>
        <a:defRPr b="1">
          <a:solidFill>
            <a:schemeClr val="tx1"/>
          </a:solidFill>
          <a:latin typeface="Arial" charset="0"/>
        </a:defRPr>
      </a:lvl7pPr>
      <a:lvl8pPr marL="1723003" algn="l" rtl="0" eaLnBrk="1" fontAlgn="base" hangingPunct="1">
        <a:spcBef>
          <a:spcPct val="0"/>
        </a:spcBef>
        <a:spcAft>
          <a:spcPct val="0"/>
        </a:spcAft>
        <a:defRPr b="1">
          <a:solidFill>
            <a:schemeClr val="tx1"/>
          </a:solidFill>
          <a:latin typeface="Arial" charset="0"/>
        </a:defRPr>
      </a:lvl8pPr>
      <a:lvl9pPr marL="2297333" algn="l" rtl="0" eaLnBrk="1" fontAlgn="base" hangingPunct="1">
        <a:spcBef>
          <a:spcPct val="0"/>
        </a:spcBef>
        <a:spcAft>
          <a:spcPct val="0"/>
        </a:spcAft>
        <a:defRPr b="1">
          <a:solidFill>
            <a:schemeClr val="tx1"/>
          </a:solidFill>
          <a:latin typeface="Arial" charset="0"/>
        </a:defRPr>
      </a:lvl9pPr>
    </p:titleStyle>
    <p:bodyStyle>
      <a:lvl1pPr marL="430752" indent="-430752" algn="l" rtl="0" eaLnBrk="1" fontAlgn="base" hangingPunct="1">
        <a:spcBef>
          <a:spcPct val="20000"/>
        </a:spcBef>
        <a:spcAft>
          <a:spcPct val="0"/>
        </a:spcAft>
        <a:buChar char="•"/>
        <a:defRPr sz="2000">
          <a:solidFill>
            <a:schemeClr val="tx1"/>
          </a:solidFill>
          <a:latin typeface="+mn-lt"/>
          <a:ea typeface="+mn-ea"/>
          <a:cs typeface="+mn-cs"/>
        </a:defRPr>
      </a:lvl1pPr>
      <a:lvl2pPr marL="933291" indent="-358959" algn="l" rtl="0" eaLnBrk="1" fontAlgn="base" hangingPunct="1">
        <a:spcBef>
          <a:spcPct val="20000"/>
        </a:spcBef>
        <a:spcAft>
          <a:spcPct val="0"/>
        </a:spcAft>
        <a:buChar char="–"/>
        <a:defRPr sz="2000">
          <a:solidFill>
            <a:schemeClr val="tx1"/>
          </a:solidFill>
          <a:latin typeface="+mn-lt"/>
        </a:defRPr>
      </a:lvl2pPr>
      <a:lvl3pPr marL="1435834" indent="-287167" algn="l" rtl="0" eaLnBrk="1" fontAlgn="base" hangingPunct="1">
        <a:spcBef>
          <a:spcPct val="20000"/>
        </a:spcBef>
        <a:spcAft>
          <a:spcPct val="0"/>
        </a:spcAft>
        <a:buChar char="•"/>
        <a:defRPr sz="1800">
          <a:solidFill>
            <a:schemeClr val="tx1"/>
          </a:solidFill>
          <a:latin typeface="+mn-lt"/>
        </a:defRPr>
      </a:lvl3pPr>
      <a:lvl4pPr marL="2010167" indent="-287167" algn="l" rtl="0" eaLnBrk="1" fontAlgn="base" hangingPunct="1">
        <a:spcBef>
          <a:spcPct val="20000"/>
        </a:spcBef>
        <a:spcAft>
          <a:spcPct val="0"/>
        </a:spcAft>
        <a:buChar char="–"/>
        <a:defRPr sz="1500">
          <a:solidFill>
            <a:schemeClr val="tx1"/>
          </a:solidFill>
          <a:latin typeface="+mn-lt"/>
        </a:defRPr>
      </a:lvl4pPr>
      <a:lvl5pPr marL="2584501" indent="-287167" algn="l" rtl="0" eaLnBrk="1" fontAlgn="base" hangingPunct="1">
        <a:spcBef>
          <a:spcPct val="20000"/>
        </a:spcBef>
        <a:spcAft>
          <a:spcPct val="0"/>
        </a:spcAft>
        <a:buChar char="»"/>
        <a:defRPr sz="1500">
          <a:solidFill>
            <a:schemeClr val="tx1"/>
          </a:solidFill>
          <a:latin typeface="+mn-lt"/>
        </a:defRPr>
      </a:lvl5pPr>
      <a:lvl6pPr marL="3158833" indent="-287167" algn="l" rtl="0" eaLnBrk="1" fontAlgn="base" hangingPunct="1">
        <a:spcBef>
          <a:spcPct val="20000"/>
        </a:spcBef>
        <a:spcAft>
          <a:spcPct val="0"/>
        </a:spcAft>
        <a:buChar char="»"/>
        <a:defRPr sz="1800">
          <a:solidFill>
            <a:schemeClr val="tx1"/>
          </a:solidFill>
          <a:latin typeface="+mn-lt"/>
        </a:defRPr>
      </a:lvl6pPr>
      <a:lvl7pPr marL="3733166" indent="-287167" algn="l" rtl="0" eaLnBrk="1" fontAlgn="base" hangingPunct="1">
        <a:spcBef>
          <a:spcPct val="20000"/>
        </a:spcBef>
        <a:spcAft>
          <a:spcPct val="0"/>
        </a:spcAft>
        <a:buChar char="»"/>
        <a:defRPr sz="1800">
          <a:solidFill>
            <a:schemeClr val="tx1"/>
          </a:solidFill>
          <a:latin typeface="+mn-lt"/>
        </a:defRPr>
      </a:lvl7pPr>
      <a:lvl8pPr marL="4307498" indent="-287167" algn="l" rtl="0" eaLnBrk="1" fontAlgn="base" hangingPunct="1">
        <a:spcBef>
          <a:spcPct val="20000"/>
        </a:spcBef>
        <a:spcAft>
          <a:spcPct val="0"/>
        </a:spcAft>
        <a:buChar char="»"/>
        <a:defRPr sz="1800">
          <a:solidFill>
            <a:schemeClr val="tx1"/>
          </a:solidFill>
          <a:latin typeface="+mn-lt"/>
        </a:defRPr>
      </a:lvl8pPr>
      <a:lvl9pPr marL="4881832" indent="-287167" algn="l"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1148666" rtl="0" eaLnBrk="1" latinLnBrk="0" hangingPunct="1">
        <a:defRPr sz="2300" kern="1200">
          <a:solidFill>
            <a:schemeClr val="tx1"/>
          </a:solidFill>
          <a:latin typeface="+mn-lt"/>
          <a:ea typeface="+mn-ea"/>
          <a:cs typeface="+mn-cs"/>
        </a:defRPr>
      </a:lvl1pPr>
      <a:lvl2pPr marL="574333" algn="l" defTabSz="1148666" rtl="0" eaLnBrk="1" latinLnBrk="0" hangingPunct="1">
        <a:defRPr sz="2300" kern="1200">
          <a:solidFill>
            <a:schemeClr val="tx1"/>
          </a:solidFill>
          <a:latin typeface="+mn-lt"/>
          <a:ea typeface="+mn-ea"/>
          <a:cs typeface="+mn-cs"/>
        </a:defRPr>
      </a:lvl2pPr>
      <a:lvl3pPr marL="1148666" algn="l" defTabSz="1148666" rtl="0" eaLnBrk="1" latinLnBrk="0" hangingPunct="1">
        <a:defRPr sz="2300" kern="1200">
          <a:solidFill>
            <a:schemeClr val="tx1"/>
          </a:solidFill>
          <a:latin typeface="+mn-lt"/>
          <a:ea typeface="+mn-ea"/>
          <a:cs typeface="+mn-cs"/>
        </a:defRPr>
      </a:lvl3pPr>
      <a:lvl4pPr marL="1723003" algn="l" defTabSz="1148666" rtl="0" eaLnBrk="1" latinLnBrk="0" hangingPunct="1">
        <a:defRPr sz="2300" kern="1200">
          <a:solidFill>
            <a:schemeClr val="tx1"/>
          </a:solidFill>
          <a:latin typeface="+mn-lt"/>
          <a:ea typeface="+mn-ea"/>
          <a:cs typeface="+mn-cs"/>
        </a:defRPr>
      </a:lvl4pPr>
      <a:lvl5pPr marL="2297333" algn="l" defTabSz="1148666" rtl="0" eaLnBrk="1" latinLnBrk="0" hangingPunct="1">
        <a:defRPr sz="2300" kern="1200">
          <a:solidFill>
            <a:schemeClr val="tx1"/>
          </a:solidFill>
          <a:latin typeface="+mn-lt"/>
          <a:ea typeface="+mn-ea"/>
          <a:cs typeface="+mn-cs"/>
        </a:defRPr>
      </a:lvl5pPr>
      <a:lvl6pPr marL="2871666" algn="l" defTabSz="1148666" rtl="0" eaLnBrk="1" latinLnBrk="0" hangingPunct="1">
        <a:defRPr sz="2300" kern="1200">
          <a:solidFill>
            <a:schemeClr val="tx1"/>
          </a:solidFill>
          <a:latin typeface="+mn-lt"/>
          <a:ea typeface="+mn-ea"/>
          <a:cs typeface="+mn-cs"/>
        </a:defRPr>
      </a:lvl6pPr>
      <a:lvl7pPr marL="3445999" algn="l" defTabSz="1148666" rtl="0" eaLnBrk="1" latinLnBrk="0" hangingPunct="1">
        <a:defRPr sz="2300" kern="1200">
          <a:solidFill>
            <a:schemeClr val="tx1"/>
          </a:solidFill>
          <a:latin typeface="+mn-lt"/>
          <a:ea typeface="+mn-ea"/>
          <a:cs typeface="+mn-cs"/>
        </a:defRPr>
      </a:lvl7pPr>
      <a:lvl8pPr marL="4020333" algn="l" defTabSz="1148666" rtl="0" eaLnBrk="1" latinLnBrk="0" hangingPunct="1">
        <a:defRPr sz="2300" kern="1200">
          <a:solidFill>
            <a:schemeClr val="tx1"/>
          </a:solidFill>
          <a:latin typeface="+mn-lt"/>
          <a:ea typeface="+mn-ea"/>
          <a:cs typeface="+mn-cs"/>
        </a:defRPr>
      </a:lvl8pPr>
      <a:lvl9pPr marL="4594665" algn="l" defTabSz="1148666" rtl="0" eaLnBrk="1" latinLnBrk="0" hangingPunct="1">
        <a:defRPr sz="2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891540" y="274320"/>
            <a:ext cx="10104120" cy="822960"/>
          </a:xfrm>
          <a:prstGeom prst="rect">
            <a:avLst/>
          </a:prstGeom>
          <a:noFill/>
          <a:ln w="9525">
            <a:noFill/>
            <a:miter lim="800000"/>
            <a:headEnd/>
            <a:tailEnd/>
          </a:ln>
          <a:effectLst/>
        </p:spPr>
        <p:txBody>
          <a:bodyPr vert="horz" wrap="square" lIns="92047" tIns="46023" rIns="92047" bIns="46023" numCol="1" anchor="ctr" anchorCtr="0" compatLnSpc="1">
            <a:prstTxWarp prst="textNoShape">
              <a:avLst/>
            </a:prstTxWarp>
          </a:bodyPr>
          <a:lstStyle/>
          <a:p>
            <a:pPr lvl="0"/>
            <a:r>
              <a:rPr lang="en-US"/>
              <a:t>Click to edit Master title style</a:t>
            </a:r>
          </a:p>
        </p:txBody>
      </p:sp>
      <p:sp>
        <p:nvSpPr>
          <p:cNvPr id="41992" name="Rectangle 8"/>
          <p:cNvSpPr>
            <a:spLocks noGrp="1" noChangeArrowheads="1"/>
          </p:cNvSpPr>
          <p:nvPr>
            <p:ph type="body" idx="1"/>
          </p:nvPr>
        </p:nvSpPr>
        <p:spPr bwMode="auto">
          <a:xfrm>
            <a:off x="297180" y="1097280"/>
            <a:ext cx="11292840" cy="6217920"/>
          </a:xfrm>
          <a:prstGeom prst="rect">
            <a:avLst/>
          </a:prstGeom>
          <a:noFill/>
          <a:ln w="9525">
            <a:noFill/>
            <a:miter lim="800000"/>
            <a:headEnd/>
            <a:tailEnd/>
          </a:ln>
          <a:effectLst/>
        </p:spPr>
        <p:txBody>
          <a:bodyPr vert="horz" wrap="square" lIns="92047" tIns="46023" rIns="92047" bIns="460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0"/>
            <a:r>
              <a:rPr lang="en-US"/>
              <a:t>jhbikjb</a:t>
            </a:r>
          </a:p>
          <a:p>
            <a:pPr lvl="1"/>
            <a:r>
              <a:rPr lang="en-US"/>
              <a:t>erfer</a:t>
            </a:r>
          </a:p>
          <a:p>
            <a:pPr lvl="0"/>
            <a:r>
              <a:rPr lang="en-US"/>
              <a:t>fghfn</a:t>
            </a:r>
          </a:p>
        </p:txBody>
      </p:sp>
      <p:sp>
        <p:nvSpPr>
          <p:cNvPr id="42001" name="Rectangle 17"/>
          <p:cNvSpPr>
            <a:spLocks noGrp="1" noChangeArrowheads="1"/>
          </p:cNvSpPr>
          <p:nvPr>
            <p:ph type="dt" sz="half" idx="2"/>
          </p:nvPr>
        </p:nvSpPr>
        <p:spPr bwMode="auto">
          <a:xfrm>
            <a:off x="891540" y="7498080"/>
            <a:ext cx="2476500" cy="54864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spcBef>
                <a:spcPct val="0"/>
              </a:spcBef>
              <a:buClrTx/>
              <a:buFontTx/>
              <a:buNone/>
              <a:defRPr kumimoji="0" sz="1680">
                <a:solidFill>
                  <a:schemeClr val="tx1"/>
                </a:solidFill>
                <a:latin typeface="+mj-lt"/>
              </a:defRPr>
            </a:lvl1pPr>
          </a:lstStyle>
          <a:p>
            <a:pPr eaLnBrk="1" fontAlgn="auto" hangingPunct="1">
              <a:spcAft>
                <a:spcPts val="0"/>
              </a:spcAft>
            </a:pPr>
            <a:fld id="{B2DD4D03-10E2-4E8E-8C75-F776F21F7EC6}" type="datetime1">
              <a:rPr lang="en-US" kern="0" smtClean="0">
                <a:solidFill>
                  <a:srgbClr val="000000"/>
                </a:solidFill>
                <a:cs typeface="Arial"/>
                <a:sym typeface="Arial"/>
              </a:rPr>
              <a:pPr eaLnBrk="1" fontAlgn="auto" hangingPunct="1">
                <a:spcAft>
                  <a:spcPts val="0"/>
                </a:spcAft>
              </a:pPr>
              <a:t>4/10/2024</a:t>
            </a:fld>
            <a:endParaRPr lang="en-US" kern="0">
              <a:solidFill>
                <a:srgbClr val="000000"/>
              </a:solidFill>
              <a:cs typeface="Arial"/>
              <a:sym typeface="Arial"/>
            </a:endParaRPr>
          </a:p>
        </p:txBody>
      </p:sp>
      <p:sp>
        <p:nvSpPr>
          <p:cNvPr id="42002" name="Rectangle 18"/>
          <p:cNvSpPr>
            <a:spLocks noGrp="1" noChangeArrowheads="1"/>
          </p:cNvSpPr>
          <p:nvPr>
            <p:ph type="ftr" sz="quarter" idx="3"/>
          </p:nvPr>
        </p:nvSpPr>
        <p:spPr bwMode="auto">
          <a:xfrm>
            <a:off x="4061460" y="7498080"/>
            <a:ext cx="3764280" cy="54864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ctr">
              <a:spcBef>
                <a:spcPct val="0"/>
              </a:spcBef>
              <a:buClrTx/>
              <a:buFontTx/>
              <a:buNone/>
              <a:defRPr kumimoji="0" sz="1680">
                <a:solidFill>
                  <a:schemeClr val="tx1"/>
                </a:solidFill>
                <a:latin typeface="+mj-lt"/>
              </a:defRPr>
            </a:lvl1pPr>
          </a:lstStyle>
          <a:p>
            <a:pPr eaLnBrk="1" fontAlgn="auto" hangingPunct="1">
              <a:spcAft>
                <a:spcPts val="0"/>
              </a:spcAft>
            </a:pPr>
            <a:endParaRPr lang="en-US" kern="0">
              <a:solidFill>
                <a:srgbClr val="000000"/>
              </a:solidFill>
              <a:cs typeface="Arial"/>
              <a:sym typeface="Arial"/>
            </a:endParaRPr>
          </a:p>
        </p:txBody>
      </p:sp>
      <p:sp>
        <p:nvSpPr>
          <p:cNvPr id="42003" name="Rectangle 19"/>
          <p:cNvSpPr>
            <a:spLocks noGrp="1" noChangeArrowheads="1"/>
          </p:cNvSpPr>
          <p:nvPr>
            <p:ph type="sldNum" sz="quarter" idx="4"/>
          </p:nvPr>
        </p:nvSpPr>
        <p:spPr bwMode="auto">
          <a:xfrm>
            <a:off x="8519160" y="7498080"/>
            <a:ext cx="2476500" cy="54864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r">
              <a:spcBef>
                <a:spcPct val="0"/>
              </a:spcBef>
              <a:buClrTx/>
              <a:buFontTx/>
              <a:buNone/>
              <a:defRPr kumimoji="0" sz="1680">
                <a:solidFill>
                  <a:schemeClr val="tx1"/>
                </a:solidFill>
                <a:latin typeface="+mj-lt"/>
              </a:defRPr>
            </a:lvl1pPr>
          </a:lstStyle>
          <a:p>
            <a:pPr eaLnBrk="1" fontAlgn="auto" hangingPunct="1">
              <a:spcAft>
                <a:spcPts val="0"/>
              </a:spcAft>
            </a:pPr>
            <a:fld id="{B70CAB13-37D7-4919-A74A-882E4DFDF04F}" type="slidenum">
              <a:rPr lang="en-US" kern="0" smtClean="0">
                <a:solidFill>
                  <a:srgbClr val="000000"/>
                </a:solidFill>
                <a:cs typeface="Arial"/>
                <a:sym typeface="Arial"/>
              </a:rPr>
              <a:pPr eaLnBrk="1" fontAlgn="auto" hangingPunct="1">
                <a:spcAft>
                  <a:spcPts val="0"/>
                </a:spcAft>
              </a:pPr>
              <a:t>‹#›</a:t>
            </a:fld>
            <a:endParaRPr lang="en-US" kern="0">
              <a:solidFill>
                <a:srgbClr val="000000"/>
              </a:solidFill>
              <a:cs typeface="Arial"/>
              <a:sym typeface="Arial"/>
            </a:endParaRPr>
          </a:p>
        </p:txBody>
      </p:sp>
    </p:spTree>
    <p:extLst>
      <p:ext uri="{BB962C8B-B14F-4D97-AF65-F5344CB8AC3E}">
        <p14:creationId xmlns:p14="http://schemas.microsoft.com/office/powerpoint/2010/main" val="9426740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advClick="0"/>
  <p:hf hdr="0" ftr="0" dt="0"/>
  <p:txStyles>
    <p:titleStyle>
      <a:lvl1pPr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5pPr>
      <a:lvl6pPr marL="548471"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6pPr>
      <a:lvl7pPr marL="1096942"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7pPr>
      <a:lvl8pPr marL="1645412"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8pPr>
      <a:lvl9pPr marL="2193883" algn="ctr" rtl="0" eaLnBrk="0" fontAlgn="base" hangingPunct="0">
        <a:spcBef>
          <a:spcPct val="0"/>
        </a:spcBef>
        <a:spcAft>
          <a:spcPct val="0"/>
        </a:spcAft>
        <a:defRPr kumimoji="1" sz="4320" b="1">
          <a:solidFill>
            <a:schemeClr val="accent2"/>
          </a:solidFill>
          <a:effectLst>
            <a:outerShdw blurRad="38100" dist="38100" dir="2700000" algn="tl">
              <a:srgbClr val="C0C0C0"/>
            </a:outerShdw>
          </a:effectLst>
          <a:latin typeface="Times New Roman" pitchFamily="18" charset="0"/>
        </a:defRPr>
      </a:lvl9pPr>
    </p:titleStyle>
    <p:bodyStyle>
      <a:lvl1pPr marL="411354" indent="-411354" algn="l" rtl="0" eaLnBrk="0" fontAlgn="base" hangingPunct="0">
        <a:spcBef>
          <a:spcPct val="20000"/>
        </a:spcBef>
        <a:spcAft>
          <a:spcPct val="0"/>
        </a:spcAft>
        <a:buClr>
          <a:schemeClr val="accent2"/>
        </a:buClr>
        <a:buSzPct val="80000"/>
        <a:buFont typeface="Wingdings" pitchFamily="2" charset="2"/>
        <a:buChar char="l"/>
        <a:defRPr kumimoji="1" sz="2880" b="1">
          <a:solidFill>
            <a:srgbClr val="0000DC"/>
          </a:solidFill>
          <a:latin typeface="+mn-lt"/>
          <a:ea typeface="+mn-ea"/>
          <a:cs typeface="+mn-cs"/>
        </a:defRPr>
      </a:lvl1pPr>
      <a:lvl2pPr marL="891265" indent="-342794" algn="l" rtl="0" eaLnBrk="0" fontAlgn="base" hangingPunct="0">
        <a:spcBef>
          <a:spcPct val="20000"/>
        </a:spcBef>
        <a:spcAft>
          <a:spcPct val="0"/>
        </a:spcAft>
        <a:buClr>
          <a:schemeClr val="accent2"/>
        </a:buClr>
        <a:buChar char="–"/>
        <a:defRPr kumimoji="1" sz="2400">
          <a:solidFill>
            <a:schemeClr val="tx1"/>
          </a:solidFill>
          <a:latin typeface="+mn-lt"/>
        </a:defRPr>
      </a:lvl2pPr>
      <a:lvl3pPr marL="1371178" indent="-274236" algn="l" rtl="0" eaLnBrk="0" fontAlgn="base" hangingPunct="0">
        <a:spcBef>
          <a:spcPct val="20000"/>
        </a:spcBef>
        <a:spcAft>
          <a:spcPct val="0"/>
        </a:spcAft>
        <a:buClr>
          <a:schemeClr val="accent2"/>
        </a:buClr>
        <a:buChar char="–"/>
        <a:defRPr kumimoji="1" sz="2400">
          <a:solidFill>
            <a:schemeClr val="tx1"/>
          </a:solidFill>
          <a:latin typeface="+mn-lt"/>
        </a:defRPr>
      </a:lvl3pPr>
      <a:lvl4pPr marL="1919648" indent="-274236" algn="l" rtl="0" eaLnBrk="0" fontAlgn="base" hangingPunct="0">
        <a:spcBef>
          <a:spcPct val="20000"/>
        </a:spcBef>
        <a:spcAft>
          <a:spcPct val="0"/>
        </a:spcAft>
        <a:buChar char="–"/>
        <a:defRPr kumimoji="1" sz="2400">
          <a:solidFill>
            <a:schemeClr val="tx1"/>
          </a:solidFill>
          <a:latin typeface="+mn-lt"/>
        </a:defRPr>
      </a:lvl4pPr>
      <a:lvl5pPr marL="2468120" indent="-274236" algn="l" rtl="0" eaLnBrk="0" fontAlgn="base" hangingPunct="0">
        <a:spcBef>
          <a:spcPct val="20000"/>
        </a:spcBef>
        <a:spcAft>
          <a:spcPct val="0"/>
        </a:spcAft>
        <a:buClr>
          <a:schemeClr val="accent2"/>
        </a:buClr>
        <a:buChar char="•"/>
        <a:defRPr kumimoji="1" sz="2400">
          <a:solidFill>
            <a:schemeClr val="tx1"/>
          </a:solidFill>
          <a:latin typeface="+mn-lt"/>
        </a:defRPr>
      </a:lvl5pPr>
      <a:lvl6pPr marL="3016591" indent="-274236" algn="l" rtl="0" eaLnBrk="0" fontAlgn="base" hangingPunct="0">
        <a:spcBef>
          <a:spcPct val="20000"/>
        </a:spcBef>
        <a:spcAft>
          <a:spcPct val="0"/>
        </a:spcAft>
        <a:buClr>
          <a:schemeClr val="accent2"/>
        </a:buClr>
        <a:buChar char="•"/>
        <a:defRPr kumimoji="1" sz="2400">
          <a:solidFill>
            <a:schemeClr val="tx1"/>
          </a:solidFill>
          <a:latin typeface="+mn-lt"/>
        </a:defRPr>
      </a:lvl6pPr>
      <a:lvl7pPr marL="3565062" indent="-274236" algn="l" rtl="0" eaLnBrk="0" fontAlgn="base" hangingPunct="0">
        <a:spcBef>
          <a:spcPct val="20000"/>
        </a:spcBef>
        <a:spcAft>
          <a:spcPct val="0"/>
        </a:spcAft>
        <a:buClr>
          <a:schemeClr val="accent2"/>
        </a:buClr>
        <a:buChar char="•"/>
        <a:defRPr kumimoji="1" sz="2400">
          <a:solidFill>
            <a:schemeClr val="tx1"/>
          </a:solidFill>
          <a:latin typeface="+mn-lt"/>
        </a:defRPr>
      </a:lvl7pPr>
      <a:lvl8pPr marL="4113533" indent="-274236" algn="l" rtl="0" eaLnBrk="0" fontAlgn="base" hangingPunct="0">
        <a:spcBef>
          <a:spcPct val="20000"/>
        </a:spcBef>
        <a:spcAft>
          <a:spcPct val="0"/>
        </a:spcAft>
        <a:buClr>
          <a:schemeClr val="accent2"/>
        </a:buClr>
        <a:buChar char="•"/>
        <a:defRPr kumimoji="1" sz="2400">
          <a:solidFill>
            <a:schemeClr val="tx1"/>
          </a:solidFill>
          <a:latin typeface="+mn-lt"/>
        </a:defRPr>
      </a:lvl8pPr>
      <a:lvl9pPr marL="4662004" indent="-274236" algn="l" rtl="0" eaLnBrk="0" fontAlgn="base" hangingPunct="0">
        <a:spcBef>
          <a:spcPct val="20000"/>
        </a:spcBef>
        <a:spcAft>
          <a:spcPct val="0"/>
        </a:spcAft>
        <a:buClr>
          <a:schemeClr val="accent2"/>
        </a:buClr>
        <a:buChar char="•"/>
        <a:defRPr kumimoji="1" sz="2400">
          <a:solidFill>
            <a:schemeClr val="tx1"/>
          </a:solidFill>
          <a:latin typeface="+mn-lt"/>
        </a:defRPr>
      </a:lvl9pPr>
    </p:bodyStyle>
    <p:otherStyle>
      <a:defPPr>
        <a:defRPr lang="en-US"/>
      </a:defPPr>
      <a:lvl1pPr marL="0" algn="l" defTabSz="1096942" rtl="0" eaLnBrk="1" latinLnBrk="0" hangingPunct="1">
        <a:defRPr sz="2160" kern="1200">
          <a:solidFill>
            <a:schemeClr val="tx1"/>
          </a:solidFill>
          <a:latin typeface="+mn-lt"/>
          <a:ea typeface="+mn-ea"/>
          <a:cs typeface="+mn-cs"/>
        </a:defRPr>
      </a:lvl1pPr>
      <a:lvl2pPr marL="548471" algn="l" defTabSz="1096942" rtl="0" eaLnBrk="1" latinLnBrk="0" hangingPunct="1">
        <a:defRPr sz="2160" kern="1200">
          <a:solidFill>
            <a:schemeClr val="tx1"/>
          </a:solidFill>
          <a:latin typeface="+mn-lt"/>
          <a:ea typeface="+mn-ea"/>
          <a:cs typeface="+mn-cs"/>
        </a:defRPr>
      </a:lvl2pPr>
      <a:lvl3pPr marL="1096942" algn="l" defTabSz="1096942" rtl="0" eaLnBrk="1" latinLnBrk="0" hangingPunct="1">
        <a:defRPr sz="2160" kern="1200">
          <a:solidFill>
            <a:schemeClr val="tx1"/>
          </a:solidFill>
          <a:latin typeface="+mn-lt"/>
          <a:ea typeface="+mn-ea"/>
          <a:cs typeface="+mn-cs"/>
        </a:defRPr>
      </a:lvl3pPr>
      <a:lvl4pPr marL="1645412" algn="l" defTabSz="1096942" rtl="0" eaLnBrk="1" latinLnBrk="0" hangingPunct="1">
        <a:defRPr sz="2160" kern="1200">
          <a:solidFill>
            <a:schemeClr val="tx1"/>
          </a:solidFill>
          <a:latin typeface="+mn-lt"/>
          <a:ea typeface="+mn-ea"/>
          <a:cs typeface="+mn-cs"/>
        </a:defRPr>
      </a:lvl4pPr>
      <a:lvl5pPr marL="2193883" algn="l" defTabSz="1096942" rtl="0" eaLnBrk="1" latinLnBrk="0" hangingPunct="1">
        <a:defRPr sz="2160" kern="1200">
          <a:solidFill>
            <a:schemeClr val="tx1"/>
          </a:solidFill>
          <a:latin typeface="+mn-lt"/>
          <a:ea typeface="+mn-ea"/>
          <a:cs typeface="+mn-cs"/>
        </a:defRPr>
      </a:lvl5pPr>
      <a:lvl6pPr marL="2742355" algn="l" defTabSz="1096942" rtl="0" eaLnBrk="1" latinLnBrk="0" hangingPunct="1">
        <a:defRPr sz="2160" kern="1200">
          <a:solidFill>
            <a:schemeClr val="tx1"/>
          </a:solidFill>
          <a:latin typeface="+mn-lt"/>
          <a:ea typeface="+mn-ea"/>
          <a:cs typeface="+mn-cs"/>
        </a:defRPr>
      </a:lvl6pPr>
      <a:lvl7pPr marL="3290826" algn="l" defTabSz="1096942" rtl="0" eaLnBrk="1" latinLnBrk="0" hangingPunct="1">
        <a:defRPr sz="2160" kern="1200">
          <a:solidFill>
            <a:schemeClr val="tx1"/>
          </a:solidFill>
          <a:latin typeface="+mn-lt"/>
          <a:ea typeface="+mn-ea"/>
          <a:cs typeface="+mn-cs"/>
        </a:defRPr>
      </a:lvl7pPr>
      <a:lvl8pPr marL="3839298" algn="l" defTabSz="1096942" rtl="0" eaLnBrk="1" latinLnBrk="0" hangingPunct="1">
        <a:defRPr sz="2160" kern="1200">
          <a:solidFill>
            <a:schemeClr val="tx1"/>
          </a:solidFill>
          <a:latin typeface="+mn-lt"/>
          <a:ea typeface="+mn-ea"/>
          <a:cs typeface="+mn-cs"/>
        </a:defRPr>
      </a:lvl8pPr>
      <a:lvl9pPr marL="4387769" algn="l" defTabSz="109694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ctrTitle" sz="quarter"/>
          </p:nvPr>
        </p:nvSpPr>
        <p:spPr>
          <a:xfrm>
            <a:off x="823406" y="952604"/>
            <a:ext cx="11776175" cy="2026920"/>
          </a:xfrm>
        </p:spPr>
        <p:txBody>
          <a:bodyPr/>
          <a:lstStyle/>
          <a:p>
            <a:pPr algn="l">
              <a:defRPr/>
            </a:pPr>
            <a:r>
              <a:rPr lang="en-US" sz="4000" dirty="0"/>
              <a:t>Overview of Data Management at Organizations</a:t>
            </a:r>
          </a:p>
        </p:txBody>
      </p:sp>
      <p:sp>
        <p:nvSpPr>
          <p:cNvPr id="16385" name="Rectangle 2"/>
          <p:cNvSpPr>
            <a:spLocks noGrp="1" noChangeArrowheads="1"/>
          </p:cNvSpPr>
          <p:nvPr>
            <p:ph type="subTitle" sz="quarter" idx="1"/>
          </p:nvPr>
        </p:nvSpPr>
        <p:spPr>
          <a:xfrm>
            <a:off x="4000500" y="4080588"/>
            <a:ext cx="7391399" cy="986712"/>
          </a:xfrm>
        </p:spPr>
        <p:txBody>
          <a:bodyPr/>
          <a:lstStyle/>
          <a:p>
            <a:pPr algn="l">
              <a:lnSpc>
                <a:spcPct val="90000"/>
              </a:lnSpc>
            </a:pPr>
            <a:r>
              <a:rPr lang="en-US" sz="3200" dirty="0" err="1"/>
              <a:t>AnHai</a:t>
            </a:r>
            <a:r>
              <a:rPr lang="en-US" sz="3200" dirty="0"/>
              <a:t> Doan   </a:t>
            </a:r>
          </a:p>
          <a:p>
            <a:pPr algn="l">
              <a:lnSpc>
                <a:spcPct val="90000"/>
              </a:lnSpc>
            </a:pPr>
            <a:endParaRPr lang="en-US" sz="3200" dirty="0"/>
          </a:p>
          <a:p>
            <a:pPr>
              <a:lnSpc>
                <a:spcPct val="90000"/>
              </a:lnSpc>
            </a:pPr>
            <a:endParaRPr lang="en-US" sz="2000" dirty="0"/>
          </a:p>
        </p:txBody>
      </p:sp>
      <p:pic>
        <p:nvPicPr>
          <p:cNvPr id="16387" name="Picture 8" descr="whiteword"/>
          <p:cNvPicPr>
            <a:picLocks noChangeAspect="1" noChangeArrowheads="1"/>
          </p:cNvPicPr>
          <p:nvPr/>
        </p:nvPicPr>
        <p:blipFill>
          <a:blip r:embed="rId3" cstate="print"/>
          <a:srcRect/>
          <a:stretch>
            <a:fillRect/>
          </a:stretch>
        </p:blipFill>
        <p:spPr bwMode="auto">
          <a:xfrm>
            <a:off x="1122305" y="3602339"/>
            <a:ext cx="1410131" cy="2051738"/>
          </a:xfrm>
          <a:prstGeom prst="rect">
            <a:avLst/>
          </a:prstGeom>
          <a:noFill/>
          <a:ln w="9525">
            <a:noFill/>
            <a:miter lim="800000"/>
            <a:headEnd/>
            <a:tailEnd/>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EBB6-6655-872C-18E6-4665710A7211}"/>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CFA92837-2B53-4741-E5BE-317FE20627B8}"/>
              </a:ext>
            </a:extLst>
          </p:cNvPr>
          <p:cNvSpPr>
            <a:spLocks noGrp="1"/>
          </p:cNvSpPr>
          <p:nvPr>
            <p:ph idx="1"/>
          </p:nvPr>
        </p:nvSpPr>
        <p:spPr/>
        <p:txBody>
          <a:bodyPr/>
          <a:lstStyle/>
          <a:p>
            <a:r>
              <a:rPr lang="en-US" dirty="0"/>
              <a:t>Organizations increasingly maintain multiple hardware infrastructures</a:t>
            </a:r>
          </a:p>
          <a:p>
            <a:pPr lvl="1"/>
            <a:r>
              <a:rPr lang="en-US" dirty="0"/>
              <a:t>on-prem, cloud</a:t>
            </a:r>
          </a:p>
          <a:p>
            <a:r>
              <a:rPr lang="en-US" dirty="0"/>
              <a:t>Software split into on-prem and cloud software</a:t>
            </a:r>
          </a:p>
          <a:p>
            <a:pPr lvl="1"/>
            <a:r>
              <a:rPr lang="en-US" dirty="0"/>
              <a:t>but things are increasingly being moved to cloud: both data and software</a:t>
            </a:r>
          </a:p>
          <a:p>
            <a:r>
              <a:rPr lang="en-US" dirty="0"/>
              <a:t>More on people</a:t>
            </a:r>
          </a:p>
          <a:p>
            <a:pPr lvl="1"/>
            <a:r>
              <a:rPr lang="en-US" dirty="0"/>
              <a:t>many different roles, and a person may play multiple roles</a:t>
            </a:r>
          </a:p>
          <a:p>
            <a:pPr lvl="1"/>
            <a:r>
              <a:rPr lang="en-US" dirty="0"/>
              <a:t>roles are often also called “personas”</a:t>
            </a:r>
          </a:p>
          <a:p>
            <a:r>
              <a:rPr lang="en-US" dirty="0"/>
              <a:t>Main categories for role</a:t>
            </a:r>
          </a:p>
          <a:p>
            <a:pPr lvl="1"/>
            <a:r>
              <a:rPr lang="en-US" dirty="0"/>
              <a:t>general software roles: backend, frontend, full-stack</a:t>
            </a:r>
          </a:p>
          <a:p>
            <a:pPr lvl="1"/>
            <a:r>
              <a:rPr lang="en-US" dirty="0"/>
              <a:t>data related roles: data scientists, data engineers, data quality experts, etc. </a:t>
            </a:r>
          </a:p>
          <a:p>
            <a:pPr lvl="2"/>
            <a:r>
              <a:rPr lang="en-US" dirty="0"/>
              <a:t>data stewards, data owners</a:t>
            </a:r>
          </a:p>
          <a:p>
            <a:pPr lvl="1"/>
            <a:r>
              <a:rPr lang="en-US" dirty="0"/>
              <a:t>business related roles: subject matter experts (SMEs), business analysts/users</a:t>
            </a:r>
          </a:p>
          <a:p>
            <a:pPr lvl="1"/>
            <a:r>
              <a:rPr lang="en-US" dirty="0"/>
              <a:t>ML/AI related roles: ML engineers, </a:t>
            </a:r>
            <a:r>
              <a:rPr lang="en-US" dirty="0" err="1"/>
              <a:t>MLOps</a:t>
            </a:r>
            <a:r>
              <a:rPr lang="en-US" dirty="0"/>
              <a:t> engineers, etc. </a:t>
            </a:r>
          </a:p>
          <a:p>
            <a:pPr lvl="1"/>
            <a:r>
              <a:rPr lang="en-US" dirty="0"/>
              <a:t>data acquisition roles: to buy data from outside</a:t>
            </a:r>
          </a:p>
          <a:p>
            <a:pPr lvl="1"/>
            <a:r>
              <a:rPr lang="en-US" dirty="0"/>
              <a:t>crowdsourcing roles: to manage crowdsourcing tasks, </a:t>
            </a:r>
            <a:r>
              <a:rPr lang="en-US" dirty="0" err="1"/>
              <a:t>eg</a:t>
            </a:r>
            <a:r>
              <a:rPr lang="en-US" dirty="0"/>
              <a:t> label data for ML</a:t>
            </a:r>
          </a:p>
          <a:p>
            <a:r>
              <a:rPr lang="en-US" dirty="0"/>
              <a:t>Another split: business users vs technical users</a:t>
            </a:r>
          </a:p>
          <a:p>
            <a:pPr lvl="1"/>
            <a:endParaRPr lang="en-US" dirty="0"/>
          </a:p>
        </p:txBody>
      </p:sp>
      <p:sp>
        <p:nvSpPr>
          <p:cNvPr id="4" name="Slide Number Placeholder 3">
            <a:extLst>
              <a:ext uri="{FF2B5EF4-FFF2-40B4-BE49-F238E27FC236}">
                <a16:creationId xmlns:a16="http://schemas.microsoft.com/office/drawing/2014/main" id="{8FD5F8AB-C4C8-F030-2DC9-B45DAEBFA4BF}"/>
              </a:ext>
            </a:extLst>
          </p:cNvPr>
          <p:cNvSpPr>
            <a:spLocks noGrp="1"/>
          </p:cNvSpPr>
          <p:nvPr>
            <p:ph type="sldNum" sz="quarter" idx="12"/>
          </p:nvPr>
        </p:nvSpPr>
        <p:spPr/>
        <p:txBody>
          <a:bodyPr/>
          <a:lstStyle/>
          <a:p>
            <a:fld id="{80FCAC95-2E17-43A5-93A4-07F0E7E5AD13}" type="slidenum">
              <a:rPr lang="en-US" smtClean="0"/>
              <a:pPr/>
              <a:t>10</a:t>
            </a:fld>
            <a:endParaRPr lang="en-US"/>
          </a:p>
        </p:txBody>
      </p:sp>
    </p:spTree>
    <p:extLst>
      <p:ext uri="{BB962C8B-B14F-4D97-AF65-F5344CB8AC3E}">
        <p14:creationId xmlns:p14="http://schemas.microsoft.com/office/powerpoint/2010/main" val="3125582357"/>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FBE0-5C98-F5CA-6A9F-C6605BC06B67}"/>
              </a:ext>
            </a:extLst>
          </p:cNvPr>
          <p:cNvSpPr>
            <a:spLocks noGrp="1"/>
          </p:cNvSpPr>
          <p:nvPr>
            <p:ph type="title"/>
          </p:nvPr>
        </p:nvSpPr>
        <p:spPr/>
        <p:txBody>
          <a:bodyPr/>
          <a:lstStyle/>
          <a:p>
            <a:r>
              <a:rPr lang="en-US" dirty="0"/>
              <a:t>Recent Trends</a:t>
            </a:r>
          </a:p>
        </p:txBody>
      </p:sp>
      <p:sp>
        <p:nvSpPr>
          <p:cNvPr id="3" name="Content Placeholder 2">
            <a:extLst>
              <a:ext uri="{FF2B5EF4-FFF2-40B4-BE49-F238E27FC236}">
                <a16:creationId xmlns:a16="http://schemas.microsoft.com/office/drawing/2014/main" id="{799DC178-7860-28CB-5C87-CF7E791142DA}"/>
              </a:ext>
            </a:extLst>
          </p:cNvPr>
          <p:cNvSpPr>
            <a:spLocks noGrp="1"/>
          </p:cNvSpPr>
          <p:nvPr>
            <p:ph idx="1"/>
          </p:nvPr>
        </p:nvSpPr>
        <p:spPr/>
        <p:txBody>
          <a:bodyPr/>
          <a:lstStyle/>
          <a:p>
            <a:r>
              <a:rPr lang="en-US" dirty="0"/>
              <a:t>On prem vs cloud, mobile</a:t>
            </a:r>
          </a:p>
          <a:p>
            <a:r>
              <a:rPr lang="en-US" dirty="0"/>
              <a:t>Self service</a:t>
            </a:r>
          </a:p>
          <a:p>
            <a:r>
              <a:rPr lang="en-US" dirty="0"/>
              <a:t>AI/ML</a:t>
            </a:r>
          </a:p>
          <a:p>
            <a:r>
              <a:rPr lang="en-US" dirty="0"/>
              <a:t>Data streams</a:t>
            </a:r>
          </a:p>
        </p:txBody>
      </p:sp>
      <p:sp>
        <p:nvSpPr>
          <p:cNvPr id="4" name="Slide Number Placeholder 3">
            <a:extLst>
              <a:ext uri="{FF2B5EF4-FFF2-40B4-BE49-F238E27FC236}">
                <a16:creationId xmlns:a16="http://schemas.microsoft.com/office/drawing/2014/main" id="{1007A408-6C6C-E404-359A-2F25B1F1EA66}"/>
              </a:ext>
            </a:extLst>
          </p:cNvPr>
          <p:cNvSpPr>
            <a:spLocks noGrp="1"/>
          </p:cNvSpPr>
          <p:nvPr>
            <p:ph type="sldNum" sz="quarter" idx="12"/>
          </p:nvPr>
        </p:nvSpPr>
        <p:spPr/>
        <p:txBody>
          <a:bodyPr/>
          <a:lstStyle/>
          <a:p>
            <a:fld id="{80FCAC95-2E17-43A5-93A4-07F0E7E5AD13}" type="slidenum">
              <a:rPr lang="en-US" smtClean="0"/>
              <a:pPr/>
              <a:t>11</a:t>
            </a:fld>
            <a:endParaRPr lang="en-US"/>
          </a:p>
        </p:txBody>
      </p:sp>
    </p:spTree>
    <p:extLst>
      <p:ext uri="{BB962C8B-B14F-4D97-AF65-F5344CB8AC3E}">
        <p14:creationId xmlns:p14="http://schemas.microsoft.com/office/powerpoint/2010/main" val="1412455410"/>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6548-FF50-63A1-618A-8B3446D372A9}"/>
              </a:ext>
            </a:extLst>
          </p:cNvPr>
          <p:cNvSpPr>
            <a:spLocks noGrp="1"/>
          </p:cNvSpPr>
          <p:nvPr>
            <p:ph type="title"/>
          </p:nvPr>
        </p:nvSpPr>
        <p:spPr>
          <a:xfrm>
            <a:off x="271055" y="287383"/>
            <a:ext cx="2221774" cy="2055213"/>
          </a:xfrm>
        </p:spPr>
        <p:txBody>
          <a:bodyPr/>
          <a:lstStyle/>
          <a:p>
            <a:r>
              <a:rPr lang="en-US" dirty="0"/>
              <a:t>Levels of </a:t>
            </a:r>
            <a:br>
              <a:rPr lang="en-US" dirty="0"/>
            </a:br>
            <a:r>
              <a:rPr lang="en-US" dirty="0"/>
              <a:t>Data Maturity</a:t>
            </a:r>
          </a:p>
        </p:txBody>
      </p:sp>
      <p:sp>
        <p:nvSpPr>
          <p:cNvPr id="4" name="Slide Number Placeholder 3">
            <a:extLst>
              <a:ext uri="{FF2B5EF4-FFF2-40B4-BE49-F238E27FC236}">
                <a16:creationId xmlns:a16="http://schemas.microsoft.com/office/drawing/2014/main" id="{D7642F61-33F7-DBDD-E5B9-5A01546E0B74}"/>
              </a:ext>
            </a:extLst>
          </p:cNvPr>
          <p:cNvSpPr>
            <a:spLocks noGrp="1"/>
          </p:cNvSpPr>
          <p:nvPr>
            <p:ph type="sldNum" sz="quarter" idx="12"/>
          </p:nvPr>
        </p:nvSpPr>
        <p:spPr/>
        <p:txBody>
          <a:bodyPr/>
          <a:lstStyle/>
          <a:p>
            <a:fld id="{80FCAC95-2E17-43A5-93A4-07F0E7E5AD13}" type="slidenum">
              <a:rPr lang="en-US" smtClean="0"/>
              <a:pPr/>
              <a:t>12</a:t>
            </a:fld>
            <a:endParaRPr lang="en-US"/>
          </a:p>
        </p:txBody>
      </p:sp>
      <p:sp>
        <p:nvSpPr>
          <p:cNvPr id="6" name="Rectangle 1">
            <a:extLst>
              <a:ext uri="{FF2B5EF4-FFF2-40B4-BE49-F238E27FC236}">
                <a16:creationId xmlns:a16="http://schemas.microsoft.com/office/drawing/2014/main" id="{693388A8-A0DB-CFE5-A65C-85DC36169EFC}"/>
              </a:ext>
            </a:extLst>
          </p:cNvPr>
          <p:cNvSpPr>
            <a:spLocks noChangeArrowheads="1"/>
          </p:cNvSpPr>
          <p:nvPr/>
        </p:nvSpPr>
        <p:spPr bwMode="auto">
          <a:xfrm>
            <a:off x="4975225" y="1006475"/>
            <a:ext cx="1188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16EC8FD4-54E2-E666-5C6E-25E4BFB94425}"/>
              </a:ext>
            </a:extLst>
          </p:cNvPr>
          <p:cNvGraphicFramePr>
            <a:graphicFrameLocks noGrp="1"/>
          </p:cNvGraphicFramePr>
          <p:nvPr>
            <p:extLst>
              <p:ext uri="{D42A27DB-BD31-4B8C-83A1-F6EECF244321}">
                <p14:modId xmlns:p14="http://schemas.microsoft.com/office/powerpoint/2010/main" val="3343465951"/>
              </p:ext>
            </p:extLst>
          </p:nvPr>
        </p:nvGraphicFramePr>
        <p:xfrm>
          <a:off x="2492829" y="287383"/>
          <a:ext cx="8697685" cy="6630702"/>
        </p:xfrm>
        <a:graphic>
          <a:graphicData uri="http://schemas.openxmlformats.org/drawingml/2006/table">
            <a:tbl>
              <a:tblPr/>
              <a:tblGrid>
                <a:gridCol w="551815">
                  <a:extLst>
                    <a:ext uri="{9D8B030D-6E8A-4147-A177-3AD203B41FA5}">
                      <a16:colId xmlns:a16="http://schemas.microsoft.com/office/drawing/2014/main" val="3962010245"/>
                    </a:ext>
                  </a:extLst>
                </a:gridCol>
                <a:gridCol w="2601422">
                  <a:extLst>
                    <a:ext uri="{9D8B030D-6E8A-4147-A177-3AD203B41FA5}">
                      <a16:colId xmlns:a16="http://schemas.microsoft.com/office/drawing/2014/main" val="3421398921"/>
                    </a:ext>
                  </a:extLst>
                </a:gridCol>
                <a:gridCol w="5544448">
                  <a:extLst>
                    <a:ext uri="{9D8B030D-6E8A-4147-A177-3AD203B41FA5}">
                      <a16:colId xmlns:a16="http://schemas.microsoft.com/office/drawing/2014/main" val="170745060"/>
                    </a:ext>
                  </a:extLst>
                </a:gridCol>
              </a:tblGrid>
              <a:tr h="516708">
                <a:tc>
                  <a:txBody>
                    <a:bodyPr/>
                    <a:lstStyle/>
                    <a:p>
                      <a:pPr algn="ctr" fontAlgn="base"/>
                      <a:r>
                        <a:rPr lang="en-US" sz="1400" b="0" i="0" dirty="0">
                          <a:solidFill>
                            <a:srgbClr val="424242"/>
                          </a:solidFill>
                          <a:effectLst/>
                          <a:latin typeface="inherit"/>
                        </a:rPr>
                        <a:t>8</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Drive Innovation</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Using data analytics to spark innovations that differentiate the organization in a competitive market.</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0659075"/>
                  </a:ext>
                </a:extLst>
              </a:tr>
              <a:tr h="930074">
                <a:tc>
                  <a:txBody>
                    <a:bodyPr/>
                    <a:lstStyle/>
                    <a:p>
                      <a:pPr algn="ctr" fontAlgn="base"/>
                      <a:r>
                        <a:rPr lang="en-US" sz="1400" b="0" i="0">
                          <a:solidFill>
                            <a:srgbClr val="424242"/>
                          </a:solidFill>
                          <a:effectLst/>
                          <a:latin typeface="inherit"/>
                        </a:rPr>
                        <a:t>7</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Drive Organizational Learning</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science, artificial intelligence, and machine learning to adapt to changing business conditions, recommend and/or automate decisions and actions, and increase efficiencies and competencies.</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4691330"/>
                  </a:ext>
                </a:extLst>
              </a:tr>
              <a:tr h="826733">
                <a:tc>
                  <a:txBody>
                    <a:bodyPr/>
                    <a:lstStyle/>
                    <a:p>
                      <a:pPr algn="ctr" fontAlgn="base"/>
                      <a:r>
                        <a:rPr lang="en-US" sz="1400" b="0" i="0">
                          <a:solidFill>
                            <a:srgbClr val="424242"/>
                          </a:solidFill>
                          <a:effectLst/>
                          <a:latin typeface="inherit"/>
                        </a:rPr>
                        <a:t>6</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Look into the Future</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mining and predictive analytics to understand probable future conditions and events, and to inform and guide the strategies and tactics that shape the organization’s future.</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92942650"/>
                  </a:ext>
                </a:extLst>
              </a:tr>
              <a:tr h="930074">
                <a:tc>
                  <a:txBody>
                    <a:bodyPr/>
                    <a:lstStyle/>
                    <a:p>
                      <a:pPr algn="ctr" fontAlgn="base"/>
                      <a:r>
                        <a:rPr lang="en-US" sz="1400" b="0" i="0">
                          <a:solidFill>
                            <a:srgbClr val="424242"/>
                          </a:solidFill>
                          <a:effectLst/>
                          <a:latin typeface="inherit"/>
                        </a:rPr>
                        <a:t>5</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Understand Cause &amp; Effect</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for causal analysis, to understand why things happen, and to identify leverage points to effect change—knowing how to create more of desired outcomes and to reduce or eliminate the undesirable.</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98921648"/>
                  </a:ext>
                </a:extLst>
              </a:tr>
              <a:tr h="723391">
                <a:tc>
                  <a:txBody>
                    <a:bodyPr/>
                    <a:lstStyle/>
                    <a:p>
                      <a:pPr algn="ctr" fontAlgn="base"/>
                      <a:r>
                        <a:rPr lang="en-US" sz="1400" b="0" i="0">
                          <a:solidFill>
                            <a:srgbClr val="424242"/>
                          </a:solidFill>
                          <a:effectLst/>
                          <a:latin typeface="inherit"/>
                        </a:rPr>
                        <a:t>4</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Understand Patterns &amp; Trends</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for analysis and visualization to understand correlations and connections among business variables, and to see behavior over time of various business metrics.</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1681652"/>
                  </a:ext>
                </a:extLst>
              </a:tr>
              <a:tr h="826733">
                <a:tc>
                  <a:txBody>
                    <a:bodyPr/>
                    <a:lstStyle/>
                    <a:p>
                      <a:pPr algn="ctr" fontAlgn="base"/>
                      <a:r>
                        <a:rPr lang="en-US" sz="1400" b="0" i="0">
                          <a:solidFill>
                            <a:srgbClr val="424242"/>
                          </a:solidFill>
                          <a:effectLst/>
                          <a:latin typeface="inherit"/>
                        </a:rPr>
                        <a:t>3</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Know What Has Happened</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for descriptive and retrospective analysis of business outcomes (know what has happened), to quantify the outcomes (know how much), and to see the outcome historically (know when).</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2063203"/>
                  </a:ext>
                </a:extLst>
              </a:tr>
              <a:tr h="930074">
                <a:tc>
                  <a:txBody>
                    <a:bodyPr/>
                    <a:lstStyle/>
                    <a:p>
                      <a:pPr algn="ctr" fontAlgn="base"/>
                      <a:r>
                        <a:rPr lang="en-US" sz="1400" b="0" i="0">
                          <a:solidFill>
                            <a:srgbClr val="424242"/>
                          </a:solidFill>
                          <a:effectLst/>
                          <a:latin typeface="inherit"/>
                        </a:rPr>
                        <a:t>2</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Reporting</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Using data to produce reports about business entities, events, and results—from internal reference and management reporting to external corporate, compliance, and enterprise reporting.</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0961008"/>
                  </a:ext>
                </a:extLst>
              </a:tr>
              <a:tr h="516708">
                <a:tc>
                  <a:txBody>
                    <a:bodyPr/>
                    <a:lstStyle/>
                    <a:p>
                      <a:pPr algn="ctr" fontAlgn="base"/>
                      <a:r>
                        <a:rPr lang="en-US" sz="1400" b="0" i="0">
                          <a:solidFill>
                            <a:srgbClr val="424242"/>
                          </a:solidFill>
                          <a:effectLst/>
                          <a:latin typeface="inherit"/>
                        </a:rPr>
                        <a:t>1</a:t>
                      </a: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a:effectLst/>
                        </a:rPr>
                        <a:t>Record Keeping</a:t>
                      </a:r>
                      <a:br>
                        <a:rPr lang="en-US" sz="1400">
                          <a:effectLst/>
                        </a:rPr>
                      </a:br>
                      <a:endParaRPr lang="en-US" sz="140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base"/>
                      <a:r>
                        <a:rPr lang="en-US" sz="1400" dirty="0">
                          <a:effectLst/>
                        </a:rPr>
                        <a:t>The most basic level of data management uses data simply as a digital record of business transactions and events.</a:t>
                      </a:r>
                      <a:br>
                        <a:rPr lang="en-US" sz="1400" dirty="0">
                          <a:effectLst/>
                        </a:rPr>
                      </a:br>
                      <a:endParaRPr lang="en-US" sz="1400" dirty="0">
                        <a:effectLst/>
                      </a:endParaRPr>
                    </a:p>
                  </a:txBody>
                  <a:tcPr marL="0" marR="0" marT="0" marB="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9890438"/>
                  </a:ext>
                </a:extLst>
              </a:tr>
            </a:tbl>
          </a:graphicData>
        </a:graphic>
      </p:graphicFrame>
      <p:sp>
        <p:nvSpPr>
          <p:cNvPr id="8" name="Rectangle 2">
            <a:extLst>
              <a:ext uri="{FF2B5EF4-FFF2-40B4-BE49-F238E27FC236}">
                <a16:creationId xmlns:a16="http://schemas.microsoft.com/office/drawing/2014/main" id="{72304C72-86A8-9BB0-5F79-283BED3BCECF}"/>
              </a:ext>
            </a:extLst>
          </p:cNvPr>
          <p:cNvSpPr>
            <a:spLocks noChangeArrowheads="1"/>
          </p:cNvSpPr>
          <p:nvPr/>
        </p:nvSpPr>
        <p:spPr bwMode="auto">
          <a:xfrm>
            <a:off x="4975225" y="1006475"/>
            <a:ext cx="1188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9D4449-D451-F2DC-1BC1-ECACD6A9D41B}"/>
              </a:ext>
            </a:extLst>
          </p:cNvPr>
          <p:cNvSpPr txBox="1"/>
          <p:nvPr/>
        </p:nvSpPr>
        <p:spPr>
          <a:xfrm>
            <a:off x="729343" y="7402286"/>
            <a:ext cx="10428514" cy="369332"/>
          </a:xfrm>
          <a:prstGeom prst="rect">
            <a:avLst/>
          </a:prstGeom>
          <a:noFill/>
        </p:spPr>
        <p:txBody>
          <a:bodyPr wrap="square" rtlCol="0">
            <a:spAutoFit/>
          </a:bodyPr>
          <a:lstStyle/>
          <a:p>
            <a:pPr>
              <a:buNone/>
            </a:pPr>
            <a:r>
              <a:rPr lang="en-US" sz="1800" dirty="0">
                <a:solidFill>
                  <a:schemeClr val="tx1"/>
                </a:solidFill>
              </a:rPr>
              <a:t>Google for “seven core responsibilities of a chief data officer </a:t>
            </a:r>
            <a:r>
              <a:rPr lang="en-US" sz="1800" dirty="0" err="1">
                <a:solidFill>
                  <a:schemeClr val="tx1"/>
                </a:solidFill>
              </a:rPr>
              <a:t>eckerson</a:t>
            </a:r>
            <a:r>
              <a:rPr lang="en-US" sz="1800" dirty="0">
                <a:solidFill>
                  <a:schemeClr val="tx1"/>
                </a:solidFill>
              </a:rPr>
              <a:t>” </a:t>
            </a:r>
          </a:p>
        </p:txBody>
      </p:sp>
    </p:spTree>
    <p:extLst>
      <p:ext uri="{BB962C8B-B14F-4D97-AF65-F5344CB8AC3E}">
        <p14:creationId xmlns:p14="http://schemas.microsoft.com/office/powerpoint/2010/main" val="1292868464"/>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847DC2-C2AA-D2EC-B426-7BFDA8F6D493}"/>
              </a:ext>
            </a:extLst>
          </p:cNvPr>
          <p:cNvSpPr>
            <a:spLocks noGrp="1"/>
          </p:cNvSpPr>
          <p:nvPr>
            <p:ph type="sldNum" sz="quarter" idx="12"/>
          </p:nvPr>
        </p:nvSpPr>
        <p:spPr/>
        <p:txBody>
          <a:bodyPr/>
          <a:lstStyle/>
          <a:p>
            <a:fld id="{80FCAC95-2E17-43A5-93A4-07F0E7E5AD13}" type="slidenum">
              <a:rPr lang="en-US" smtClean="0"/>
              <a:pPr/>
              <a:t>13</a:t>
            </a:fld>
            <a:endParaRPr lang="en-US"/>
          </a:p>
        </p:txBody>
      </p:sp>
      <p:pic>
        <p:nvPicPr>
          <p:cNvPr id="3074" name="Picture 2">
            <a:extLst>
              <a:ext uri="{FF2B5EF4-FFF2-40B4-BE49-F238E27FC236}">
                <a16:creationId xmlns:a16="http://schemas.microsoft.com/office/drawing/2014/main" id="{BBAB9C1A-1490-61F2-A0B6-D399D6ABE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
            <a:ext cx="11835830" cy="731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55DD40-098C-FF1B-D8D1-91040DD8000C}"/>
              </a:ext>
            </a:extLst>
          </p:cNvPr>
          <p:cNvSpPr txBox="1"/>
          <p:nvPr/>
        </p:nvSpPr>
        <p:spPr>
          <a:xfrm>
            <a:off x="3579096" y="7677388"/>
            <a:ext cx="7776476" cy="369332"/>
          </a:xfrm>
          <a:prstGeom prst="rect">
            <a:avLst/>
          </a:prstGeom>
          <a:noFill/>
        </p:spPr>
        <p:txBody>
          <a:bodyPr wrap="square" rtlCol="0">
            <a:spAutoFit/>
          </a:bodyPr>
          <a:lstStyle/>
          <a:p>
            <a:pPr>
              <a:buNone/>
            </a:pPr>
            <a:r>
              <a:rPr lang="en-US" sz="1800" dirty="0">
                <a:solidFill>
                  <a:schemeClr val="tx1"/>
                </a:solidFill>
              </a:rPr>
              <a:t>From the Web, google for “unified data infrastructure a16z” </a:t>
            </a:r>
          </a:p>
        </p:txBody>
      </p:sp>
    </p:spTree>
    <p:extLst>
      <p:ext uri="{BB962C8B-B14F-4D97-AF65-F5344CB8AC3E}">
        <p14:creationId xmlns:p14="http://schemas.microsoft.com/office/powerpoint/2010/main" val="3826241583"/>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5998-0E1B-7133-CC76-DEDDACD5DB87}"/>
              </a:ext>
            </a:extLst>
          </p:cNvPr>
          <p:cNvSpPr>
            <a:spLocks noGrp="1"/>
          </p:cNvSpPr>
          <p:nvPr>
            <p:ph type="title"/>
          </p:nvPr>
        </p:nvSpPr>
        <p:spPr>
          <a:xfrm>
            <a:off x="891540" y="274320"/>
            <a:ext cx="10104120" cy="609837"/>
          </a:xfrm>
        </p:spPr>
        <p:txBody>
          <a:bodyPr/>
          <a:lstStyle/>
          <a:p>
            <a:r>
              <a:rPr lang="en-US" dirty="0"/>
              <a:t>Where Does DS and DI Fit? </a:t>
            </a:r>
          </a:p>
        </p:txBody>
      </p:sp>
      <p:sp>
        <p:nvSpPr>
          <p:cNvPr id="4" name="Slide Number Placeholder 3">
            <a:extLst>
              <a:ext uri="{FF2B5EF4-FFF2-40B4-BE49-F238E27FC236}">
                <a16:creationId xmlns:a16="http://schemas.microsoft.com/office/drawing/2014/main" id="{0A3DEDBF-E688-138F-2A57-97FCAE3FD742}"/>
              </a:ext>
            </a:extLst>
          </p:cNvPr>
          <p:cNvSpPr>
            <a:spLocks noGrp="1"/>
          </p:cNvSpPr>
          <p:nvPr>
            <p:ph type="sldNum" sz="quarter" idx="12"/>
          </p:nvPr>
        </p:nvSpPr>
        <p:spPr/>
        <p:txBody>
          <a:bodyPr/>
          <a:lstStyle/>
          <a:p>
            <a:fld id="{80FCAC95-2E17-43A5-93A4-07F0E7E5AD13}" type="slidenum">
              <a:rPr lang="en-US" smtClean="0"/>
              <a:pPr/>
              <a:t>14</a:t>
            </a:fld>
            <a:endParaRPr lang="en-US"/>
          </a:p>
        </p:txBody>
      </p:sp>
      <p:graphicFrame>
        <p:nvGraphicFramePr>
          <p:cNvPr id="5" name="Table 5">
            <a:extLst>
              <a:ext uri="{FF2B5EF4-FFF2-40B4-BE49-F238E27FC236}">
                <a16:creationId xmlns:a16="http://schemas.microsoft.com/office/drawing/2014/main" id="{FEFFAED1-1607-5FBF-5959-AE1EF34755FA}"/>
              </a:ext>
            </a:extLst>
          </p:cNvPr>
          <p:cNvGraphicFramePr>
            <a:graphicFrameLocks noGrp="1"/>
          </p:cNvGraphicFramePr>
          <p:nvPr>
            <p:extLst>
              <p:ext uri="{D42A27DB-BD31-4B8C-83A1-F6EECF244321}">
                <p14:modId xmlns:p14="http://schemas.microsoft.com/office/powerpoint/2010/main" val="3823108061"/>
              </p:ext>
            </p:extLst>
          </p:nvPr>
        </p:nvGraphicFramePr>
        <p:xfrm>
          <a:off x="542260" y="1152097"/>
          <a:ext cx="10590029" cy="6620303"/>
        </p:xfrm>
        <a:graphic>
          <a:graphicData uri="http://schemas.openxmlformats.org/drawingml/2006/table">
            <a:tbl>
              <a:tblPr firstRow="1" bandRow="1">
                <a:tableStyleId>{5C22544A-7EE6-4342-B048-85BDC9FD1C3A}</a:tableStyleId>
              </a:tblPr>
              <a:tblGrid>
                <a:gridCol w="5592727">
                  <a:extLst>
                    <a:ext uri="{9D8B030D-6E8A-4147-A177-3AD203B41FA5}">
                      <a16:colId xmlns:a16="http://schemas.microsoft.com/office/drawing/2014/main" val="2691197607"/>
                    </a:ext>
                  </a:extLst>
                </a:gridCol>
                <a:gridCol w="4997302">
                  <a:extLst>
                    <a:ext uri="{9D8B030D-6E8A-4147-A177-3AD203B41FA5}">
                      <a16:colId xmlns:a16="http://schemas.microsoft.com/office/drawing/2014/main" val="119620034"/>
                    </a:ext>
                  </a:extLst>
                </a:gridCol>
              </a:tblGrid>
              <a:tr h="493823">
                <a:tc>
                  <a:txBody>
                    <a:bodyPr/>
                    <a:lstStyle/>
                    <a:p>
                      <a:r>
                        <a:rPr lang="en-US" dirty="0"/>
                        <a:t>Needs</a:t>
                      </a:r>
                    </a:p>
                  </a:txBody>
                  <a:tcPr/>
                </a:tc>
                <a:tc>
                  <a:txBody>
                    <a:bodyPr/>
                    <a:lstStyle/>
                    <a:p>
                      <a:r>
                        <a:rPr lang="en-US" dirty="0"/>
                        <a:t>Solutions</a:t>
                      </a:r>
                    </a:p>
                  </a:txBody>
                  <a:tcPr/>
                </a:tc>
                <a:extLst>
                  <a:ext uri="{0D108BD9-81ED-4DB2-BD59-A6C34878D82A}">
                    <a16:rowId xmlns:a16="http://schemas.microsoft.com/office/drawing/2014/main" val="3819136906"/>
                  </a:ext>
                </a:extLst>
              </a:tr>
              <a:tr h="4431626">
                <a:tc>
                  <a:txBody>
                    <a:bodyPr/>
                    <a:lstStyle/>
                    <a:p>
                      <a:r>
                        <a:rPr lang="en-US" dirty="0"/>
                        <a:t>Bookkeeping, logistics</a:t>
                      </a:r>
                    </a:p>
                    <a:p>
                      <a:r>
                        <a:rPr lang="en-US" dirty="0"/>
                        <a:t>+ RDBMSs</a:t>
                      </a:r>
                    </a:p>
                    <a:p>
                      <a:endParaRPr lang="en-US" dirty="0"/>
                    </a:p>
                    <a:p>
                      <a:r>
                        <a:rPr lang="en-US" dirty="0"/>
                        <a:t>Business functions</a:t>
                      </a:r>
                    </a:p>
                    <a:p>
                      <a:r>
                        <a:rPr lang="en-US" dirty="0"/>
                        <a:t>+ aka processes/transactions/workflows</a:t>
                      </a:r>
                    </a:p>
                    <a:p>
                      <a:r>
                        <a:rPr lang="en-US" dirty="0"/>
                        <a:t>+ CRM, ERP, Zoom, etc. </a:t>
                      </a:r>
                    </a:p>
                    <a:p>
                      <a:endParaRPr lang="en-US" dirty="0"/>
                    </a:p>
                    <a:p>
                      <a:r>
                        <a:rPr lang="en-US" dirty="0">
                          <a:solidFill>
                            <a:srgbClr val="FF0000"/>
                          </a:solidFill>
                        </a:rPr>
                        <a:t>Analytics</a:t>
                      </a:r>
                    </a:p>
                    <a:p>
                      <a:r>
                        <a:rPr lang="en-US" dirty="0">
                          <a:solidFill>
                            <a:srgbClr val="FF0000"/>
                          </a:solidFill>
                        </a:rPr>
                        <a:t>+ historical, predictive</a:t>
                      </a:r>
                    </a:p>
                    <a:p>
                      <a:endParaRPr lang="en-US" dirty="0">
                        <a:solidFill>
                          <a:srgbClr val="FF0000"/>
                        </a:solidFill>
                      </a:endParaRPr>
                    </a:p>
                    <a:p>
                      <a:r>
                        <a:rPr lang="en-US" dirty="0">
                          <a:solidFill>
                            <a:srgbClr val="FF0000"/>
                          </a:solidFill>
                        </a:rPr>
                        <a:t>Find more information about … </a:t>
                      </a:r>
                    </a:p>
                    <a:p>
                      <a:r>
                        <a:rPr lang="en-US" dirty="0">
                          <a:solidFill>
                            <a:srgbClr val="FF0000"/>
                          </a:solidFill>
                        </a:rPr>
                        <a:t>+ customers, products, etc. </a:t>
                      </a:r>
                    </a:p>
                    <a:p>
                      <a:endParaRPr lang="en-US" dirty="0">
                        <a:solidFill>
                          <a:srgbClr val="FF0000"/>
                        </a:solidFill>
                      </a:endParaRPr>
                    </a:p>
                    <a:p>
                      <a:r>
                        <a:rPr lang="en-US" dirty="0">
                          <a:solidFill>
                            <a:srgbClr val="FF0000"/>
                          </a:solidFill>
                        </a:rPr>
                        <a:t>Move data efficiently</a:t>
                      </a:r>
                    </a:p>
                    <a:p>
                      <a:r>
                        <a:rPr lang="en-US" dirty="0">
                          <a:solidFill>
                            <a:srgbClr val="FF0000"/>
                          </a:solidFill>
                        </a:rPr>
                        <a:t>+ replicate, synchronize, transform (split, merge, …)</a:t>
                      </a:r>
                    </a:p>
                    <a:p>
                      <a:endParaRPr lang="en-US" dirty="0">
                        <a:solidFill>
                          <a:srgbClr val="FF0000"/>
                        </a:solidFill>
                      </a:endParaRPr>
                    </a:p>
                    <a:p>
                      <a:r>
                        <a:rPr lang="en-US" dirty="0">
                          <a:solidFill>
                            <a:srgbClr val="FF0000"/>
                          </a:solidFill>
                        </a:rPr>
                        <a:t>Data quality, profiling</a:t>
                      </a:r>
                    </a:p>
                    <a:p>
                      <a:r>
                        <a:rPr lang="en-US" dirty="0"/>
                        <a:t>Security, </a:t>
                      </a:r>
                      <a:r>
                        <a:rPr lang="en-US" dirty="0">
                          <a:solidFill>
                            <a:srgbClr val="FF0000"/>
                          </a:solidFill>
                        </a:rPr>
                        <a:t>privacy</a:t>
                      </a:r>
                      <a:r>
                        <a:rPr lang="en-US" dirty="0"/>
                        <a:t>, logging</a:t>
                      </a:r>
                    </a:p>
                    <a:p>
                      <a:r>
                        <a:rPr lang="en-US" dirty="0">
                          <a:solidFill>
                            <a:srgbClr val="FF0000"/>
                          </a:solidFill>
                        </a:rPr>
                        <a:t>Data catalog</a:t>
                      </a:r>
                    </a:p>
                    <a:p>
                      <a:r>
                        <a:rPr lang="en-US" dirty="0">
                          <a:solidFill>
                            <a:srgbClr val="FF0000"/>
                          </a:solidFill>
                        </a:rPr>
                        <a:t>Data governance, compliance</a:t>
                      </a:r>
                    </a:p>
                    <a:p>
                      <a:r>
                        <a:rPr lang="en-US" dirty="0">
                          <a:solidFill>
                            <a:srgbClr val="FF0000"/>
                          </a:solidFill>
                        </a:rPr>
                        <a:t>Meta data (business terms, ref tables, KGs, …)</a:t>
                      </a:r>
                    </a:p>
                    <a:p>
                      <a:r>
                        <a:rPr lang="en-US" dirty="0">
                          <a:solidFill>
                            <a:srgbClr val="FF0000"/>
                          </a:solidFill>
                        </a:rPr>
                        <a:t>Acquiring external data</a:t>
                      </a:r>
                    </a:p>
                  </a:txBody>
                  <a:tcPr/>
                </a:tc>
                <a:tc>
                  <a:txBody>
                    <a:bodyPr/>
                    <a:lstStyle/>
                    <a:p>
                      <a:r>
                        <a:rPr lang="en-US" dirty="0"/>
                        <a:t>Hardware, machines, cloud infrastructure</a:t>
                      </a:r>
                    </a:p>
                    <a:p>
                      <a:endParaRPr lang="en-US" dirty="0"/>
                    </a:p>
                    <a:p>
                      <a:r>
                        <a:rPr lang="en-US" dirty="0"/>
                        <a:t>Software, data artifacts</a:t>
                      </a:r>
                    </a:p>
                    <a:p>
                      <a:r>
                        <a:rPr lang="en-US" dirty="0"/>
                        <a:t>+ RDBMSs</a:t>
                      </a:r>
                    </a:p>
                    <a:p>
                      <a:r>
                        <a:rPr lang="en-US" dirty="0"/>
                        <a:t>+ business software: CRM, ERP, etc. </a:t>
                      </a:r>
                    </a:p>
                    <a:p>
                      <a:r>
                        <a:rPr lang="en-US" dirty="0"/>
                        <a:t>+ logging </a:t>
                      </a:r>
                    </a:p>
                    <a:p>
                      <a:r>
                        <a:rPr lang="en-US" dirty="0"/>
                        <a:t>+ data warehouse, lake, </a:t>
                      </a:r>
                      <a:r>
                        <a:rPr lang="en-US" dirty="0" err="1"/>
                        <a:t>lakehouse</a:t>
                      </a:r>
                      <a:r>
                        <a:rPr lang="en-US" dirty="0"/>
                        <a:t>, etc. </a:t>
                      </a:r>
                      <a:br>
                        <a:rPr lang="en-US" dirty="0"/>
                      </a:br>
                      <a:endParaRPr lang="en-US" dirty="0"/>
                    </a:p>
                    <a:p>
                      <a:r>
                        <a:rPr lang="en-US" dirty="0"/>
                        <a:t>+ Customer 360s, Product 360s, etc. </a:t>
                      </a:r>
                      <a:br>
                        <a:rPr lang="en-US" dirty="0"/>
                      </a:br>
                      <a:r>
                        <a:rPr lang="en-US" dirty="0"/>
                        <a:t>+ software to manage and create</a:t>
                      </a:r>
                    </a:p>
                    <a:p>
                      <a:pPr marL="285750" indent="-285750">
                        <a:buFontTx/>
                        <a:buChar char="-"/>
                      </a:pPr>
                      <a:r>
                        <a:rPr lang="en-US" dirty="0"/>
                        <a:t>data catalog</a:t>
                      </a:r>
                    </a:p>
                    <a:p>
                      <a:pPr marL="285750" indent="-285750">
                        <a:buFontTx/>
                        <a:buChar char="-"/>
                      </a:pPr>
                      <a:r>
                        <a:rPr lang="en-US" dirty="0"/>
                        <a:t>data governance</a:t>
                      </a:r>
                    </a:p>
                    <a:p>
                      <a:pPr marL="285750" indent="-285750">
                        <a:buFontTx/>
                        <a:buChar char="-"/>
                      </a:pPr>
                      <a:r>
                        <a:rPr lang="en-US" dirty="0"/>
                        <a:t>meta data (business terms, ref tables, KGs)</a:t>
                      </a:r>
                    </a:p>
                    <a:p>
                      <a:pPr marL="285750" indent="-285750">
                        <a:buFontTx/>
                        <a:buChar char="-"/>
                      </a:pPr>
                      <a:endParaRPr lang="en-US" dirty="0"/>
                    </a:p>
                    <a:p>
                      <a:pPr marL="0" indent="0">
                        <a:buFontTx/>
                        <a:buNone/>
                      </a:pPr>
                      <a:r>
                        <a:rPr lang="en-US" dirty="0"/>
                        <a:t>Hire people to manage all of these</a:t>
                      </a:r>
                    </a:p>
                    <a:p>
                      <a:pPr marL="0" indent="0">
                        <a:buFontTx/>
                        <a:buNone/>
                      </a:pPr>
                      <a:r>
                        <a:rPr lang="en-US" dirty="0"/>
                        <a:t>+ software engineers</a:t>
                      </a:r>
                    </a:p>
                    <a:p>
                      <a:pPr marL="0" indent="0">
                        <a:buFontTx/>
                        <a:buNone/>
                      </a:pPr>
                      <a:r>
                        <a:rPr lang="en-US" dirty="0"/>
                        <a:t>+ data engineers, data scientists</a:t>
                      </a:r>
                    </a:p>
                    <a:p>
                      <a:pPr marL="0" indent="0">
                        <a:buFontTx/>
                        <a:buNone/>
                      </a:pPr>
                      <a:r>
                        <a:rPr lang="en-US" dirty="0"/>
                        <a:t>+ data stewards, subject matter experts (SME)</a:t>
                      </a:r>
                    </a:p>
                    <a:p>
                      <a:pPr marL="0" indent="0">
                        <a:buFontTx/>
                        <a:buNone/>
                      </a:pPr>
                      <a:r>
                        <a:rPr lang="en-US" dirty="0"/>
                        <a:t>+ business users/analysts</a:t>
                      </a:r>
                      <a:br>
                        <a:rPr lang="en-US" dirty="0"/>
                      </a:br>
                      <a:r>
                        <a:rPr lang="en-US" dirty="0"/>
                        <a:t>+ and more </a:t>
                      </a:r>
                    </a:p>
                  </a:txBody>
                  <a:tcPr/>
                </a:tc>
                <a:extLst>
                  <a:ext uri="{0D108BD9-81ED-4DB2-BD59-A6C34878D82A}">
                    <a16:rowId xmlns:a16="http://schemas.microsoft.com/office/drawing/2014/main" val="1402322889"/>
                  </a:ext>
                </a:extLst>
              </a:tr>
            </a:tbl>
          </a:graphicData>
        </a:graphic>
      </p:graphicFrame>
    </p:spTree>
    <p:extLst>
      <p:ext uri="{BB962C8B-B14F-4D97-AF65-F5344CB8AC3E}">
        <p14:creationId xmlns:p14="http://schemas.microsoft.com/office/powerpoint/2010/main" val="2145419379"/>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BCFD-985B-A275-2E96-BBD7B2E98456}"/>
              </a:ext>
            </a:extLst>
          </p:cNvPr>
          <p:cNvSpPr>
            <a:spLocks noGrp="1"/>
          </p:cNvSpPr>
          <p:nvPr>
            <p:ph type="title"/>
          </p:nvPr>
        </p:nvSpPr>
        <p:spPr/>
        <p:txBody>
          <a:bodyPr/>
          <a:lstStyle/>
          <a:p>
            <a:r>
              <a:rPr lang="en-US" dirty="0"/>
              <a:t>Where Does DS and DI Fit? </a:t>
            </a:r>
          </a:p>
        </p:txBody>
      </p:sp>
      <p:sp>
        <p:nvSpPr>
          <p:cNvPr id="3" name="Content Placeholder 2">
            <a:extLst>
              <a:ext uri="{FF2B5EF4-FFF2-40B4-BE49-F238E27FC236}">
                <a16:creationId xmlns:a16="http://schemas.microsoft.com/office/drawing/2014/main" id="{B44FF984-57CF-4A8F-E748-77490BE50214}"/>
              </a:ext>
            </a:extLst>
          </p:cNvPr>
          <p:cNvSpPr>
            <a:spLocks noGrp="1"/>
          </p:cNvSpPr>
          <p:nvPr>
            <p:ph idx="1"/>
          </p:nvPr>
        </p:nvSpPr>
        <p:spPr/>
        <p:txBody>
          <a:bodyPr/>
          <a:lstStyle/>
          <a:p>
            <a:r>
              <a:rPr lang="en-US" dirty="0"/>
              <a:t>A big part of DS is to do analysis, or build data artifacts to help do analysis</a:t>
            </a:r>
          </a:p>
          <a:p>
            <a:pPr lvl="1"/>
            <a:r>
              <a:rPr lang="en-US" dirty="0"/>
              <a:t>a major function as organizations get bigger</a:t>
            </a:r>
          </a:p>
          <a:p>
            <a:r>
              <a:rPr lang="en-US" dirty="0"/>
              <a:t>To do DS, need to work with a lot of data</a:t>
            </a:r>
          </a:p>
          <a:p>
            <a:pPr lvl="1"/>
            <a:r>
              <a:rPr lang="en-US" dirty="0"/>
              <a:t>internally, externally</a:t>
            </a:r>
          </a:p>
          <a:p>
            <a:r>
              <a:rPr lang="en-US" dirty="0"/>
              <a:t>Data comes in all kinds of format, uses different vocabularies, often is hard to understand and dirty</a:t>
            </a:r>
          </a:p>
          <a:p>
            <a:pPr lvl="1"/>
            <a:r>
              <a:rPr lang="en-US" dirty="0"/>
              <a:t>need data exploration, cleaning, integration</a:t>
            </a:r>
          </a:p>
          <a:p>
            <a:pPr lvl="1"/>
            <a:endParaRPr lang="en-US" dirty="0"/>
          </a:p>
          <a:p>
            <a:r>
              <a:rPr lang="en-US" dirty="0"/>
              <a:t>Big Data</a:t>
            </a:r>
          </a:p>
          <a:p>
            <a:pPr lvl="1"/>
            <a:r>
              <a:rPr lang="en-US" dirty="0"/>
              <a:t>volume</a:t>
            </a:r>
          </a:p>
          <a:p>
            <a:pPr lvl="1"/>
            <a:r>
              <a:rPr lang="en-US" dirty="0"/>
              <a:t>velocity</a:t>
            </a:r>
          </a:p>
          <a:p>
            <a:pPr lvl="1"/>
            <a:r>
              <a:rPr lang="en-US" dirty="0"/>
              <a:t>variety</a:t>
            </a:r>
          </a:p>
          <a:p>
            <a:pPr lvl="1"/>
            <a:r>
              <a:rPr lang="en-US" dirty="0"/>
              <a:t>veracity</a:t>
            </a:r>
          </a:p>
          <a:p>
            <a:pPr lvl="1"/>
            <a:r>
              <a:rPr lang="en-US" dirty="0"/>
              <a:t>we focus on the last two</a:t>
            </a:r>
          </a:p>
        </p:txBody>
      </p:sp>
      <p:sp>
        <p:nvSpPr>
          <p:cNvPr id="4" name="Slide Number Placeholder 3">
            <a:extLst>
              <a:ext uri="{FF2B5EF4-FFF2-40B4-BE49-F238E27FC236}">
                <a16:creationId xmlns:a16="http://schemas.microsoft.com/office/drawing/2014/main" id="{14F03C88-7FBF-B7D5-9493-3FCCC2797026}"/>
              </a:ext>
            </a:extLst>
          </p:cNvPr>
          <p:cNvSpPr>
            <a:spLocks noGrp="1"/>
          </p:cNvSpPr>
          <p:nvPr>
            <p:ph type="sldNum" sz="quarter" idx="12"/>
          </p:nvPr>
        </p:nvSpPr>
        <p:spPr/>
        <p:txBody>
          <a:bodyPr/>
          <a:lstStyle/>
          <a:p>
            <a:fld id="{80FCAC95-2E17-43A5-93A4-07F0E7E5AD13}" type="slidenum">
              <a:rPr lang="en-US" smtClean="0"/>
              <a:pPr/>
              <a:t>15</a:t>
            </a:fld>
            <a:endParaRPr lang="en-US"/>
          </a:p>
        </p:txBody>
      </p:sp>
    </p:spTree>
    <p:extLst>
      <p:ext uri="{BB962C8B-B14F-4D97-AF65-F5344CB8AC3E}">
        <p14:creationId xmlns:p14="http://schemas.microsoft.com/office/powerpoint/2010/main" val="935882477"/>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9B4-0A48-3F69-E7E5-5EC251B33754}"/>
              </a:ext>
            </a:extLst>
          </p:cNvPr>
          <p:cNvSpPr>
            <a:spLocks noGrp="1"/>
          </p:cNvSpPr>
          <p:nvPr>
            <p:ph type="title"/>
          </p:nvPr>
        </p:nvSpPr>
        <p:spPr/>
        <p:txBody>
          <a:bodyPr/>
          <a:lstStyle/>
          <a:p>
            <a:r>
              <a:rPr lang="en-US" dirty="0"/>
              <a:t>Overview of Data Management at Organizations</a:t>
            </a:r>
          </a:p>
        </p:txBody>
      </p:sp>
      <p:sp>
        <p:nvSpPr>
          <p:cNvPr id="3" name="Content Placeholder 2">
            <a:extLst>
              <a:ext uri="{FF2B5EF4-FFF2-40B4-BE49-F238E27FC236}">
                <a16:creationId xmlns:a16="http://schemas.microsoft.com/office/drawing/2014/main" id="{A9F5C43C-E9CC-4AA9-63CA-745D4DB0C3C4}"/>
              </a:ext>
            </a:extLst>
          </p:cNvPr>
          <p:cNvSpPr>
            <a:spLocks noGrp="1"/>
          </p:cNvSpPr>
          <p:nvPr>
            <p:ph idx="1"/>
          </p:nvPr>
        </p:nvSpPr>
        <p:spPr/>
        <p:txBody>
          <a:bodyPr/>
          <a:lstStyle/>
          <a:p>
            <a:r>
              <a:rPr lang="en-US" dirty="0"/>
              <a:t>Organizations</a:t>
            </a:r>
          </a:p>
          <a:p>
            <a:pPr lvl="1"/>
            <a:r>
              <a:rPr lang="en-US" dirty="0"/>
              <a:t>companies, non-profit organizations (including UW), government agencies, militaries</a:t>
            </a:r>
          </a:p>
          <a:p>
            <a:pPr lvl="1"/>
            <a:r>
              <a:rPr lang="en-US" dirty="0"/>
              <a:t>others: big research groups, etc. </a:t>
            </a:r>
          </a:p>
          <a:p>
            <a:r>
              <a:rPr lang="en-US" dirty="0"/>
              <a:t>An organization has</a:t>
            </a:r>
          </a:p>
          <a:p>
            <a:pPr lvl="1"/>
            <a:r>
              <a:rPr lang="en-US" dirty="0"/>
              <a:t>employees, products, customers, suppliers</a:t>
            </a:r>
          </a:p>
          <a:p>
            <a:pPr lvl="1"/>
            <a:r>
              <a:rPr lang="en-US" dirty="0"/>
              <a:t>even UW fits this template, it offers courses to students</a:t>
            </a:r>
          </a:p>
          <a:p>
            <a:r>
              <a:rPr lang="en-US" dirty="0"/>
              <a:t>Business needs of organizations</a:t>
            </a:r>
          </a:p>
          <a:p>
            <a:pPr lvl="1"/>
            <a:r>
              <a:rPr lang="en-US" dirty="0"/>
              <a:t>bookkeeping, logistics (</a:t>
            </a:r>
            <a:r>
              <a:rPr lang="en-US" dirty="0" err="1"/>
              <a:t>eg</a:t>
            </a:r>
            <a:r>
              <a:rPr lang="en-US" dirty="0"/>
              <a:t> keep track of employees, customers, products, suppliers, etc.)</a:t>
            </a:r>
          </a:p>
          <a:p>
            <a:pPr lvl="1"/>
            <a:r>
              <a:rPr lang="en-US" dirty="0"/>
              <a:t>managing business processes/transactions/workflows</a:t>
            </a:r>
          </a:p>
          <a:p>
            <a:pPr lvl="2"/>
            <a:r>
              <a:rPr lang="en-US" dirty="0" err="1"/>
              <a:t>eg</a:t>
            </a:r>
            <a:r>
              <a:rPr lang="en-US" dirty="0"/>
              <a:t> how a customer purchases a product, travel requests/approvals, payroll</a:t>
            </a:r>
          </a:p>
          <a:p>
            <a:pPr lvl="1"/>
            <a:r>
              <a:rPr lang="en-US" dirty="0"/>
              <a:t>data analysis (historical analytics, predictive analytics)</a:t>
            </a:r>
          </a:p>
          <a:p>
            <a:pPr lvl="1"/>
            <a:r>
              <a:rPr lang="en-US" dirty="0"/>
              <a:t>gathering more information</a:t>
            </a:r>
          </a:p>
          <a:p>
            <a:pPr lvl="2"/>
            <a:r>
              <a:rPr lang="en-US" dirty="0" err="1"/>
              <a:t>eg</a:t>
            </a:r>
            <a:r>
              <a:rPr lang="en-US" dirty="0"/>
              <a:t> find all information about a customer, for marketing/customer service</a:t>
            </a:r>
          </a:p>
          <a:p>
            <a:pPr lvl="2"/>
            <a:r>
              <a:rPr lang="en-US" dirty="0" err="1"/>
              <a:t>eg</a:t>
            </a:r>
            <a:r>
              <a:rPr lang="en-US" dirty="0"/>
              <a:t> find weather/crime related information for building security purposes</a:t>
            </a:r>
          </a:p>
        </p:txBody>
      </p:sp>
      <p:sp>
        <p:nvSpPr>
          <p:cNvPr id="4" name="Slide Number Placeholder 3">
            <a:extLst>
              <a:ext uri="{FF2B5EF4-FFF2-40B4-BE49-F238E27FC236}">
                <a16:creationId xmlns:a16="http://schemas.microsoft.com/office/drawing/2014/main" id="{CC3DDA6D-8C52-A68B-901D-4EAA5D706395}"/>
              </a:ext>
            </a:extLst>
          </p:cNvPr>
          <p:cNvSpPr>
            <a:spLocks noGrp="1"/>
          </p:cNvSpPr>
          <p:nvPr>
            <p:ph type="sldNum" sz="quarter" idx="12"/>
          </p:nvPr>
        </p:nvSpPr>
        <p:spPr/>
        <p:txBody>
          <a:bodyPr/>
          <a:lstStyle/>
          <a:p>
            <a:fld id="{80FCAC95-2E17-43A5-93A4-07F0E7E5AD13}" type="slidenum">
              <a:rPr lang="en-US" smtClean="0"/>
              <a:pPr/>
              <a:t>2</a:t>
            </a:fld>
            <a:endParaRPr lang="en-US"/>
          </a:p>
        </p:txBody>
      </p:sp>
    </p:spTree>
    <p:extLst>
      <p:ext uri="{BB962C8B-B14F-4D97-AF65-F5344CB8AC3E}">
        <p14:creationId xmlns:p14="http://schemas.microsoft.com/office/powerpoint/2010/main" val="919307358"/>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9B4-0A48-3F69-E7E5-5EC251B33754}"/>
              </a:ext>
            </a:extLst>
          </p:cNvPr>
          <p:cNvSpPr>
            <a:spLocks noGrp="1"/>
          </p:cNvSpPr>
          <p:nvPr>
            <p:ph type="title"/>
          </p:nvPr>
        </p:nvSpPr>
        <p:spPr/>
        <p:txBody>
          <a:bodyPr/>
          <a:lstStyle/>
          <a:p>
            <a:r>
              <a:rPr lang="en-US" dirty="0"/>
              <a:t>How Data Management Evolves </a:t>
            </a:r>
            <a:br>
              <a:rPr lang="en-US" dirty="0"/>
            </a:br>
            <a:r>
              <a:rPr lang="en-US" dirty="0"/>
              <a:t>as an Organization Grows</a:t>
            </a:r>
          </a:p>
        </p:txBody>
      </p:sp>
      <p:sp>
        <p:nvSpPr>
          <p:cNvPr id="3" name="Content Placeholder 2">
            <a:extLst>
              <a:ext uri="{FF2B5EF4-FFF2-40B4-BE49-F238E27FC236}">
                <a16:creationId xmlns:a16="http://schemas.microsoft.com/office/drawing/2014/main" id="{A9F5C43C-E9CC-4AA9-63CA-745D4DB0C3C4}"/>
              </a:ext>
            </a:extLst>
          </p:cNvPr>
          <p:cNvSpPr>
            <a:spLocks noGrp="1"/>
          </p:cNvSpPr>
          <p:nvPr>
            <p:ph idx="1"/>
          </p:nvPr>
        </p:nvSpPr>
        <p:spPr>
          <a:xfrm>
            <a:off x="297180" y="1435395"/>
            <a:ext cx="11292840" cy="2679406"/>
          </a:xfrm>
        </p:spPr>
        <p:txBody>
          <a:bodyPr/>
          <a:lstStyle/>
          <a:p>
            <a:r>
              <a:rPr lang="en-US" dirty="0"/>
              <a:t>Let’s take a look at the evolution of an organization X, from small to big</a:t>
            </a:r>
          </a:p>
          <a:p>
            <a:pPr lvl="1"/>
            <a:r>
              <a:rPr lang="en-US" dirty="0"/>
              <a:t>and how the data management needs/solutions grow along the way</a:t>
            </a:r>
          </a:p>
          <a:p>
            <a:r>
              <a:rPr lang="en-US" dirty="0">
                <a:solidFill>
                  <a:srgbClr val="FF0000"/>
                </a:solidFill>
              </a:rPr>
              <a:t>When X is very small, e.g., startup</a:t>
            </a:r>
          </a:p>
          <a:p>
            <a:pPr lvl="1"/>
            <a:r>
              <a:rPr lang="en-US" dirty="0"/>
              <a:t>need some bookkeeping/logistics</a:t>
            </a:r>
          </a:p>
          <a:p>
            <a:pPr lvl="1"/>
            <a:r>
              <a:rPr lang="en-US" dirty="0" err="1"/>
              <a:t>eg</a:t>
            </a:r>
            <a:r>
              <a:rPr lang="en-US" dirty="0"/>
              <a:t> </a:t>
            </a:r>
            <a:r>
              <a:rPr lang="en-US" dirty="0" err="1"/>
              <a:t>GreenBay</a:t>
            </a:r>
            <a:r>
              <a:rPr lang="en-US" dirty="0"/>
              <a:t>, a data integration company (using AI/ML)</a:t>
            </a:r>
          </a:p>
          <a:p>
            <a:pPr lvl="2"/>
            <a:r>
              <a:rPr lang="en-US" dirty="0"/>
              <a:t>Need a Website</a:t>
            </a:r>
          </a:p>
          <a:p>
            <a:pPr lvl="2"/>
            <a:r>
              <a:rPr lang="en-US" dirty="0"/>
              <a:t>payroll using Gusto on cloud</a:t>
            </a:r>
          </a:p>
        </p:txBody>
      </p:sp>
      <p:sp>
        <p:nvSpPr>
          <p:cNvPr id="4" name="Slide Number Placeholder 3">
            <a:extLst>
              <a:ext uri="{FF2B5EF4-FFF2-40B4-BE49-F238E27FC236}">
                <a16:creationId xmlns:a16="http://schemas.microsoft.com/office/drawing/2014/main" id="{CC3DDA6D-8C52-A68B-901D-4EAA5D706395}"/>
              </a:ext>
            </a:extLst>
          </p:cNvPr>
          <p:cNvSpPr>
            <a:spLocks noGrp="1"/>
          </p:cNvSpPr>
          <p:nvPr>
            <p:ph type="sldNum" sz="quarter" idx="12"/>
          </p:nvPr>
        </p:nvSpPr>
        <p:spPr/>
        <p:txBody>
          <a:bodyPr/>
          <a:lstStyle/>
          <a:p>
            <a:fld id="{80FCAC95-2E17-43A5-93A4-07F0E7E5AD13}" type="slidenum">
              <a:rPr lang="en-US" smtClean="0"/>
              <a:pPr/>
              <a:t>3</a:t>
            </a:fld>
            <a:endParaRPr lang="en-US"/>
          </a:p>
        </p:txBody>
      </p:sp>
    </p:spTree>
    <p:extLst>
      <p:ext uri="{BB962C8B-B14F-4D97-AF65-F5344CB8AC3E}">
        <p14:creationId xmlns:p14="http://schemas.microsoft.com/office/powerpoint/2010/main" val="2130651945"/>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A718-F9C4-45E2-A2AE-28D3DAC1AB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16F5DE-6197-B08C-62F4-961A004C26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96DF923-9F90-2AA0-467B-2BF51F0D9540}"/>
              </a:ext>
            </a:extLst>
          </p:cNvPr>
          <p:cNvSpPr>
            <a:spLocks noGrp="1"/>
          </p:cNvSpPr>
          <p:nvPr>
            <p:ph type="sldNum" sz="quarter" idx="12"/>
          </p:nvPr>
        </p:nvSpPr>
        <p:spPr/>
        <p:txBody>
          <a:bodyPr/>
          <a:lstStyle/>
          <a:p>
            <a:fld id="{80FCAC95-2E17-43A5-93A4-07F0E7E5AD13}" type="slidenum">
              <a:rPr lang="en-US" smtClean="0"/>
              <a:pPr/>
              <a:t>4</a:t>
            </a:fld>
            <a:endParaRPr lang="en-US"/>
          </a:p>
        </p:txBody>
      </p:sp>
      <p:pic>
        <p:nvPicPr>
          <p:cNvPr id="6" name="Picture 5">
            <a:extLst>
              <a:ext uri="{FF2B5EF4-FFF2-40B4-BE49-F238E27FC236}">
                <a16:creationId xmlns:a16="http://schemas.microsoft.com/office/drawing/2014/main" id="{6C3AD73A-B27E-DF58-8D98-0888BA1C9281}"/>
              </a:ext>
            </a:extLst>
          </p:cNvPr>
          <p:cNvPicPr>
            <a:picLocks noChangeAspect="1"/>
          </p:cNvPicPr>
          <p:nvPr/>
        </p:nvPicPr>
        <p:blipFill>
          <a:blip r:embed="rId2"/>
          <a:stretch>
            <a:fillRect/>
          </a:stretch>
        </p:blipFill>
        <p:spPr>
          <a:xfrm>
            <a:off x="0" y="182880"/>
            <a:ext cx="11887200" cy="6983730"/>
          </a:xfrm>
          <a:prstGeom prst="rect">
            <a:avLst/>
          </a:prstGeom>
        </p:spPr>
      </p:pic>
    </p:spTree>
    <p:extLst>
      <p:ext uri="{BB962C8B-B14F-4D97-AF65-F5344CB8AC3E}">
        <p14:creationId xmlns:p14="http://schemas.microsoft.com/office/powerpoint/2010/main" val="1983768568"/>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9B4-0A48-3F69-E7E5-5EC251B33754}"/>
              </a:ext>
            </a:extLst>
          </p:cNvPr>
          <p:cNvSpPr>
            <a:spLocks noGrp="1"/>
          </p:cNvSpPr>
          <p:nvPr>
            <p:ph type="title"/>
          </p:nvPr>
        </p:nvSpPr>
        <p:spPr/>
        <p:txBody>
          <a:bodyPr/>
          <a:lstStyle/>
          <a:p>
            <a:r>
              <a:rPr lang="en-US" dirty="0"/>
              <a:t>How Data Management Evolves </a:t>
            </a:r>
            <a:br>
              <a:rPr lang="en-US" dirty="0"/>
            </a:br>
            <a:r>
              <a:rPr lang="en-US" dirty="0"/>
              <a:t>as an Organization Grows</a:t>
            </a:r>
          </a:p>
        </p:txBody>
      </p:sp>
      <p:sp>
        <p:nvSpPr>
          <p:cNvPr id="3" name="Content Placeholder 2">
            <a:extLst>
              <a:ext uri="{FF2B5EF4-FFF2-40B4-BE49-F238E27FC236}">
                <a16:creationId xmlns:a16="http://schemas.microsoft.com/office/drawing/2014/main" id="{A9F5C43C-E9CC-4AA9-63CA-745D4DB0C3C4}"/>
              </a:ext>
            </a:extLst>
          </p:cNvPr>
          <p:cNvSpPr>
            <a:spLocks noGrp="1"/>
          </p:cNvSpPr>
          <p:nvPr>
            <p:ph idx="1"/>
          </p:nvPr>
        </p:nvSpPr>
        <p:spPr>
          <a:xfrm>
            <a:off x="297180" y="1435394"/>
            <a:ext cx="11292840" cy="5879805"/>
          </a:xfrm>
        </p:spPr>
        <p:txBody>
          <a:bodyPr/>
          <a:lstStyle/>
          <a:p>
            <a:r>
              <a:rPr lang="en-US" dirty="0">
                <a:solidFill>
                  <a:srgbClr val="FF0000"/>
                </a:solidFill>
              </a:rPr>
              <a:t>When X becomes bigger (medium-size organizations)</a:t>
            </a:r>
          </a:p>
          <a:p>
            <a:pPr lvl="1"/>
            <a:r>
              <a:rPr lang="en-US" dirty="0"/>
              <a:t>hundreds of employees, tens of products, hundreds to thousands of customers</a:t>
            </a:r>
          </a:p>
          <a:p>
            <a:pPr lvl="1"/>
            <a:r>
              <a:rPr lang="en-US" dirty="0"/>
              <a:t>need RDBMSs to keep track of employees/products/customers/suppliers/etc. </a:t>
            </a:r>
          </a:p>
          <a:p>
            <a:pPr lvl="1"/>
            <a:r>
              <a:rPr lang="en-US" dirty="0"/>
              <a:t>a lot more need for business processes/workflows/transactions (= business functions)</a:t>
            </a:r>
          </a:p>
          <a:p>
            <a:pPr lvl="2"/>
            <a:r>
              <a:rPr lang="en-US" dirty="0"/>
              <a:t>CRM: customer relationship management</a:t>
            </a:r>
          </a:p>
          <a:p>
            <a:pPr lvl="2"/>
            <a:r>
              <a:rPr lang="en-US" dirty="0"/>
              <a:t>ERP: enterprise resource planning</a:t>
            </a:r>
          </a:p>
          <a:p>
            <a:pPr lvl="2"/>
            <a:r>
              <a:rPr lang="en-US" dirty="0"/>
              <a:t>communication: Zoom, Teams/Slack, Outlook/Gmail</a:t>
            </a:r>
          </a:p>
          <a:p>
            <a:pPr lvl="2"/>
            <a:r>
              <a:rPr lang="en-US" dirty="0"/>
              <a:t>customer facing: Web page, social media, email, chat, phone call logs, etc. </a:t>
            </a:r>
          </a:p>
          <a:p>
            <a:pPr lvl="2"/>
            <a:r>
              <a:rPr lang="en-US" dirty="0"/>
              <a:t>and a lot more (see “Business software” on Wikipedia)</a:t>
            </a:r>
          </a:p>
          <a:p>
            <a:r>
              <a:rPr lang="en-US" dirty="0"/>
              <a:t>All these software generate a lot of data</a:t>
            </a:r>
          </a:p>
          <a:p>
            <a:pPr lvl="1"/>
            <a:r>
              <a:rPr lang="en-US" dirty="0"/>
              <a:t>must have backup (to handle crash and recovery)</a:t>
            </a:r>
          </a:p>
          <a:p>
            <a:pPr lvl="1"/>
            <a:r>
              <a:rPr lang="en-US" dirty="0"/>
              <a:t>capture and store data somewhere</a:t>
            </a:r>
          </a:p>
          <a:p>
            <a:r>
              <a:rPr lang="en-US" dirty="0"/>
              <a:t>Raises the need for analytics, three main goals</a:t>
            </a:r>
          </a:p>
          <a:p>
            <a:pPr lvl="1"/>
            <a:r>
              <a:rPr lang="en-US" dirty="0"/>
              <a:t>infer insights to do better business: </a:t>
            </a:r>
            <a:r>
              <a:rPr lang="en-US" dirty="0" err="1"/>
              <a:t>eg</a:t>
            </a:r>
            <a:r>
              <a:rPr lang="en-US" dirty="0"/>
              <a:t> sell more cheese in Arizona</a:t>
            </a:r>
          </a:p>
          <a:p>
            <a:pPr lvl="1"/>
            <a:r>
              <a:rPr lang="en-US" dirty="0"/>
              <a:t>infer insights to improve internal business processes</a:t>
            </a:r>
          </a:p>
          <a:p>
            <a:pPr lvl="1"/>
            <a:r>
              <a:rPr lang="en-US" dirty="0"/>
              <a:t>infer stuff for security, intrusion detection, hacking prevention, etc. </a:t>
            </a:r>
          </a:p>
          <a:p>
            <a:pPr marL="0" indent="0">
              <a:buNone/>
            </a:pPr>
            <a:endParaRPr lang="en-US" dirty="0"/>
          </a:p>
          <a:p>
            <a:pPr marL="456918" lvl="1" indent="0">
              <a:buNone/>
            </a:pPr>
            <a:endParaRPr lang="en-US" dirty="0"/>
          </a:p>
        </p:txBody>
      </p:sp>
      <p:sp>
        <p:nvSpPr>
          <p:cNvPr id="4" name="Slide Number Placeholder 3">
            <a:extLst>
              <a:ext uri="{FF2B5EF4-FFF2-40B4-BE49-F238E27FC236}">
                <a16:creationId xmlns:a16="http://schemas.microsoft.com/office/drawing/2014/main" id="{CC3DDA6D-8C52-A68B-901D-4EAA5D706395}"/>
              </a:ext>
            </a:extLst>
          </p:cNvPr>
          <p:cNvSpPr>
            <a:spLocks noGrp="1"/>
          </p:cNvSpPr>
          <p:nvPr>
            <p:ph type="sldNum" sz="quarter" idx="12"/>
          </p:nvPr>
        </p:nvSpPr>
        <p:spPr/>
        <p:txBody>
          <a:bodyPr/>
          <a:lstStyle/>
          <a:p>
            <a:fld id="{80FCAC95-2E17-43A5-93A4-07F0E7E5AD13}" type="slidenum">
              <a:rPr lang="en-US" smtClean="0"/>
              <a:pPr/>
              <a:t>5</a:t>
            </a:fld>
            <a:endParaRPr lang="en-US"/>
          </a:p>
        </p:txBody>
      </p:sp>
    </p:spTree>
    <p:extLst>
      <p:ext uri="{BB962C8B-B14F-4D97-AF65-F5344CB8AC3E}">
        <p14:creationId xmlns:p14="http://schemas.microsoft.com/office/powerpoint/2010/main" val="889924353"/>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9B4-0A48-3F69-E7E5-5EC251B33754}"/>
              </a:ext>
            </a:extLst>
          </p:cNvPr>
          <p:cNvSpPr>
            <a:spLocks noGrp="1"/>
          </p:cNvSpPr>
          <p:nvPr>
            <p:ph type="title"/>
          </p:nvPr>
        </p:nvSpPr>
        <p:spPr/>
        <p:txBody>
          <a:bodyPr/>
          <a:lstStyle/>
          <a:p>
            <a:r>
              <a:rPr lang="en-US" dirty="0"/>
              <a:t>How Data Management Evolves </a:t>
            </a:r>
            <a:br>
              <a:rPr lang="en-US" dirty="0"/>
            </a:br>
            <a:r>
              <a:rPr lang="en-US" dirty="0"/>
              <a:t>as an Organization Grows</a:t>
            </a:r>
          </a:p>
        </p:txBody>
      </p:sp>
      <p:sp>
        <p:nvSpPr>
          <p:cNvPr id="3" name="Content Placeholder 2">
            <a:extLst>
              <a:ext uri="{FF2B5EF4-FFF2-40B4-BE49-F238E27FC236}">
                <a16:creationId xmlns:a16="http://schemas.microsoft.com/office/drawing/2014/main" id="{A9F5C43C-E9CC-4AA9-63CA-745D4DB0C3C4}"/>
              </a:ext>
            </a:extLst>
          </p:cNvPr>
          <p:cNvSpPr>
            <a:spLocks noGrp="1"/>
          </p:cNvSpPr>
          <p:nvPr>
            <p:ph idx="1"/>
          </p:nvPr>
        </p:nvSpPr>
        <p:spPr>
          <a:xfrm>
            <a:off x="297180" y="1435394"/>
            <a:ext cx="11292840" cy="5879805"/>
          </a:xfrm>
        </p:spPr>
        <p:txBody>
          <a:bodyPr/>
          <a:lstStyle/>
          <a:p>
            <a:r>
              <a:rPr lang="en-US" dirty="0"/>
              <a:t>Two different kinds of analytics</a:t>
            </a:r>
          </a:p>
          <a:p>
            <a:r>
              <a:rPr lang="en-US" dirty="0"/>
              <a:t>Historical analytics</a:t>
            </a:r>
          </a:p>
          <a:p>
            <a:pPr lvl="1"/>
            <a:r>
              <a:rPr lang="en-US" dirty="0"/>
              <a:t>find patterns in existing (aka historical) data</a:t>
            </a:r>
          </a:p>
          <a:p>
            <a:pPr lvl="1"/>
            <a:r>
              <a:rPr lang="en-US" dirty="0" err="1"/>
              <a:t>eg</a:t>
            </a:r>
            <a:r>
              <a:rPr lang="en-US" dirty="0"/>
              <a:t> people in Arizona consume a lot more cheese than people in Wisconsin in 2023</a:t>
            </a:r>
          </a:p>
          <a:p>
            <a:pPr lvl="1"/>
            <a:r>
              <a:rPr lang="en-US" dirty="0" err="1"/>
              <a:t>eg</a:t>
            </a:r>
            <a:r>
              <a:rPr lang="en-US" dirty="0"/>
              <a:t> cluster customers who have obtained a loan from a bank to detect interesting patterns</a:t>
            </a:r>
          </a:p>
          <a:p>
            <a:pPr lvl="2"/>
            <a:r>
              <a:rPr lang="en-US" dirty="0"/>
              <a:t>maybe the biggest cluster is college students from Ohio in 2022</a:t>
            </a:r>
          </a:p>
          <a:p>
            <a:r>
              <a:rPr lang="en-US" dirty="0"/>
              <a:t>Predictive analytics</a:t>
            </a:r>
          </a:p>
          <a:p>
            <a:pPr lvl="1"/>
            <a:r>
              <a:rPr lang="en-US" dirty="0"/>
              <a:t>develop a MODEL to predict what can happen next</a:t>
            </a:r>
          </a:p>
          <a:p>
            <a:pPr lvl="1"/>
            <a:r>
              <a:rPr lang="en-US" dirty="0" err="1"/>
              <a:t>eg</a:t>
            </a:r>
            <a:r>
              <a:rPr lang="en-US" dirty="0"/>
              <a:t> predict the amount of cheese people in Arizona will consume next winter</a:t>
            </a:r>
          </a:p>
          <a:p>
            <a:pPr lvl="1"/>
            <a:r>
              <a:rPr lang="en-US" dirty="0" err="1"/>
              <a:t>eg</a:t>
            </a:r>
            <a:r>
              <a:rPr lang="en-US" dirty="0"/>
              <a:t> predict if a given potential customer will repay a loan or not</a:t>
            </a:r>
          </a:p>
          <a:p>
            <a:r>
              <a:rPr lang="en-US" dirty="0"/>
              <a:t>Since X has a lot of analytic needs, may create certain kinds of data warehouses to help with these</a:t>
            </a:r>
          </a:p>
          <a:p>
            <a:pPr lvl="1"/>
            <a:r>
              <a:rPr lang="en-US" dirty="0"/>
              <a:t>data warehouse, data lake, </a:t>
            </a:r>
            <a:r>
              <a:rPr lang="en-US" dirty="0" err="1"/>
              <a:t>lakehouse</a:t>
            </a:r>
            <a:r>
              <a:rPr lang="en-US" dirty="0"/>
              <a:t>, etc. </a:t>
            </a:r>
          </a:p>
          <a:p>
            <a:r>
              <a:rPr lang="en-US" dirty="0"/>
              <a:t>X may also want more information about certain topics</a:t>
            </a:r>
          </a:p>
          <a:p>
            <a:pPr lvl="1"/>
            <a:r>
              <a:rPr lang="en-US" dirty="0"/>
              <a:t>e.g., customers, products, so build Customer 360s, Product 360s</a:t>
            </a:r>
          </a:p>
          <a:p>
            <a:pPr marL="0" indent="0">
              <a:buNone/>
            </a:pPr>
            <a:endParaRPr lang="en-US" dirty="0"/>
          </a:p>
          <a:p>
            <a:pPr marL="456918" lvl="1" indent="0">
              <a:buNone/>
            </a:pPr>
            <a:endParaRPr lang="en-US" dirty="0"/>
          </a:p>
        </p:txBody>
      </p:sp>
      <p:sp>
        <p:nvSpPr>
          <p:cNvPr id="4" name="Slide Number Placeholder 3">
            <a:extLst>
              <a:ext uri="{FF2B5EF4-FFF2-40B4-BE49-F238E27FC236}">
                <a16:creationId xmlns:a16="http://schemas.microsoft.com/office/drawing/2014/main" id="{CC3DDA6D-8C52-A68B-901D-4EAA5D706395}"/>
              </a:ext>
            </a:extLst>
          </p:cNvPr>
          <p:cNvSpPr>
            <a:spLocks noGrp="1"/>
          </p:cNvSpPr>
          <p:nvPr>
            <p:ph type="sldNum" sz="quarter" idx="12"/>
          </p:nvPr>
        </p:nvSpPr>
        <p:spPr/>
        <p:txBody>
          <a:bodyPr/>
          <a:lstStyle/>
          <a:p>
            <a:fld id="{80FCAC95-2E17-43A5-93A4-07F0E7E5AD13}" type="slidenum">
              <a:rPr lang="en-US" smtClean="0"/>
              <a:pPr/>
              <a:t>6</a:t>
            </a:fld>
            <a:endParaRPr lang="en-US"/>
          </a:p>
        </p:txBody>
      </p:sp>
    </p:spTree>
    <p:extLst>
      <p:ext uri="{BB962C8B-B14F-4D97-AF65-F5344CB8AC3E}">
        <p14:creationId xmlns:p14="http://schemas.microsoft.com/office/powerpoint/2010/main" val="265220713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E9B4-0A48-3F69-E7E5-5EC251B33754}"/>
              </a:ext>
            </a:extLst>
          </p:cNvPr>
          <p:cNvSpPr>
            <a:spLocks noGrp="1"/>
          </p:cNvSpPr>
          <p:nvPr>
            <p:ph type="title"/>
          </p:nvPr>
        </p:nvSpPr>
        <p:spPr/>
        <p:txBody>
          <a:bodyPr/>
          <a:lstStyle/>
          <a:p>
            <a:r>
              <a:rPr lang="en-US" dirty="0"/>
              <a:t>How Data Management Evolves </a:t>
            </a:r>
            <a:br>
              <a:rPr lang="en-US" dirty="0"/>
            </a:br>
            <a:r>
              <a:rPr lang="en-US" dirty="0"/>
              <a:t>as an Organization Grows</a:t>
            </a:r>
          </a:p>
        </p:txBody>
      </p:sp>
      <p:sp>
        <p:nvSpPr>
          <p:cNvPr id="3" name="Content Placeholder 2">
            <a:extLst>
              <a:ext uri="{FF2B5EF4-FFF2-40B4-BE49-F238E27FC236}">
                <a16:creationId xmlns:a16="http://schemas.microsoft.com/office/drawing/2014/main" id="{A9F5C43C-E9CC-4AA9-63CA-745D4DB0C3C4}"/>
              </a:ext>
            </a:extLst>
          </p:cNvPr>
          <p:cNvSpPr>
            <a:spLocks noGrp="1"/>
          </p:cNvSpPr>
          <p:nvPr>
            <p:ph idx="1"/>
          </p:nvPr>
        </p:nvSpPr>
        <p:spPr>
          <a:xfrm>
            <a:off x="297180" y="1435394"/>
            <a:ext cx="11292840" cy="5879805"/>
          </a:xfrm>
        </p:spPr>
        <p:txBody>
          <a:bodyPr/>
          <a:lstStyle/>
          <a:p>
            <a:r>
              <a:rPr lang="en-US" dirty="0">
                <a:solidFill>
                  <a:srgbClr val="FF0000"/>
                </a:solidFill>
              </a:rPr>
              <a:t>When X becomes really big (the largest organizations today)</a:t>
            </a:r>
          </a:p>
          <a:p>
            <a:pPr lvl="1"/>
            <a:r>
              <a:rPr lang="en-US" dirty="0" err="1"/>
              <a:t>eg</a:t>
            </a:r>
            <a:r>
              <a:rPr lang="en-US" dirty="0"/>
              <a:t> </a:t>
            </a:r>
            <a:r>
              <a:rPr lang="en-US" dirty="0" err="1"/>
              <a:t>GreenBay</a:t>
            </a:r>
            <a:r>
              <a:rPr lang="en-US" dirty="0"/>
              <a:t> now become national, spanning multiple states, acquiring other startups</a:t>
            </a:r>
          </a:p>
          <a:p>
            <a:pPr lvl="1"/>
            <a:r>
              <a:rPr lang="en-US" dirty="0" err="1"/>
              <a:t>eg</a:t>
            </a:r>
            <a:r>
              <a:rPr lang="en-US" dirty="0"/>
              <a:t> Informatica, insurance companies, hospital chain, Google, Microsoft, Walmart, etc. </a:t>
            </a:r>
          </a:p>
          <a:p>
            <a:r>
              <a:rPr lang="en-US" dirty="0"/>
              <a:t>Now there is a lot more to worry about</a:t>
            </a:r>
          </a:p>
          <a:p>
            <a:pPr lvl="1"/>
            <a:r>
              <a:rPr lang="en-US" dirty="0"/>
              <a:t>lot of need to move data efficiently: replicate, synchronize, transform (</a:t>
            </a:r>
            <a:r>
              <a:rPr lang="en-US" dirty="0" err="1"/>
              <a:t>eg</a:t>
            </a:r>
            <a:r>
              <a:rPr lang="en-US" dirty="0"/>
              <a:t> split, merge, etc.)</a:t>
            </a:r>
          </a:p>
          <a:p>
            <a:pPr lvl="1"/>
            <a:r>
              <a:rPr lang="en-US" dirty="0"/>
              <a:t>may need to process some data very fast, </a:t>
            </a:r>
            <a:r>
              <a:rPr lang="en-US" dirty="0" err="1"/>
              <a:t>eg</a:t>
            </a:r>
            <a:r>
              <a:rPr lang="en-US" dirty="0"/>
              <a:t> process log to detect intrusion</a:t>
            </a:r>
          </a:p>
          <a:p>
            <a:pPr lvl="1"/>
            <a:r>
              <a:rPr lang="en-US" dirty="0"/>
              <a:t>data quality, profiling</a:t>
            </a:r>
          </a:p>
          <a:p>
            <a:pPr lvl="1"/>
            <a:r>
              <a:rPr lang="en-US" dirty="0"/>
              <a:t>data security, privacy, logging</a:t>
            </a:r>
          </a:p>
          <a:p>
            <a:pPr lvl="1"/>
            <a:r>
              <a:rPr lang="en-US" dirty="0"/>
              <a:t>data catalog</a:t>
            </a:r>
          </a:p>
          <a:p>
            <a:pPr lvl="1"/>
            <a:r>
              <a:rPr lang="en-US" dirty="0"/>
              <a:t>data governance, compliance</a:t>
            </a:r>
          </a:p>
          <a:p>
            <a:pPr lvl="1"/>
            <a:r>
              <a:rPr lang="en-US" dirty="0"/>
              <a:t>meta-data</a:t>
            </a:r>
          </a:p>
          <a:p>
            <a:pPr lvl="2"/>
            <a:r>
              <a:rPr lang="en-US" dirty="0"/>
              <a:t>business terms, reference tables, knowledge graphs, etc. </a:t>
            </a:r>
          </a:p>
          <a:p>
            <a:pPr lvl="1"/>
            <a:r>
              <a:rPr lang="en-US" dirty="0"/>
              <a:t>acquiring external data</a:t>
            </a:r>
          </a:p>
          <a:p>
            <a:pPr marL="456918" lvl="1" indent="0">
              <a:buNone/>
            </a:pPr>
            <a:endParaRPr lang="en-US" dirty="0"/>
          </a:p>
        </p:txBody>
      </p:sp>
      <p:sp>
        <p:nvSpPr>
          <p:cNvPr id="4" name="Slide Number Placeholder 3">
            <a:extLst>
              <a:ext uri="{FF2B5EF4-FFF2-40B4-BE49-F238E27FC236}">
                <a16:creationId xmlns:a16="http://schemas.microsoft.com/office/drawing/2014/main" id="{CC3DDA6D-8C52-A68B-901D-4EAA5D706395}"/>
              </a:ext>
            </a:extLst>
          </p:cNvPr>
          <p:cNvSpPr>
            <a:spLocks noGrp="1"/>
          </p:cNvSpPr>
          <p:nvPr>
            <p:ph type="sldNum" sz="quarter" idx="12"/>
          </p:nvPr>
        </p:nvSpPr>
        <p:spPr/>
        <p:txBody>
          <a:bodyPr/>
          <a:lstStyle/>
          <a:p>
            <a:fld id="{80FCAC95-2E17-43A5-93A4-07F0E7E5AD13}" type="slidenum">
              <a:rPr lang="en-US" smtClean="0"/>
              <a:pPr/>
              <a:t>7</a:t>
            </a:fld>
            <a:endParaRPr lang="en-US"/>
          </a:p>
        </p:txBody>
      </p:sp>
    </p:spTree>
    <p:extLst>
      <p:ext uri="{BB962C8B-B14F-4D97-AF65-F5344CB8AC3E}">
        <p14:creationId xmlns:p14="http://schemas.microsoft.com/office/powerpoint/2010/main" val="123607780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5998-0E1B-7133-CC76-DEDDACD5DB87}"/>
              </a:ext>
            </a:extLst>
          </p:cNvPr>
          <p:cNvSpPr>
            <a:spLocks noGrp="1"/>
          </p:cNvSpPr>
          <p:nvPr>
            <p:ph type="title"/>
          </p:nvPr>
        </p:nvSpPr>
        <p:spPr>
          <a:xfrm>
            <a:off x="891540" y="274320"/>
            <a:ext cx="10104120" cy="609837"/>
          </a:xfrm>
        </p:spPr>
        <p:txBody>
          <a:bodyPr/>
          <a:lstStyle/>
          <a:p>
            <a:r>
              <a:rPr lang="en-US" dirty="0"/>
              <a:t>Summary of Needs</a:t>
            </a:r>
          </a:p>
        </p:txBody>
      </p:sp>
      <p:sp>
        <p:nvSpPr>
          <p:cNvPr id="4" name="Slide Number Placeholder 3">
            <a:extLst>
              <a:ext uri="{FF2B5EF4-FFF2-40B4-BE49-F238E27FC236}">
                <a16:creationId xmlns:a16="http://schemas.microsoft.com/office/drawing/2014/main" id="{0A3DEDBF-E688-138F-2A57-97FCAE3FD742}"/>
              </a:ext>
            </a:extLst>
          </p:cNvPr>
          <p:cNvSpPr>
            <a:spLocks noGrp="1"/>
          </p:cNvSpPr>
          <p:nvPr>
            <p:ph type="sldNum" sz="quarter" idx="12"/>
          </p:nvPr>
        </p:nvSpPr>
        <p:spPr/>
        <p:txBody>
          <a:bodyPr/>
          <a:lstStyle/>
          <a:p>
            <a:fld id="{80FCAC95-2E17-43A5-93A4-07F0E7E5AD13}" type="slidenum">
              <a:rPr lang="en-US" smtClean="0"/>
              <a:pPr/>
              <a:t>8</a:t>
            </a:fld>
            <a:endParaRPr lang="en-US"/>
          </a:p>
        </p:txBody>
      </p:sp>
      <p:graphicFrame>
        <p:nvGraphicFramePr>
          <p:cNvPr id="5" name="Table 5">
            <a:extLst>
              <a:ext uri="{FF2B5EF4-FFF2-40B4-BE49-F238E27FC236}">
                <a16:creationId xmlns:a16="http://schemas.microsoft.com/office/drawing/2014/main" id="{FEFFAED1-1607-5FBF-5959-AE1EF34755FA}"/>
              </a:ext>
            </a:extLst>
          </p:cNvPr>
          <p:cNvGraphicFramePr>
            <a:graphicFrameLocks noGrp="1"/>
          </p:cNvGraphicFramePr>
          <p:nvPr>
            <p:extLst>
              <p:ext uri="{D42A27DB-BD31-4B8C-83A1-F6EECF244321}">
                <p14:modId xmlns:p14="http://schemas.microsoft.com/office/powerpoint/2010/main" val="1564145520"/>
              </p:ext>
            </p:extLst>
          </p:nvPr>
        </p:nvGraphicFramePr>
        <p:xfrm>
          <a:off x="545805" y="967563"/>
          <a:ext cx="10586484" cy="6858000"/>
        </p:xfrm>
        <a:graphic>
          <a:graphicData uri="http://schemas.openxmlformats.org/drawingml/2006/table">
            <a:tbl>
              <a:tblPr firstRow="1" bandRow="1">
                <a:tableStyleId>{5C22544A-7EE6-4342-B048-85BDC9FD1C3A}</a:tableStyleId>
              </a:tblPr>
              <a:tblGrid>
                <a:gridCol w="5589182">
                  <a:extLst>
                    <a:ext uri="{9D8B030D-6E8A-4147-A177-3AD203B41FA5}">
                      <a16:colId xmlns:a16="http://schemas.microsoft.com/office/drawing/2014/main" val="2691197607"/>
                    </a:ext>
                  </a:extLst>
                </a:gridCol>
                <a:gridCol w="4997302">
                  <a:extLst>
                    <a:ext uri="{9D8B030D-6E8A-4147-A177-3AD203B41FA5}">
                      <a16:colId xmlns:a16="http://schemas.microsoft.com/office/drawing/2014/main" val="119620034"/>
                    </a:ext>
                  </a:extLst>
                </a:gridCol>
              </a:tblGrid>
              <a:tr h="457200">
                <a:tc>
                  <a:txBody>
                    <a:bodyPr/>
                    <a:lstStyle/>
                    <a:p>
                      <a:r>
                        <a:rPr lang="en-US" dirty="0"/>
                        <a:t>Needs</a:t>
                      </a:r>
                    </a:p>
                  </a:txBody>
                  <a:tcPr/>
                </a:tc>
                <a:tc>
                  <a:txBody>
                    <a:bodyPr/>
                    <a:lstStyle/>
                    <a:p>
                      <a:r>
                        <a:rPr lang="en-US" dirty="0"/>
                        <a:t>Solutions</a:t>
                      </a:r>
                    </a:p>
                  </a:txBody>
                  <a:tcPr/>
                </a:tc>
                <a:extLst>
                  <a:ext uri="{0D108BD9-81ED-4DB2-BD59-A6C34878D82A}">
                    <a16:rowId xmlns:a16="http://schemas.microsoft.com/office/drawing/2014/main" val="3819136906"/>
                  </a:ext>
                </a:extLst>
              </a:tr>
              <a:tr h="4431626">
                <a:tc>
                  <a:txBody>
                    <a:bodyPr/>
                    <a:lstStyle/>
                    <a:p>
                      <a:r>
                        <a:rPr lang="en-US" dirty="0"/>
                        <a:t>Bookkeeping, logistics</a:t>
                      </a:r>
                    </a:p>
                    <a:p>
                      <a:r>
                        <a:rPr lang="en-US" dirty="0"/>
                        <a:t>+ RDBMSs</a:t>
                      </a:r>
                    </a:p>
                    <a:p>
                      <a:endParaRPr lang="en-US" dirty="0"/>
                    </a:p>
                    <a:p>
                      <a:r>
                        <a:rPr lang="en-US" dirty="0"/>
                        <a:t>Business functions</a:t>
                      </a:r>
                    </a:p>
                    <a:p>
                      <a:r>
                        <a:rPr lang="en-US" dirty="0"/>
                        <a:t>+ aka processes/transactions/workflows</a:t>
                      </a:r>
                    </a:p>
                    <a:p>
                      <a:r>
                        <a:rPr lang="en-US" dirty="0"/>
                        <a:t>+ CRM, ERP, Zoom, Teams, etc. </a:t>
                      </a:r>
                    </a:p>
                    <a:p>
                      <a:endParaRPr lang="en-US" dirty="0"/>
                    </a:p>
                    <a:p>
                      <a:r>
                        <a:rPr lang="en-US" dirty="0"/>
                        <a:t>Analytics &amp; report</a:t>
                      </a:r>
                    </a:p>
                    <a:p>
                      <a:r>
                        <a:rPr lang="en-US" dirty="0"/>
                        <a:t>+ historical, predictive</a:t>
                      </a:r>
                    </a:p>
                    <a:p>
                      <a:endParaRPr lang="en-US" dirty="0"/>
                    </a:p>
                    <a:p>
                      <a:r>
                        <a:rPr lang="en-US" dirty="0"/>
                        <a:t>Find more information about … </a:t>
                      </a:r>
                    </a:p>
                    <a:p>
                      <a:r>
                        <a:rPr lang="en-US" dirty="0"/>
                        <a:t>+ customers, products, etc. </a:t>
                      </a:r>
                    </a:p>
                    <a:p>
                      <a:endParaRPr lang="en-US" dirty="0"/>
                    </a:p>
                    <a:p>
                      <a:r>
                        <a:rPr lang="en-US" dirty="0"/>
                        <a:t>Move data efficiently</a:t>
                      </a:r>
                    </a:p>
                    <a:p>
                      <a:r>
                        <a:rPr lang="en-US" dirty="0"/>
                        <a:t>+ replicate, synchronize, transform (split, merge, …)</a:t>
                      </a:r>
                    </a:p>
                    <a:p>
                      <a:r>
                        <a:rPr lang="en-US" dirty="0"/>
                        <a:t>Process fast data</a:t>
                      </a:r>
                    </a:p>
                    <a:p>
                      <a:endParaRPr lang="en-US" dirty="0"/>
                    </a:p>
                    <a:p>
                      <a:r>
                        <a:rPr lang="en-US" dirty="0"/>
                        <a:t>Data quality, profiling</a:t>
                      </a:r>
                    </a:p>
                    <a:p>
                      <a:r>
                        <a:rPr lang="en-US" dirty="0"/>
                        <a:t>Security, privacy, logging</a:t>
                      </a:r>
                    </a:p>
                    <a:p>
                      <a:r>
                        <a:rPr lang="en-US" dirty="0"/>
                        <a:t>Data catalog</a:t>
                      </a:r>
                    </a:p>
                    <a:p>
                      <a:r>
                        <a:rPr lang="en-US" dirty="0"/>
                        <a:t>Data governance, compliance</a:t>
                      </a:r>
                    </a:p>
                    <a:p>
                      <a:r>
                        <a:rPr lang="en-US" dirty="0"/>
                        <a:t>Meta data (business terms, ref tables, KGs, …)</a:t>
                      </a:r>
                    </a:p>
                    <a:p>
                      <a:r>
                        <a:rPr lang="en-US" dirty="0"/>
                        <a:t>Acquiring external data</a:t>
                      </a:r>
                    </a:p>
                  </a:txBody>
                  <a:tcPr/>
                </a:tc>
                <a:tc>
                  <a:txBody>
                    <a:bodyPr/>
                    <a:lstStyle/>
                    <a:p>
                      <a:endParaRPr lang="en-US" dirty="0"/>
                    </a:p>
                  </a:txBody>
                  <a:tcPr/>
                </a:tc>
                <a:extLst>
                  <a:ext uri="{0D108BD9-81ED-4DB2-BD59-A6C34878D82A}">
                    <a16:rowId xmlns:a16="http://schemas.microsoft.com/office/drawing/2014/main" val="1402322889"/>
                  </a:ext>
                </a:extLst>
              </a:tr>
            </a:tbl>
          </a:graphicData>
        </a:graphic>
      </p:graphicFrame>
    </p:spTree>
    <p:extLst>
      <p:ext uri="{BB962C8B-B14F-4D97-AF65-F5344CB8AC3E}">
        <p14:creationId xmlns:p14="http://schemas.microsoft.com/office/powerpoint/2010/main" val="226639998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5998-0E1B-7133-CC76-DEDDACD5DB87}"/>
              </a:ext>
            </a:extLst>
          </p:cNvPr>
          <p:cNvSpPr>
            <a:spLocks noGrp="1"/>
          </p:cNvSpPr>
          <p:nvPr>
            <p:ph type="title"/>
          </p:nvPr>
        </p:nvSpPr>
        <p:spPr>
          <a:xfrm>
            <a:off x="891540" y="274320"/>
            <a:ext cx="10104120" cy="609837"/>
          </a:xfrm>
        </p:spPr>
        <p:txBody>
          <a:bodyPr/>
          <a:lstStyle/>
          <a:p>
            <a:r>
              <a:rPr lang="en-US" dirty="0"/>
              <a:t>Solutions</a:t>
            </a:r>
          </a:p>
        </p:txBody>
      </p:sp>
      <p:sp>
        <p:nvSpPr>
          <p:cNvPr id="4" name="Slide Number Placeholder 3">
            <a:extLst>
              <a:ext uri="{FF2B5EF4-FFF2-40B4-BE49-F238E27FC236}">
                <a16:creationId xmlns:a16="http://schemas.microsoft.com/office/drawing/2014/main" id="{0A3DEDBF-E688-138F-2A57-97FCAE3FD742}"/>
              </a:ext>
            </a:extLst>
          </p:cNvPr>
          <p:cNvSpPr>
            <a:spLocks noGrp="1"/>
          </p:cNvSpPr>
          <p:nvPr>
            <p:ph type="sldNum" sz="quarter" idx="12"/>
          </p:nvPr>
        </p:nvSpPr>
        <p:spPr/>
        <p:txBody>
          <a:bodyPr/>
          <a:lstStyle/>
          <a:p>
            <a:fld id="{80FCAC95-2E17-43A5-93A4-07F0E7E5AD13}" type="slidenum">
              <a:rPr lang="en-US" smtClean="0"/>
              <a:pPr/>
              <a:t>9</a:t>
            </a:fld>
            <a:endParaRPr lang="en-US"/>
          </a:p>
        </p:txBody>
      </p:sp>
      <p:graphicFrame>
        <p:nvGraphicFramePr>
          <p:cNvPr id="5" name="Table 5">
            <a:extLst>
              <a:ext uri="{FF2B5EF4-FFF2-40B4-BE49-F238E27FC236}">
                <a16:creationId xmlns:a16="http://schemas.microsoft.com/office/drawing/2014/main" id="{FEFFAED1-1607-5FBF-5959-AE1EF34755FA}"/>
              </a:ext>
            </a:extLst>
          </p:cNvPr>
          <p:cNvGraphicFramePr>
            <a:graphicFrameLocks noGrp="1"/>
          </p:cNvGraphicFramePr>
          <p:nvPr>
            <p:extLst>
              <p:ext uri="{D42A27DB-BD31-4B8C-83A1-F6EECF244321}">
                <p14:modId xmlns:p14="http://schemas.microsoft.com/office/powerpoint/2010/main" val="3130532211"/>
              </p:ext>
            </p:extLst>
          </p:nvPr>
        </p:nvGraphicFramePr>
        <p:xfrm>
          <a:off x="556437" y="981976"/>
          <a:ext cx="10586484" cy="6894623"/>
        </p:xfrm>
        <a:graphic>
          <a:graphicData uri="http://schemas.openxmlformats.org/drawingml/2006/table">
            <a:tbl>
              <a:tblPr firstRow="1" bandRow="1">
                <a:tableStyleId>{5C22544A-7EE6-4342-B048-85BDC9FD1C3A}</a:tableStyleId>
              </a:tblPr>
              <a:tblGrid>
                <a:gridCol w="5589182">
                  <a:extLst>
                    <a:ext uri="{9D8B030D-6E8A-4147-A177-3AD203B41FA5}">
                      <a16:colId xmlns:a16="http://schemas.microsoft.com/office/drawing/2014/main" val="2691197607"/>
                    </a:ext>
                  </a:extLst>
                </a:gridCol>
                <a:gridCol w="4997302">
                  <a:extLst>
                    <a:ext uri="{9D8B030D-6E8A-4147-A177-3AD203B41FA5}">
                      <a16:colId xmlns:a16="http://schemas.microsoft.com/office/drawing/2014/main" val="119620034"/>
                    </a:ext>
                  </a:extLst>
                </a:gridCol>
              </a:tblGrid>
              <a:tr h="493823">
                <a:tc>
                  <a:txBody>
                    <a:bodyPr/>
                    <a:lstStyle/>
                    <a:p>
                      <a:r>
                        <a:rPr lang="en-US" dirty="0"/>
                        <a:t>Needs</a:t>
                      </a:r>
                    </a:p>
                  </a:txBody>
                  <a:tcPr/>
                </a:tc>
                <a:tc>
                  <a:txBody>
                    <a:bodyPr/>
                    <a:lstStyle/>
                    <a:p>
                      <a:r>
                        <a:rPr lang="en-US" dirty="0"/>
                        <a:t>Solutions</a:t>
                      </a:r>
                    </a:p>
                  </a:txBody>
                  <a:tcPr/>
                </a:tc>
                <a:extLst>
                  <a:ext uri="{0D108BD9-81ED-4DB2-BD59-A6C34878D82A}">
                    <a16:rowId xmlns:a16="http://schemas.microsoft.com/office/drawing/2014/main" val="3819136906"/>
                  </a:ext>
                </a:extLst>
              </a:tr>
              <a:tr h="4431626">
                <a:tc>
                  <a:txBody>
                    <a:bodyPr/>
                    <a:lstStyle/>
                    <a:p>
                      <a:r>
                        <a:rPr lang="en-US" dirty="0"/>
                        <a:t>Bookkeeping, logistics</a:t>
                      </a:r>
                    </a:p>
                    <a:p>
                      <a:r>
                        <a:rPr lang="en-US" dirty="0"/>
                        <a:t>+ RDBMSs</a:t>
                      </a:r>
                    </a:p>
                    <a:p>
                      <a:endParaRPr lang="en-US" dirty="0"/>
                    </a:p>
                    <a:p>
                      <a:r>
                        <a:rPr lang="en-US" dirty="0"/>
                        <a:t>Business functions</a:t>
                      </a:r>
                    </a:p>
                    <a:p>
                      <a:r>
                        <a:rPr lang="en-US" dirty="0"/>
                        <a:t>+ aka processes/transactions/workflows</a:t>
                      </a:r>
                    </a:p>
                    <a:p>
                      <a:r>
                        <a:rPr lang="en-US" dirty="0"/>
                        <a:t>+ CRM, ERP, Zoom, etc. </a:t>
                      </a:r>
                    </a:p>
                    <a:p>
                      <a:endParaRPr lang="en-US" dirty="0"/>
                    </a:p>
                    <a:p>
                      <a:r>
                        <a:rPr lang="en-US" dirty="0"/>
                        <a:t>Analytics &amp; report</a:t>
                      </a:r>
                    </a:p>
                    <a:p>
                      <a:r>
                        <a:rPr lang="en-US" dirty="0"/>
                        <a:t>+ historical, predictive</a:t>
                      </a:r>
                    </a:p>
                    <a:p>
                      <a:endParaRPr lang="en-US" dirty="0"/>
                    </a:p>
                    <a:p>
                      <a:r>
                        <a:rPr lang="en-US" dirty="0"/>
                        <a:t>Find more information about … </a:t>
                      </a:r>
                    </a:p>
                    <a:p>
                      <a:r>
                        <a:rPr lang="en-US" dirty="0"/>
                        <a:t>+ customers, products, etc. </a:t>
                      </a:r>
                    </a:p>
                    <a:p>
                      <a:endParaRPr lang="en-US" dirty="0"/>
                    </a:p>
                    <a:p>
                      <a:r>
                        <a:rPr lang="en-US" dirty="0"/>
                        <a:t>Move data efficiently</a:t>
                      </a:r>
                    </a:p>
                    <a:p>
                      <a:r>
                        <a:rPr lang="en-US" dirty="0"/>
                        <a:t>+ replicate, synchronize, transform (split, merge, …)</a:t>
                      </a:r>
                    </a:p>
                    <a:p>
                      <a:r>
                        <a:rPr lang="en-US" dirty="0"/>
                        <a:t>Process fast data</a:t>
                      </a:r>
                    </a:p>
                    <a:p>
                      <a:endParaRPr lang="en-US" dirty="0"/>
                    </a:p>
                    <a:p>
                      <a:r>
                        <a:rPr lang="en-US" dirty="0"/>
                        <a:t>Data quality, profiling</a:t>
                      </a:r>
                    </a:p>
                    <a:p>
                      <a:r>
                        <a:rPr lang="en-US" dirty="0"/>
                        <a:t>Security, privacy, logging</a:t>
                      </a:r>
                    </a:p>
                    <a:p>
                      <a:r>
                        <a:rPr lang="en-US" dirty="0"/>
                        <a:t>Data catalog</a:t>
                      </a:r>
                    </a:p>
                    <a:p>
                      <a:r>
                        <a:rPr lang="en-US" dirty="0"/>
                        <a:t>Data governance, compliance</a:t>
                      </a:r>
                    </a:p>
                    <a:p>
                      <a:r>
                        <a:rPr lang="en-US" dirty="0"/>
                        <a:t>Meta data (business terms, ref tables, KGs, …)</a:t>
                      </a:r>
                    </a:p>
                    <a:p>
                      <a:r>
                        <a:rPr lang="en-US" dirty="0"/>
                        <a:t>Acquiring external data</a:t>
                      </a:r>
                    </a:p>
                  </a:txBody>
                  <a:tcPr/>
                </a:tc>
                <a:tc>
                  <a:txBody>
                    <a:bodyPr/>
                    <a:lstStyle/>
                    <a:p>
                      <a:r>
                        <a:rPr lang="en-US" dirty="0"/>
                        <a:t>Hardware, machines, cloud infrastructure</a:t>
                      </a:r>
                    </a:p>
                    <a:p>
                      <a:endParaRPr lang="en-US" dirty="0"/>
                    </a:p>
                    <a:p>
                      <a:r>
                        <a:rPr lang="en-US" dirty="0"/>
                        <a:t>Software, data artifacts</a:t>
                      </a:r>
                    </a:p>
                    <a:p>
                      <a:r>
                        <a:rPr lang="en-US" dirty="0"/>
                        <a:t>+ RDBMSs</a:t>
                      </a:r>
                    </a:p>
                    <a:p>
                      <a:r>
                        <a:rPr lang="en-US" dirty="0"/>
                        <a:t>+ business software: CRM, ERP, Gusto, etc. </a:t>
                      </a:r>
                    </a:p>
                    <a:p>
                      <a:r>
                        <a:rPr lang="en-US" dirty="0"/>
                        <a:t>+ logging </a:t>
                      </a:r>
                    </a:p>
                    <a:p>
                      <a:r>
                        <a:rPr lang="en-US" dirty="0"/>
                        <a:t>+ data warehouse, lake, </a:t>
                      </a:r>
                      <a:r>
                        <a:rPr lang="en-US" dirty="0" err="1"/>
                        <a:t>lakehouse</a:t>
                      </a:r>
                      <a:r>
                        <a:rPr lang="en-US" dirty="0"/>
                        <a:t>, etc. </a:t>
                      </a:r>
                    </a:p>
                    <a:p>
                      <a:r>
                        <a:rPr lang="en-US" dirty="0"/>
                        <a:t>+ analytics software</a:t>
                      </a:r>
                      <a:br>
                        <a:rPr lang="en-US" dirty="0"/>
                      </a:br>
                      <a:endParaRPr lang="en-US" dirty="0"/>
                    </a:p>
                    <a:p>
                      <a:r>
                        <a:rPr lang="en-US" dirty="0"/>
                        <a:t>+ Customer 360s, Product 360s, etc. </a:t>
                      </a:r>
                      <a:br>
                        <a:rPr lang="en-US" dirty="0"/>
                      </a:br>
                      <a:r>
                        <a:rPr lang="en-US" dirty="0"/>
                        <a:t>+ software to manage and create</a:t>
                      </a:r>
                    </a:p>
                    <a:p>
                      <a:pPr marL="285750" indent="-285750">
                        <a:buFontTx/>
                        <a:buChar char="-"/>
                      </a:pPr>
                      <a:r>
                        <a:rPr lang="en-US" dirty="0"/>
                        <a:t>data catalog</a:t>
                      </a:r>
                    </a:p>
                    <a:p>
                      <a:pPr marL="285750" indent="-285750">
                        <a:buFontTx/>
                        <a:buChar char="-"/>
                      </a:pPr>
                      <a:r>
                        <a:rPr lang="en-US" dirty="0"/>
                        <a:t>data governance</a:t>
                      </a:r>
                    </a:p>
                    <a:p>
                      <a:pPr marL="285750" indent="-285750">
                        <a:buFontTx/>
                        <a:buChar char="-"/>
                      </a:pPr>
                      <a:r>
                        <a:rPr lang="en-US" dirty="0"/>
                        <a:t>meta data (business terms, ref tables, KGs)</a:t>
                      </a:r>
                    </a:p>
                    <a:p>
                      <a:pPr marL="285750" indent="-285750">
                        <a:buFontTx/>
                        <a:buChar char="-"/>
                      </a:pPr>
                      <a:endParaRPr lang="en-US" dirty="0"/>
                    </a:p>
                    <a:p>
                      <a:pPr marL="0" indent="0">
                        <a:buFontTx/>
                        <a:buNone/>
                      </a:pPr>
                      <a:r>
                        <a:rPr lang="en-US" dirty="0"/>
                        <a:t>Hire people to manage all of these</a:t>
                      </a:r>
                    </a:p>
                    <a:p>
                      <a:pPr marL="0" indent="0">
                        <a:buFontTx/>
                        <a:buNone/>
                      </a:pPr>
                      <a:r>
                        <a:rPr lang="en-US" dirty="0"/>
                        <a:t>+ software engineers</a:t>
                      </a:r>
                    </a:p>
                    <a:p>
                      <a:pPr marL="0" indent="0">
                        <a:buFontTx/>
                        <a:buNone/>
                      </a:pPr>
                      <a:r>
                        <a:rPr lang="en-US" dirty="0"/>
                        <a:t>+ data engineers, data scientists</a:t>
                      </a:r>
                    </a:p>
                    <a:p>
                      <a:pPr marL="0" indent="0">
                        <a:buFontTx/>
                        <a:buNone/>
                      </a:pPr>
                      <a:r>
                        <a:rPr lang="en-US" dirty="0"/>
                        <a:t>+ data stewards, subject matter experts (SME)</a:t>
                      </a:r>
                    </a:p>
                    <a:p>
                      <a:pPr marL="0" indent="0">
                        <a:buFontTx/>
                        <a:buNone/>
                      </a:pPr>
                      <a:r>
                        <a:rPr lang="en-US" dirty="0"/>
                        <a:t>+ business users/analysts</a:t>
                      </a:r>
                      <a:br>
                        <a:rPr lang="en-US" dirty="0"/>
                      </a:br>
                      <a:r>
                        <a:rPr lang="en-US" dirty="0"/>
                        <a:t>+ and more </a:t>
                      </a:r>
                    </a:p>
                  </a:txBody>
                  <a:tcPr/>
                </a:tc>
                <a:extLst>
                  <a:ext uri="{0D108BD9-81ED-4DB2-BD59-A6C34878D82A}">
                    <a16:rowId xmlns:a16="http://schemas.microsoft.com/office/drawing/2014/main" val="1402322889"/>
                  </a:ext>
                </a:extLst>
              </a:tr>
            </a:tbl>
          </a:graphicData>
        </a:graphic>
      </p:graphicFrame>
    </p:spTree>
    <p:extLst>
      <p:ext uri="{BB962C8B-B14F-4D97-AF65-F5344CB8AC3E}">
        <p14:creationId xmlns:p14="http://schemas.microsoft.com/office/powerpoint/2010/main" val="4084612192"/>
      </p:ext>
    </p:ext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paTzeiiK0Gj4wIz0d9V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5kiejTkMQUi081BpxjXeO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pUCcitVg0C2xWqobGPB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w0A6HKP3E2HGgkUi9d1Dg"/>
</p:tagLst>
</file>

<file path=ppt/theme/theme1.xml><?xml version="1.0" encoding="utf-8"?>
<a:theme xmlns:a="http://schemas.openxmlformats.org/drawingml/2006/main" name="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62027">
  <a:themeElements>
    <a:clrScheme name="~126202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620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26202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6202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6202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6202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6202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6202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6202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6202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6202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6202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6202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6202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squar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2.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docProps/app.xml><?xml version="1.0" encoding="utf-8"?>
<Properties xmlns="http://schemas.openxmlformats.org/officeDocument/2006/extended-properties" xmlns:vt="http://schemas.openxmlformats.org/officeDocument/2006/docPropsVTypes">
  <Template/>
  <TotalTime>80363</TotalTime>
  <Words>1821</Words>
  <Application>Microsoft Office PowerPoint</Application>
  <PresentationFormat>Custom</PresentationFormat>
  <Paragraphs>269</Paragraphs>
  <Slides>15</Slides>
  <Notes>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3" baseType="lpstr">
      <vt:lpstr>Arial</vt:lpstr>
      <vt:lpstr>inherit</vt:lpstr>
      <vt:lpstr>Times New Roman</vt:lpstr>
      <vt:lpstr>Wingdings</vt:lpstr>
      <vt:lpstr>orenstyle1</vt:lpstr>
      <vt:lpstr>~1262027</vt:lpstr>
      <vt:lpstr>2_orenstyle1</vt:lpstr>
      <vt:lpstr>think-cell Slide</vt:lpstr>
      <vt:lpstr>Overview of Data Management at Organizations</vt:lpstr>
      <vt:lpstr>Overview of Data Management at Organizations</vt:lpstr>
      <vt:lpstr>How Data Management Evolves  as an Organization Grows</vt:lpstr>
      <vt:lpstr>PowerPoint Presentation</vt:lpstr>
      <vt:lpstr>How Data Management Evolves  as an Organization Grows</vt:lpstr>
      <vt:lpstr>How Data Management Evolves  as an Organization Grows</vt:lpstr>
      <vt:lpstr>How Data Management Evolves  as an Organization Grows</vt:lpstr>
      <vt:lpstr>Summary of Needs</vt:lpstr>
      <vt:lpstr>Solutions</vt:lpstr>
      <vt:lpstr>Solutions</vt:lpstr>
      <vt:lpstr>Recent Trends</vt:lpstr>
      <vt:lpstr>Levels of  Data Maturity</vt:lpstr>
      <vt:lpstr>PowerPoint Presentation</vt:lpstr>
      <vt:lpstr>Where Does DS and DI Fit? </vt:lpstr>
      <vt:lpstr>Where Does DS and DI Fit? </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zamir</dc:creator>
  <cp:lastModifiedBy>AnHai Doan</cp:lastModifiedBy>
  <cp:revision>2606</cp:revision>
  <cp:lastPrinted>2016-08-26T22:29:22Z</cp:lastPrinted>
  <dcterms:created xsi:type="dcterms:W3CDTF">1998-06-03T16:59:21Z</dcterms:created>
  <dcterms:modified xsi:type="dcterms:W3CDTF">2024-04-10T15:42:06Z</dcterms:modified>
</cp:coreProperties>
</file>