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Amazon Book</a:t>
            </a:r>
            <a:r>
              <a:rPr lang="en-US" altLang="zh-CN">
                <a:sym typeface="+mn-ea"/>
              </a:rPr>
              <a:t>s-</a:t>
            </a:r>
            <a:r>
              <a:rPr lang="en-US" altLang="zh-CN">
                <a:sym typeface="+mn-ea"/>
              </a:rPr>
              <a:t>Goal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Goal: 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/>
              <a:t>T</a:t>
            </a:r>
            <a:r>
              <a:rPr lang="zh-CN" altLang="en-US"/>
              <a:t>o gather user review data on a wide range of books from Amazon, collecting reviews for each book to make a robust, multi-dimensional analysis analysis</a:t>
            </a:r>
            <a:r>
              <a:rPr lang="en-US" altLang="zh-CN"/>
              <a:t>. 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Key analysis factors: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Sentiment Analysis: Understand whether reviews are positive, negative, or neutral.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Rating Trends: Track how ratings change over time.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Detailed Review Insights: Identify strengths and weaknesses of books.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Reputation and Credibility: Help potential buyers make informed decisions.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Amazon Book</a:t>
            </a:r>
            <a:r>
              <a:rPr lang="en-US" altLang="zh-CN">
                <a:sym typeface="+mn-ea"/>
              </a:rPr>
              <a:t>s-</a:t>
            </a:r>
            <a:r>
              <a:rPr lang="zh-CN" altLang="en-US">
                <a:sym typeface="+mn-ea"/>
              </a:rPr>
              <a:t>Data Collection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 collect essential information, including book ID, book title, along with review details like reviewer name, rating, review time, the full review text and so on.</a:t>
            </a:r>
            <a:endParaRPr lang="zh-CN" altLang="en-US"/>
          </a:p>
          <a:p>
            <a:r>
              <a:rPr lang="zh-CN" altLang="en-US"/>
              <a:t>Storage:</a:t>
            </a:r>
            <a:r>
              <a:rPr lang="en-US" altLang="zh-CN"/>
              <a:t> </a:t>
            </a:r>
            <a:r>
              <a:rPr lang="zh-CN" altLang="en-US"/>
              <a:t>Data stored in a CSV file (Books_rating.csv), ensuring compatibility with analysis tools like Python and Excel.</a:t>
            </a:r>
            <a:endParaRPr lang="zh-CN" altLang="en-US"/>
          </a:p>
          <a:p>
            <a:r>
              <a:rPr lang="en-US" altLang="zh-CN"/>
              <a:t>O</a:t>
            </a:r>
            <a:r>
              <a:rPr lang="zh-CN" altLang="en-US"/>
              <a:t>vercome</a:t>
            </a:r>
            <a:r>
              <a:rPr lang="en-US" altLang="zh-CN"/>
              <a:t> </a:t>
            </a:r>
            <a:r>
              <a:rPr lang="zh-CN" altLang="en-US"/>
              <a:t>anti-scraping measures</a:t>
            </a:r>
            <a:r>
              <a:rPr lang="en-US" altLang="zh-CN"/>
              <a:t>: We choose to simulate real user behavior. This includes using multiple User-Agent strings and adding random delays between requests to reduce the risk of detection and blocking.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Amazon Book</a:t>
            </a:r>
            <a:r>
              <a:rPr lang="en-US" altLang="zh-CN">
                <a:sym typeface="+mn-ea"/>
              </a:rPr>
              <a:t>s-</a:t>
            </a:r>
            <a:r>
              <a:rPr lang="zh-CN" altLang="en-US"/>
              <a:t>Data Cleaning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Data Cleaning Process:</a:t>
            </a:r>
            <a:endParaRPr lang="zh-CN" altLang="en-US"/>
          </a:p>
          <a:p>
            <a:r>
              <a:rPr lang="zh-CN" altLang="en-US"/>
              <a:t>Remove Unnecessary Columns</a:t>
            </a:r>
            <a:endParaRPr lang="zh-CN" altLang="en-US"/>
          </a:p>
          <a:p>
            <a:r>
              <a:rPr lang="zh-CN" altLang="en-US"/>
              <a:t>Handle Missing Values: Remove incomplete rows.</a:t>
            </a:r>
            <a:endParaRPr lang="zh-CN" altLang="en-US"/>
          </a:p>
          <a:p>
            <a:r>
              <a:rPr lang="zh-CN" altLang="en-US"/>
              <a:t>Convert Timestamps: Convert Unix timestamps to readable dates.</a:t>
            </a:r>
            <a:endParaRPr lang="zh-CN" altLang="en-US"/>
          </a:p>
          <a:p>
            <a:r>
              <a:rPr lang="zh-CN" altLang="en-US"/>
              <a:t>Save Cleaned Data </a:t>
            </a:r>
            <a:r>
              <a:rPr lang="en-US" altLang="zh-CN"/>
              <a:t>in </a:t>
            </a:r>
            <a:r>
              <a:rPr lang="zh-CN" altLang="en-US">
                <a:sym typeface="+mn-ea"/>
              </a:rPr>
              <a:t>a</a:t>
            </a:r>
            <a:r>
              <a:rPr lang="en-US" altLang="zh-CN">
                <a:sym typeface="+mn-ea"/>
              </a:rPr>
              <a:t>nother</a:t>
            </a:r>
            <a:r>
              <a:rPr lang="zh-CN" altLang="en-US">
                <a:sym typeface="+mn-ea"/>
              </a:rPr>
              <a:t> CSV file</a:t>
            </a:r>
            <a:r>
              <a:rPr lang="zh-CN" altLang="en-US"/>
              <a:t>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The c</a:t>
            </a:r>
            <a:r>
              <a:rPr lang="zh-CN" altLang="en-US"/>
              <a:t>leaned data is </a:t>
            </a:r>
            <a:r>
              <a:rPr lang="en-US" altLang="zh-CN"/>
              <a:t>now </a:t>
            </a:r>
            <a:r>
              <a:rPr lang="zh-CN" altLang="en-US"/>
              <a:t>ready for deeper analysis, sentiment tracking, and trend analysis. This step is key to understanding user feedback and setting the foundation for further exploration.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mI4ZjliMmZhNDZiNzU2YmQ5OTY4NjRlMjUwYWU3Mz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1403</Words>
  <Application>WPS 演示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WPS_1645166642</cp:lastModifiedBy>
  <cp:revision>21</cp:revision>
  <dcterms:created xsi:type="dcterms:W3CDTF">2023-08-09T12:44:00Z</dcterms:created>
  <dcterms:modified xsi:type="dcterms:W3CDTF">2024-11-13T09:27:29Z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