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nalysis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Goal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Goal: 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T</a:t>
            </a:r>
            <a:r>
              <a:rPr lang="zh-CN" altLang="en-US"/>
              <a:t>o gather user review data on a wide range of books from Amazon, collecting reviews for each book to make a multi-dimensional analysis</a:t>
            </a:r>
            <a:r>
              <a:rPr lang="en-US" altLang="zh-CN"/>
              <a:t>.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Key analysis factors: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Sentiment Analysis: Understand whether reviews are positive, negative, or neutral.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Rating Trends: Track how ratings change over time.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Reputation and Credibility: Help potential buyers make informed decisions.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Amazon Book</a:t>
            </a:r>
            <a:r>
              <a:rPr lang="en-US" altLang="zh-CN">
                <a:sym typeface="+mn-ea"/>
              </a:rPr>
              <a:t>s </a:t>
            </a:r>
            <a:r>
              <a:rPr lang="zh-CN" altLang="en-US">
                <a:sym typeface="+mn-ea"/>
              </a:rPr>
              <a:t>Data Collection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We collect essential information, including book ID, book title, along with review details like reviewer name, rating, review time,</a:t>
            </a:r>
            <a:r>
              <a:rPr lang="en-US" altLang="zh-CN"/>
              <a:t> helpfulness, </a:t>
            </a:r>
            <a:r>
              <a:rPr lang="zh-CN" altLang="en-US"/>
              <a:t>the full review text and so on.</a:t>
            </a:r>
            <a:endParaRPr lang="zh-CN" altLang="en-US"/>
          </a:p>
          <a:p>
            <a:r>
              <a:rPr lang="zh-CN" altLang="en-US"/>
              <a:t>Storage:</a:t>
            </a:r>
            <a:r>
              <a:rPr lang="en-US" altLang="zh-CN"/>
              <a:t> </a:t>
            </a:r>
            <a:r>
              <a:rPr lang="zh-CN" altLang="en-US"/>
              <a:t>Data stored in a CSV file, ensuring compatibility with analysis tools like Python and Excel.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O</a:t>
            </a:r>
            <a:r>
              <a:rPr lang="zh-CN" altLang="en-US"/>
              <a:t>vercome</a:t>
            </a:r>
            <a:r>
              <a:rPr lang="en-US" altLang="zh-CN"/>
              <a:t> </a:t>
            </a:r>
            <a:r>
              <a:rPr lang="zh-CN" altLang="en-US"/>
              <a:t>anti-scraping</a:t>
            </a:r>
            <a:r>
              <a:rPr lang="en-US" altLang="zh-CN"/>
              <a:t>: We simulated real user behavior </a:t>
            </a:r>
            <a:r>
              <a:rPr lang="en-US" altLang="zh-CN">
                <a:sym typeface="+mn-ea"/>
              </a:rPr>
              <a:t>to reduce the risk of detection and blocking.</a:t>
            </a:r>
            <a:endParaRPr lang="en-US" altLang="zh-CN"/>
          </a:p>
          <a:p>
            <a:r>
              <a:rPr lang="en-US" altLang="zh-CN"/>
              <a:t>Use multiple User-Agent strings</a:t>
            </a:r>
            <a:endParaRPr lang="en-US" altLang="zh-CN"/>
          </a:p>
          <a:p>
            <a:r>
              <a:rPr lang="en-US" altLang="zh-CN"/>
              <a:t>Add random delays between requests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Amazon Book</a:t>
            </a:r>
            <a:r>
              <a:rPr lang="en-US" altLang="zh-CN">
                <a:sym typeface="+mn-ea"/>
              </a:rPr>
              <a:t>s </a:t>
            </a:r>
            <a:r>
              <a:rPr lang="zh-CN" altLang="en-US"/>
              <a:t>Data Cleaning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Data Cleaning Process:</a:t>
            </a:r>
            <a:endParaRPr lang="zh-CN" altLang="en-US"/>
          </a:p>
          <a:p>
            <a:r>
              <a:rPr lang="zh-CN" altLang="en-US"/>
              <a:t>Remove Unnecessary Columns</a:t>
            </a:r>
            <a:endParaRPr lang="zh-CN" altLang="en-US"/>
          </a:p>
          <a:p>
            <a:r>
              <a:rPr lang="zh-CN" altLang="en-US"/>
              <a:t>Handle Missing Values: Remove incomplete rows.</a:t>
            </a:r>
            <a:endParaRPr lang="zh-CN" altLang="en-US"/>
          </a:p>
          <a:p>
            <a:r>
              <a:rPr lang="zh-CN" altLang="en-US"/>
              <a:t>Convert Timestamps: Convert Unix timestamps to readable dates.</a:t>
            </a:r>
            <a:endParaRPr lang="zh-CN" altLang="en-US"/>
          </a:p>
          <a:p>
            <a:r>
              <a:rPr lang="zh-CN" altLang="en-US"/>
              <a:t>Save Cleaned Data </a:t>
            </a:r>
            <a:r>
              <a:rPr lang="en-US" altLang="zh-CN"/>
              <a:t>in </a:t>
            </a:r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nother</a:t>
            </a:r>
            <a:r>
              <a:rPr lang="zh-CN" altLang="en-US">
                <a:sym typeface="+mn-ea"/>
              </a:rPr>
              <a:t> CSV file</a:t>
            </a:r>
            <a:r>
              <a:rPr lang="zh-CN" altLang="en-US"/>
              <a:t>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The c</a:t>
            </a:r>
            <a:r>
              <a:rPr lang="zh-CN" altLang="en-US"/>
              <a:t>leaned data is </a:t>
            </a:r>
            <a:r>
              <a:rPr lang="en-US" altLang="zh-CN"/>
              <a:t>now </a:t>
            </a:r>
            <a:r>
              <a:rPr lang="zh-CN" altLang="en-US"/>
              <a:t>ready for deeper analysis, </a:t>
            </a:r>
            <a:r>
              <a:rPr lang="en-US" altLang="zh-CN"/>
              <a:t>like </a:t>
            </a:r>
            <a:r>
              <a:rPr lang="zh-CN" altLang="en-US"/>
              <a:t>sentiment tracking,  trend analysis</a:t>
            </a:r>
            <a:r>
              <a:rPr lang="en-US" altLang="zh-CN"/>
              <a:t> and so on</a:t>
            </a:r>
            <a:r>
              <a:rPr lang="zh-CN" altLang="en-US"/>
              <a:t>.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Analysis 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0850" y="1691005"/>
            <a:ext cx="6311265" cy="418211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This bar chart shows the average helpfulness ratio of book reviews across different ratings.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High star ratings: high average helpfulness ratio, indicating that users generally find positive reviews more helpful or reliable.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Low </a:t>
            </a:r>
            <a:r>
              <a:rPr lang="en-US" altLang="zh-CN">
                <a:sym typeface="+mn-ea"/>
              </a:rPr>
              <a:t>star ratings: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low helpfulness ratio</a:t>
            </a:r>
            <a:r>
              <a:rPr lang="en-US" altLang="zh-CN"/>
              <a:t>, meaning that negative feedback may be viewed as less constructive or subjective.</a:t>
            </a:r>
            <a:endParaRPr lang="en-US" altLang="zh-CN"/>
          </a:p>
        </p:txBody>
      </p:sp>
      <p:pic>
        <p:nvPicPr>
          <p:cNvPr id="4" name="图片 2" descr="Average Helpfulness Ratio by Sc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1521460"/>
            <a:ext cx="5164455" cy="41268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I4ZjliMmZhNDZiNzU2YmQ5OTY4NjRlMjUwYWU3Mz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演示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Amazon Books-Goal</vt:lpstr>
      <vt:lpstr>Amazon Books-Data Collection</vt:lpstr>
      <vt:lpstr>Amazon Books-Data Cleaning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WPS_1645166642</cp:lastModifiedBy>
  <cp:revision>40</cp:revision>
  <dcterms:created xsi:type="dcterms:W3CDTF">2023-08-09T12:44:00Z</dcterms:created>
  <dcterms:modified xsi:type="dcterms:W3CDTF">2024-11-19T10:20:33Z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