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475"/>
  </p:normalViewPr>
  <p:slideViewPr>
    <p:cSldViewPr snapToGrid="0" snapToObjects="1">
      <p:cViewPr>
        <p:scale>
          <a:sx n="95" d="100"/>
          <a:sy n="95" d="100"/>
        </p:scale>
        <p:origin x="12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384-2593-4B4E-8854-3B36DD35350F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0B364-53ED-F048-9BC0-DCF6127E4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B364-53ED-F048-9BC0-DCF6127E4D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8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7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1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C412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0977"/>
          </a:xfrm>
        </p:spPr>
        <p:txBody>
          <a:bodyPr/>
          <a:lstStyle>
            <a:lvl1pPr>
              <a:defRPr b="1" i="0" u="sng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5489"/>
            <a:ext cx="10515600" cy="3951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19" y="384269"/>
            <a:ext cx="1846481" cy="16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1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5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8034-FB2F-FF4F-A91C-53902211C03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EF4A-324A-E74F-814A-0E0A2BFC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35C-1CB8-694E-9236-DC1889FD005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000A-F841-A24B-B8BF-EB36A0E8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2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What is Swift?	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7023"/>
            <a:ext cx="10515600" cy="376993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 smtClean="0"/>
              <a:t>Swift is a programming language created by Apple, taking pieces from countless languages and mixing them into a new language that strives to be safe, fast and interactive</a:t>
            </a:r>
          </a:p>
          <a:p>
            <a:endParaRPr lang="en-US" dirty="0" smtClean="0"/>
          </a:p>
          <a:p>
            <a:r>
              <a:rPr lang="en-US" dirty="0" smtClean="0"/>
              <a:t>Development of Swift started in 2010</a:t>
            </a:r>
          </a:p>
          <a:p>
            <a:endParaRPr lang="en-US" dirty="0" smtClean="0"/>
          </a:p>
          <a:p>
            <a:r>
              <a:rPr lang="en-US" dirty="0" smtClean="0"/>
              <a:t>Apple introduced Swift to the public at WWDC 2014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i="1" dirty="0" smtClean="0"/>
              <a:t>	* We are going to take a high level introductory look at Swift</a:t>
            </a:r>
          </a:p>
        </p:txBody>
      </p:sp>
    </p:spTree>
    <p:extLst>
      <p:ext uri="{BB962C8B-B14F-4D97-AF65-F5344CB8AC3E}">
        <p14:creationId xmlns:p14="http://schemas.microsoft.com/office/powerpoint/2010/main" val="167867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Swift allows you to extend existing types, even if you don’t have access to the original code, adding functionality.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Extension String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length: </a:t>
            </a:r>
            <a:r>
              <a:rPr lang="en-US" dirty="0" err="1" smtClean="0"/>
              <a:t>Int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	      get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self.characters.count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 }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75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 makes heavy use of generics in it’s standard library</a:t>
            </a:r>
          </a:p>
          <a:p>
            <a:endParaRPr lang="en-US" dirty="0"/>
          </a:p>
          <a:p>
            <a:r>
              <a:rPr lang="en-US" dirty="0" smtClean="0"/>
              <a:t>Generics allow you to write flexible code that can work with any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interfaces in some other languages</a:t>
            </a:r>
          </a:p>
          <a:p>
            <a:endParaRPr lang="en-US" dirty="0"/>
          </a:p>
          <a:p>
            <a:r>
              <a:rPr lang="en-US" dirty="0" smtClean="0"/>
              <a:t>Protocols define blueprints that classes which adopt the protocol must implement</a:t>
            </a:r>
          </a:p>
          <a:p>
            <a:endParaRPr lang="en-US" dirty="0"/>
          </a:p>
          <a:p>
            <a:r>
              <a:rPr lang="en-US" dirty="0" smtClean="0"/>
              <a:t>Protocols can be extended just like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8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allows you to pass around blocks of code called closures</a:t>
            </a:r>
          </a:p>
          <a:p>
            <a:endParaRPr lang="en-US" dirty="0"/>
          </a:p>
          <a:p>
            <a:r>
              <a:rPr lang="en-US" dirty="0" smtClean="0"/>
              <a:t>Similar to blocks in </a:t>
            </a:r>
            <a:r>
              <a:rPr lang="en-US" dirty="0" err="1" smtClean="0"/>
              <a:t>Obj</a:t>
            </a:r>
            <a:r>
              <a:rPr lang="en-US" dirty="0" smtClean="0"/>
              <a:t>-C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1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can be both object oriented and functional</a:t>
            </a:r>
          </a:p>
          <a:p>
            <a:endParaRPr lang="en-US" dirty="0"/>
          </a:p>
          <a:p>
            <a:r>
              <a:rPr lang="en-US" dirty="0" smtClean="0"/>
              <a:t>Functions and Closures in Swift are first-class types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and closures can be passed and returned from other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5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Character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Double </a:t>
            </a:r>
          </a:p>
          <a:p>
            <a:r>
              <a:rPr lang="en-US" dirty="0" smtClean="0"/>
              <a:t>Float </a:t>
            </a:r>
            <a:endParaRPr lang="en-US" dirty="0"/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Tuple </a:t>
            </a:r>
          </a:p>
        </p:txBody>
      </p:sp>
    </p:spTree>
    <p:extLst>
      <p:ext uri="{BB962C8B-B14F-4D97-AF65-F5344CB8AC3E}">
        <p14:creationId xmlns:p14="http://schemas.microsoft.com/office/powerpoint/2010/main" val="177802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endParaRPr lang="en-US" dirty="0" smtClean="0"/>
          </a:p>
          <a:p>
            <a:r>
              <a:rPr lang="en-US" dirty="0" smtClean="0"/>
              <a:t>Sets</a:t>
            </a:r>
          </a:p>
          <a:p>
            <a:endParaRPr lang="en-US" dirty="0" smtClean="0"/>
          </a:p>
          <a:p>
            <a:r>
              <a:rPr lang="en-US" dirty="0" smtClean="0"/>
              <a:t>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If</a:t>
            </a:r>
            <a:endParaRPr lang="en-US" dirty="0" smtClean="0"/>
          </a:p>
          <a:p>
            <a:r>
              <a:rPr lang="en-US" dirty="0" smtClean="0"/>
              <a:t>While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epeat While</a:t>
            </a:r>
          </a:p>
          <a:p>
            <a:r>
              <a:rPr lang="en-US" dirty="0" smtClean="0"/>
              <a:t>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1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in 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Match against values in an interval</a:t>
            </a:r>
          </a:p>
          <a:p>
            <a:pPr lvl="1" fontAlgn="base"/>
            <a:r>
              <a:rPr lang="ro-RO" dirty="0"/>
              <a:t>case 1</a:t>
            </a:r>
            <a:r>
              <a:rPr lang="ro-RO" dirty="0" smtClean="0"/>
              <a:t>..&lt;100:</a:t>
            </a:r>
            <a:endParaRPr lang="ro-RO" dirty="0"/>
          </a:p>
          <a:p>
            <a:r>
              <a:rPr lang="en-US" dirty="0" smtClean="0"/>
              <a:t>Match multiple values by way of using a Tuple</a:t>
            </a:r>
          </a:p>
          <a:p>
            <a:pPr lvl="1"/>
            <a:r>
              <a:rPr lang="it-IT" dirty="0"/>
              <a:t>case (0, 0</a:t>
            </a:r>
            <a:r>
              <a:rPr lang="it-IT" dirty="0" smtClean="0"/>
              <a:t>):</a:t>
            </a:r>
          </a:p>
          <a:p>
            <a:pPr lvl="1"/>
            <a:r>
              <a:rPr lang="it-IT" dirty="0"/>
              <a:t>case </a:t>
            </a:r>
            <a:r>
              <a:rPr lang="it-IT" dirty="0" smtClean="0"/>
              <a:t>(_, </a:t>
            </a:r>
            <a:r>
              <a:rPr lang="it-IT" dirty="0"/>
              <a:t>0</a:t>
            </a:r>
            <a:r>
              <a:rPr lang="it-IT" dirty="0" smtClean="0"/>
              <a:t>): </a:t>
            </a:r>
            <a:r>
              <a:rPr lang="it-IT" dirty="0" err="1" smtClean="0"/>
              <a:t>where</a:t>
            </a:r>
            <a:r>
              <a:rPr lang="it-IT" dirty="0" smtClean="0"/>
              <a:t> the underscore </a:t>
            </a:r>
            <a:r>
              <a:rPr lang="it-IT" dirty="0" err="1" smtClean="0"/>
              <a:t>is</a:t>
            </a:r>
            <a:r>
              <a:rPr lang="it-IT" dirty="0" smtClean="0"/>
              <a:t> a wild card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ind </a:t>
            </a:r>
            <a:r>
              <a:rPr lang="en-US" dirty="0"/>
              <a:t>the value </a:t>
            </a:r>
            <a:r>
              <a:rPr lang="en-US" dirty="0" smtClean="0"/>
              <a:t>it </a:t>
            </a:r>
            <a:r>
              <a:rPr lang="en-US" dirty="0"/>
              <a:t>matches to temporary constants or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case (let x, 0):</a:t>
            </a:r>
          </a:p>
          <a:p>
            <a:r>
              <a:rPr lang="en-US" dirty="0" smtClean="0"/>
              <a:t>Can </a:t>
            </a:r>
            <a:r>
              <a:rPr lang="en-US" dirty="0"/>
              <a:t>use a </a:t>
            </a:r>
            <a:r>
              <a:rPr lang="en-US" dirty="0"/>
              <a:t>where</a:t>
            </a:r>
            <a:r>
              <a:rPr lang="en-US" dirty="0"/>
              <a:t> </a:t>
            </a:r>
            <a:r>
              <a:rPr lang="en-US" dirty="0" smtClean="0"/>
              <a:t>clause</a:t>
            </a:r>
          </a:p>
          <a:p>
            <a:pPr lvl="1"/>
            <a:r>
              <a:rPr lang="en-US" dirty="0"/>
              <a:t>case let (x, y) where x == 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4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if #available(iOS 9, OSX 10.10, *) {</a:t>
            </a:r>
          </a:p>
          <a:p>
            <a:pPr marL="457200" lvl="1" indent="0" fontAlgn="base">
              <a:buNone/>
            </a:pPr>
            <a:r>
              <a:rPr lang="en-US" dirty="0"/>
              <a:t>* Runtime check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New in 2.2</a:t>
            </a:r>
          </a:p>
          <a:p>
            <a:pPr marL="0" indent="0">
              <a:buNone/>
            </a:pPr>
            <a:r>
              <a:rPr lang="en-US" dirty="0"/>
              <a:t>#if swift(&gt;=3.0)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 Compile time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2014 with 1.0</a:t>
            </a:r>
          </a:p>
          <a:p>
            <a:endParaRPr lang="en-US" dirty="0" smtClean="0"/>
          </a:p>
          <a:p>
            <a:r>
              <a:rPr lang="en-US" dirty="0" smtClean="0"/>
              <a:t>Upgraded to 1.2 later in 2014</a:t>
            </a:r>
          </a:p>
          <a:p>
            <a:endParaRPr lang="en-US" dirty="0" smtClean="0"/>
          </a:p>
          <a:p>
            <a:r>
              <a:rPr lang="en-US" dirty="0" smtClean="0"/>
              <a:t>Version 2.0 released at WWDC 2015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considered this to be the first version stable enough to be considered for production.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44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Throws</a:t>
            </a:r>
          </a:p>
          <a:p>
            <a:pPr marL="0" indent="0" fontAlgn="base">
              <a:buNone/>
            </a:pPr>
            <a:r>
              <a:rPr lang="en-US" dirty="0" err="1"/>
              <a:t>func</a:t>
            </a:r>
            <a:r>
              <a:rPr lang="en-US" dirty="0"/>
              <a:t> vend(</a:t>
            </a:r>
            <a:r>
              <a:rPr lang="en-US" dirty="0" err="1"/>
              <a:t>itemNamed</a:t>
            </a:r>
            <a:r>
              <a:rPr lang="en-US" dirty="0"/>
              <a:t> name: String) throws {</a:t>
            </a:r>
          </a:p>
          <a:p>
            <a:pPr marL="457200" lvl="1" indent="0" fontAlgn="base">
              <a:buNone/>
            </a:pPr>
            <a:r>
              <a:rPr lang="en-US" dirty="0"/>
              <a:t>guard let item = inventory[name]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else </a:t>
            </a:r>
            <a:r>
              <a:rPr lang="en-US" dirty="0"/>
              <a:t>{</a:t>
            </a:r>
          </a:p>
          <a:p>
            <a:pPr marL="457200" lvl="1" indent="0" fontAlgn="base">
              <a:buNone/>
            </a:pPr>
            <a:r>
              <a:rPr lang="en-US" dirty="0"/>
              <a:t>throw </a:t>
            </a:r>
            <a:r>
              <a:rPr lang="en-US" dirty="0" err="1"/>
              <a:t>VendingMachineError.InvalidSelection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}</a:t>
            </a:r>
          </a:p>
          <a:p>
            <a:pPr marL="0" indent="0" fontAlgn="base">
              <a:buNone/>
            </a:pPr>
            <a:endParaRPr lang="en-US" dirty="0"/>
          </a:p>
          <a:p>
            <a:r>
              <a:rPr lang="en-US" sz="3800" dirty="0"/>
              <a:t>Do Try Catch</a:t>
            </a:r>
          </a:p>
          <a:p>
            <a:pPr marL="0" indent="0" fontAlgn="base">
              <a:buNone/>
            </a:pPr>
            <a:r>
              <a:rPr lang="en-US" dirty="0"/>
              <a:t>do {</a:t>
            </a:r>
          </a:p>
          <a:p>
            <a:pPr marL="457200" lvl="1" indent="0" fontAlgn="base">
              <a:buNone/>
            </a:pPr>
            <a:r>
              <a:rPr lang="en-US" dirty="0"/>
              <a:t>try </a:t>
            </a:r>
            <a:r>
              <a:rPr lang="en-US" dirty="0" err="1"/>
              <a:t>buyFavoriteSnack</a:t>
            </a:r>
            <a:r>
              <a:rPr lang="en-US" dirty="0"/>
              <a:t>("Alice", </a:t>
            </a:r>
            <a:r>
              <a:rPr lang="en-US" dirty="0" err="1"/>
              <a:t>vendingMachine</a:t>
            </a:r>
            <a:r>
              <a:rPr lang="en-US" dirty="0"/>
              <a:t>: </a:t>
            </a:r>
            <a:r>
              <a:rPr lang="en-US" dirty="0" err="1"/>
              <a:t>vendingMachine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en-US" dirty="0"/>
              <a:t>} catch </a:t>
            </a:r>
            <a:r>
              <a:rPr lang="en-US" dirty="0" err="1"/>
              <a:t>VendingMachineError.InvalidSelection</a:t>
            </a:r>
            <a:r>
              <a:rPr lang="en-US" dirty="0"/>
              <a:t> {</a:t>
            </a:r>
          </a:p>
          <a:p>
            <a:pPr marL="457200" lvl="1" indent="0" fontAlgn="base">
              <a:buNone/>
            </a:pPr>
            <a:r>
              <a:rPr lang="en-US" dirty="0"/>
              <a:t>print("Invalid Selection.")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Swift version 2.2 was made open source and released Dec. 2015</a:t>
            </a:r>
          </a:p>
          <a:p>
            <a:endParaRPr lang="en-US" dirty="0" smtClean="0"/>
          </a:p>
          <a:p>
            <a:r>
              <a:rPr lang="en-US" dirty="0" smtClean="0"/>
              <a:t>Swift can be ported to any target platform</a:t>
            </a:r>
          </a:p>
          <a:p>
            <a:pPr lvl="1"/>
            <a:r>
              <a:rPr lang="en-US" dirty="0" smtClean="0"/>
              <a:t>Android could be written in Swift some day</a:t>
            </a:r>
          </a:p>
          <a:p>
            <a:pPr lvl="1"/>
            <a:r>
              <a:rPr lang="en-US" dirty="0" smtClean="0"/>
              <a:t>Swift could be run on Linux or Windows</a:t>
            </a:r>
          </a:p>
          <a:p>
            <a:pPr lvl="1"/>
            <a:endParaRPr lang="en-US" dirty="0" smtClean="0"/>
          </a:p>
          <a:p>
            <a:r>
              <a:rPr lang="en-US" dirty="0"/>
              <a:t>You can now contribute to Swift</a:t>
            </a:r>
          </a:p>
          <a:p>
            <a:endParaRPr lang="en-US" dirty="0" smtClean="0"/>
          </a:p>
          <a:p>
            <a:r>
              <a:rPr lang="en-US" dirty="0" smtClean="0"/>
              <a:t>One Ring to rule them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with Objective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can be added to existing Objective C projects</a:t>
            </a:r>
          </a:p>
          <a:p>
            <a:endParaRPr lang="en-US" dirty="0"/>
          </a:p>
          <a:p>
            <a:r>
              <a:rPr lang="en-US" dirty="0" smtClean="0"/>
              <a:t>New apps can mix and match code utilizing both Swift and </a:t>
            </a:r>
            <a:r>
              <a:rPr lang="en-US" dirty="0" err="1" smtClean="0"/>
              <a:t>Obj</a:t>
            </a:r>
            <a:r>
              <a:rPr lang="en-US" dirty="0" smtClean="0"/>
              <a:t>-C</a:t>
            </a:r>
          </a:p>
          <a:p>
            <a:endParaRPr lang="en-US" dirty="0"/>
          </a:p>
          <a:p>
            <a:r>
              <a:rPr lang="en-US" dirty="0" err="1" smtClean="0"/>
              <a:t>Obj</a:t>
            </a:r>
            <a:r>
              <a:rPr lang="en-US" dirty="0" smtClean="0"/>
              <a:t>-C can access Swift code and Swift can access </a:t>
            </a:r>
            <a:r>
              <a:rPr lang="en-US" dirty="0" err="1" smtClean="0"/>
              <a:t>Obj</a:t>
            </a:r>
            <a:r>
              <a:rPr lang="en-US" dirty="0" smtClean="0"/>
              <a:t>-C code</a:t>
            </a:r>
          </a:p>
          <a:p>
            <a:endParaRPr lang="en-US" dirty="0"/>
          </a:p>
          <a:p>
            <a:r>
              <a:rPr lang="en-US" dirty="0" smtClean="0"/>
              <a:t>You can access all the existing Cocoa Touch Frameworks with Swift</a:t>
            </a:r>
          </a:p>
        </p:txBody>
      </p:sp>
    </p:spTree>
    <p:extLst>
      <p:ext uri="{BB962C8B-B14F-4D97-AF65-F5344CB8AC3E}">
        <p14:creationId xmlns:p14="http://schemas.microsoft.com/office/powerpoint/2010/main" val="31330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helps you be clear about the types of values your code can work with</a:t>
            </a:r>
          </a:p>
          <a:p>
            <a:endParaRPr lang="en-US" dirty="0" smtClean="0"/>
          </a:p>
          <a:p>
            <a:r>
              <a:rPr lang="en-US" dirty="0"/>
              <a:t>Swift will not allow you to pass an </a:t>
            </a:r>
            <a:r>
              <a:rPr lang="en-US" dirty="0" err="1"/>
              <a:t>Int</a:t>
            </a:r>
            <a:r>
              <a:rPr lang="en-US" dirty="0"/>
              <a:t> when a String is expected</a:t>
            </a:r>
          </a:p>
          <a:p>
            <a:endParaRPr lang="en-US" dirty="0"/>
          </a:p>
          <a:p>
            <a:r>
              <a:rPr lang="en-US" dirty="0" smtClean="0"/>
              <a:t>Swift flags type mismatches during compile time allowing you to fix the problem before run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Being type safe doesn’t mean we have to explicitly set the type of every variable at the time of declaration</a:t>
            </a:r>
          </a:p>
          <a:p>
            <a:endParaRPr lang="en-US" dirty="0"/>
          </a:p>
          <a:p>
            <a:r>
              <a:rPr lang="en-US" dirty="0" smtClean="0"/>
              <a:t>Swift can infer the type during compile</a:t>
            </a:r>
          </a:p>
          <a:p>
            <a:pPr lvl="1"/>
            <a:r>
              <a:rPr lang="en-US" dirty="0" smtClean="0"/>
              <a:t>No need to do this:</a:t>
            </a:r>
          </a:p>
          <a:p>
            <a:pPr marL="914400" lvl="2" indent="0">
              <a:buNone/>
            </a:pPr>
            <a:r>
              <a:rPr lang="en-US" dirty="0" smtClean="0"/>
              <a:t>let username: String = “</a:t>
            </a:r>
            <a:r>
              <a:rPr lang="en-US" dirty="0" err="1" smtClean="0"/>
              <a:t>swiftUser</a:t>
            </a:r>
            <a:r>
              <a:rPr lang="en-US" dirty="0" smtClean="0"/>
              <a:t>”</a:t>
            </a:r>
          </a:p>
          <a:p>
            <a:pPr marL="914400" lvl="2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userId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= 007</a:t>
            </a:r>
          </a:p>
          <a:p>
            <a:pPr lvl="1"/>
            <a:r>
              <a:rPr lang="en-US" dirty="0" smtClean="0"/>
              <a:t>You can instead use</a:t>
            </a:r>
          </a:p>
          <a:p>
            <a:pPr marL="914400" lvl="2" indent="0">
              <a:buNone/>
            </a:pPr>
            <a:r>
              <a:rPr lang="en-US" dirty="0"/>
              <a:t>l</a:t>
            </a:r>
            <a:r>
              <a:rPr lang="en-US" dirty="0" smtClean="0"/>
              <a:t>et username = “</a:t>
            </a:r>
            <a:r>
              <a:rPr lang="en-US" dirty="0" err="1" smtClean="0"/>
              <a:t>swiftUser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userId</a:t>
            </a:r>
            <a:r>
              <a:rPr lang="en-US" dirty="0" smtClean="0"/>
              <a:t> = 007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5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575"/>
            <a:ext cx="10515600" cy="3783387"/>
          </a:xfrm>
        </p:spPr>
        <p:txBody>
          <a:bodyPr/>
          <a:lstStyle/>
          <a:p>
            <a:r>
              <a:rPr lang="en-US" dirty="0" smtClean="0"/>
              <a:t>Everything in Swift is pass by value, with the exception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Swift uses ARC (Automatic Reference Counting) to handle memory management</a:t>
            </a:r>
          </a:p>
          <a:p>
            <a:endParaRPr lang="en-US" dirty="0" smtClean="0"/>
          </a:p>
          <a:p>
            <a:r>
              <a:rPr lang="en-US" dirty="0" smtClean="0"/>
              <a:t>Objective C added ARC with Swift in mind</a:t>
            </a:r>
          </a:p>
          <a:p>
            <a:endParaRPr lang="en-US" dirty="0"/>
          </a:p>
          <a:p>
            <a:r>
              <a:rPr lang="en-US" dirty="0" smtClean="0"/>
              <a:t>In most cases you will not need to do any to manage the memory</a:t>
            </a:r>
          </a:p>
          <a:p>
            <a:endParaRPr lang="en-US" dirty="0"/>
          </a:p>
          <a:p>
            <a:r>
              <a:rPr lang="en-US" dirty="0" smtClean="0"/>
              <a:t>ARC </a:t>
            </a:r>
            <a:r>
              <a:rPr lang="en-US" dirty="0" err="1" smtClean="0"/>
              <a:t>trackes</a:t>
            </a:r>
            <a:r>
              <a:rPr lang="en-US" dirty="0" smtClean="0"/>
              <a:t> references to classes/properties </a:t>
            </a:r>
            <a:r>
              <a:rPr lang="en-US" dirty="0" err="1" smtClean="0"/>
              <a:t>etc</a:t>
            </a:r>
            <a:r>
              <a:rPr lang="en-US" dirty="0" smtClean="0"/>
              <a:t> … and when no references remain the memory is </a:t>
            </a:r>
            <a:r>
              <a:rPr lang="en-US" dirty="0" err="1" smtClean="0"/>
              <a:t>free’d</a:t>
            </a:r>
            <a:r>
              <a:rPr lang="en-US" dirty="0" smtClean="0"/>
              <a:t> (</a:t>
            </a:r>
            <a:r>
              <a:rPr lang="en-US" sz="2000" dirty="0" smtClean="0"/>
              <a:t>very simplistic explanation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1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Semicolons!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end a line with a semicolon</a:t>
            </a:r>
          </a:p>
          <a:p>
            <a:pPr lvl="1"/>
            <a:r>
              <a:rPr lang="en-US" dirty="0" smtClean="0"/>
              <a:t>You can add them if you want</a:t>
            </a:r>
          </a:p>
          <a:p>
            <a:pPr marL="457200" lvl="1" indent="0">
              <a:buNone/>
            </a:pPr>
            <a:r>
              <a:rPr lang="en-US" dirty="0" smtClean="0"/>
              <a:t>	let </a:t>
            </a:r>
            <a:r>
              <a:rPr lang="en-US" dirty="0" err="1" smtClean="0"/>
              <a:t>authToken</a:t>
            </a:r>
            <a:r>
              <a:rPr lang="en-US" dirty="0" smtClean="0"/>
              <a:t> = </a:t>
            </a:r>
            <a:r>
              <a:rPr lang="en-US" dirty="0" err="1" smtClean="0"/>
              <a:t>apiManager.retrieveAuthToken</a:t>
            </a:r>
            <a:r>
              <a:rPr lang="en-US" dirty="0" smtClean="0"/>
              <a:t>(</a:t>
            </a:r>
            <a:r>
              <a:rPr lang="en-US" dirty="0" err="1" smtClean="0"/>
              <a:t>Constants.login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But only if you think they are pretty otherwise, no need</a:t>
            </a:r>
          </a:p>
          <a:p>
            <a:pPr marL="457200" lvl="1" indent="0">
              <a:buNone/>
            </a:pPr>
            <a:r>
              <a:rPr lang="en-US" dirty="0" smtClean="0"/>
              <a:t>	let </a:t>
            </a:r>
            <a:r>
              <a:rPr lang="en-US" dirty="0" err="1"/>
              <a:t>authToken</a:t>
            </a:r>
            <a:r>
              <a:rPr lang="en-US" dirty="0"/>
              <a:t> = </a:t>
            </a:r>
            <a:r>
              <a:rPr lang="en-US" dirty="0" err="1" smtClean="0"/>
              <a:t>apiManager.retrieveAuthToken</a:t>
            </a:r>
            <a:r>
              <a:rPr lang="en-US" dirty="0" smtClean="0"/>
              <a:t>(</a:t>
            </a:r>
            <a:r>
              <a:rPr lang="en-US" dirty="0" err="1"/>
              <a:t>Constants.login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665</Words>
  <Application>Microsoft Macintosh PowerPoint</Application>
  <PresentationFormat>Widescreen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Custom Design</vt:lpstr>
      <vt:lpstr>What is Swift? </vt:lpstr>
      <vt:lpstr>Evolution of Swift</vt:lpstr>
      <vt:lpstr>Open Source</vt:lpstr>
      <vt:lpstr>Compatible with Objective C</vt:lpstr>
      <vt:lpstr>Type Safe</vt:lpstr>
      <vt:lpstr>Type Inference</vt:lpstr>
      <vt:lpstr>Pass By What?</vt:lpstr>
      <vt:lpstr>Memory Management</vt:lpstr>
      <vt:lpstr>No More Semicolons!</vt:lpstr>
      <vt:lpstr>Extensions</vt:lpstr>
      <vt:lpstr>Generics</vt:lpstr>
      <vt:lpstr>Protocols</vt:lpstr>
      <vt:lpstr>Closures</vt:lpstr>
      <vt:lpstr>Functional</vt:lpstr>
      <vt:lpstr>Data Types</vt:lpstr>
      <vt:lpstr>Collection Types</vt:lpstr>
      <vt:lpstr>Control Flow</vt:lpstr>
      <vt:lpstr>Switch in Swift</vt:lpstr>
      <vt:lpstr>API availability</vt:lpstr>
      <vt:lpstr>Error Handling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in one hour</dc:title>
  <dc:subject/>
  <dc:creator>Kent Franks</dc:creator>
  <cp:keywords/>
  <dc:description/>
  <cp:lastModifiedBy>Franks, Kent</cp:lastModifiedBy>
  <cp:revision>118</cp:revision>
  <dcterms:created xsi:type="dcterms:W3CDTF">2016-02-18T15:53:22Z</dcterms:created>
  <dcterms:modified xsi:type="dcterms:W3CDTF">2016-04-04T22:04:46Z</dcterms:modified>
  <cp:category/>
</cp:coreProperties>
</file>