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6" r:id="rId7"/>
    <p:sldId id="267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0290-B49B-3B47-A219-11A02256C33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F8A3-D210-0748-A037-2B35C168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0290-B49B-3B47-A219-11A02256C33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F8A3-D210-0748-A037-2B35C168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8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0290-B49B-3B47-A219-11A02256C33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F8A3-D210-0748-A037-2B35C168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1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0290-B49B-3B47-A219-11A02256C33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F8A3-D210-0748-A037-2B35C168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9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0290-B49B-3B47-A219-11A02256C33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F8A3-D210-0748-A037-2B35C168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4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0290-B49B-3B47-A219-11A02256C33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F8A3-D210-0748-A037-2B35C168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0290-B49B-3B47-A219-11A02256C33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F8A3-D210-0748-A037-2B35C168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0290-B49B-3B47-A219-11A02256C33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F8A3-D210-0748-A037-2B35C168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2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0290-B49B-3B47-A219-11A02256C33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F8A3-D210-0748-A037-2B35C168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6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0290-B49B-3B47-A219-11A02256C33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F8A3-D210-0748-A037-2B35C168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6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0290-B49B-3B47-A219-11A02256C33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F8A3-D210-0748-A037-2B35C168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4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0290-B49B-3B47-A219-11A02256C33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CF8A3-D210-0748-A037-2B35C168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documentation/swift/decodable" TargetMode="External"/><Relationship Id="rId3" Type="http://schemas.openxmlformats.org/officeDocument/2006/relationships/hyperlink" Target="https://developer.apple.com/documentation/swift/encodab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with JSON in Swift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/swiftly-swift/swift-4-decodable-beyond-the-basics-990cc48b7375</a:t>
            </a:r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JSON prior to Swift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party libraries &amp; frameworks</a:t>
            </a:r>
          </a:p>
          <a:p>
            <a:endParaRPr lang="en-US" dirty="0"/>
          </a:p>
          <a:p>
            <a:pPr lvl="1"/>
            <a:r>
              <a:rPr lang="en-US" dirty="0" err="1" smtClean="0"/>
              <a:t>SwiftyJSON</a:t>
            </a:r>
            <a:endParaRPr lang="en-US" dirty="0" smtClean="0"/>
          </a:p>
          <a:p>
            <a:pPr lvl="1"/>
            <a:r>
              <a:rPr lang="en-US" dirty="0" smtClean="0"/>
              <a:t>Decodable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2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 with Swift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b="1" u="sng" dirty="0" err="1" smtClean="0"/>
              <a:t>Codable</a:t>
            </a:r>
            <a:endParaRPr lang="en-US" sz="4400" b="1" u="sng" dirty="0" smtClean="0"/>
          </a:p>
          <a:p>
            <a:r>
              <a:rPr lang="en-US" dirty="0" smtClean="0"/>
              <a:t>A </a:t>
            </a:r>
            <a:r>
              <a:rPr lang="en-US" dirty="0"/>
              <a:t>type that can convert itself into and out of an external representation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Works for JSON or Property Lists.</a:t>
            </a:r>
          </a:p>
          <a:p>
            <a:r>
              <a:rPr lang="en-US" dirty="0" smtClean="0"/>
              <a:t>Create custom implementations for working with XML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Everything</a:t>
            </a:r>
            <a:r>
              <a:rPr lang="en-US" i="1" dirty="0" smtClean="0"/>
              <a:t> just </a:t>
            </a:r>
            <a:r>
              <a:rPr lang="en-US" i="1" dirty="0"/>
              <a:t>works™</a:t>
            </a:r>
            <a:r>
              <a:rPr lang="en-US" dirty="0"/>
              <a:t> as long as all we need to parse is a </a:t>
            </a:r>
            <a:r>
              <a:rPr lang="en-US" dirty="0" smtClean="0"/>
              <a:t>subset </a:t>
            </a:r>
            <a:r>
              <a:rPr lang="en-US" dirty="0"/>
              <a:t>of primitives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JSON with Swift 4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Codable</a:t>
            </a:r>
            <a:r>
              <a:rPr lang="en-US" dirty="0" smtClean="0"/>
              <a:t> Declaration</a:t>
            </a:r>
            <a:r>
              <a:rPr lang="en-US" dirty="0"/>
              <a:t>: </a:t>
            </a:r>
            <a:r>
              <a:rPr lang="en-US" i="1" dirty="0"/>
              <a:t>just a type alias of the </a:t>
            </a:r>
            <a:r>
              <a:rPr lang="en-US" i="1" dirty="0" err="1"/>
              <a:t>Encodable</a:t>
            </a:r>
            <a:r>
              <a:rPr lang="en-US" i="1" dirty="0"/>
              <a:t> and Decodable protocols.</a:t>
            </a:r>
            <a:endParaRPr lang="en-US" i="1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typealias</a:t>
            </a:r>
            <a:r>
              <a:rPr lang="en-US" dirty="0"/>
              <a:t> </a:t>
            </a:r>
            <a:r>
              <a:rPr lang="en-US" dirty="0" err="1"/>
              <a:t>Codable</a:t>
            </a:r>
            <a:r>
              <a:rPr lang="en-US" dirty="0"/>
              <a:t> = </a:t>
            </a:r>
            <a:r>
              <a:rPr lang="en-US" dirty="0">
                <a:hlinkClick r:id="rId2"/>
              </a:rPr>
              <a:t>Decodable</a:t>
            </a:r>
            <a:r>
              <a:rPr lang="en-US" dirty="0"/>
              <a:t> &amp; </a:t>
            </a:r>
            <a:r>
              <a:rPr lang="en-US" dirty="0">
                <a:hlinkClick r:id="rId3"/>
              </a:rPr>
              <a:t>Encodable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protocol </a:t>
            </a:r>
            <a:r>
              <a:rPr lang="en-US" dirty="0" err="1" smtClean="0"/>
              <a:t>Encodable</a:t>
            </a:r>
            <a:r>
              <a:rPr lang="en-US" dirty="0" smtClean="0"/>
              <a:t>:  </a:t>
            </a:r>
            <a:r>
              <a:rPr lang="en-US" dirty="0"/>
              <a:t>A type that can encode itself to an external representation.</a:t>
            </a:r>
          </a:p>
          <a:p>
            <a:endParaRPr lang="en-US" dirty="0"/>
          </a:p>
          <a:p>
            <a:r>
              <a:rPr lang="en-US" dirty="0"/>
              <a:t>protocol </a:t>
            </a:r>
            <a:r>
              <a:rPr lang="en-US" dirty="0" smtClean="0"/>
              <a:t>Decodable:  </a:t>
            </a:r>
            <a:r>
              <a:rPr lang="en-US" dirty="0"/>
              <a:t>A type that can decode itself from an external representation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(from: Decoder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compiler will create for us, or we can implement our own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protocol </a:t>
            </a:r>
            <a:r>
              <a:rPr lang="en-US" dirty="0" err="1" smtClean="0"/>
              <a:t>CodingKey</a:t>
            </a:r>
            <a:r>
              <a:rPr lang="en-US" dirty="0" smtClean="0"/>
              <a:t>:  </a:t>
            </a:r>
            <a:r>
              <a:rPr lang="en-US" dirty="0"/>
              <a:t>A type that can be used as a key for encoding and </a:t>
            </a:r>
            <a:r>
              <a:rPr lang="en-US" dirty="0" smtClean="0"/>
              <a:t>decoding.</a:t>
            </a:r>
          </a:p>
          <a:p>
            <a:endParaRPr lang="en-US" dirty="0"/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CodingUserInfoKey</a:t>
            </a:r>
            <a:r>
              <a:rPr lang="en-US" dirty="0" smtClean="0"/>
              <a:t>:  </a:t>
            </a:r>
            <a:r>
              <a:rPr lang="en-US" dirty="0"/>
              <a:t>A user-defined key for providing context during encoding and decoding.</a:t>
            </a:r>
          </a:p>
        </p:txBody>
      </p:sp>
    </p:spTree>
    <p:extLst>
      <p:ext uri="{BB962C8B-B14F-4D97-AF65-F5344CB8AC3E}">
        <p14:creationId xmlns:p14="http://schemas.microsoft.com/office/powerpoint/2010/main" val="34127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init</a:t>
            </a:r>
            <a:r>
              <a:rPr lang="en-US" dirty="0"/>
              <a:t>(from: Decoder) </a:t>
            </a:r>
            <a:r>
              <a:rPr lang="mr-IN" dirty="0"/>
              <a:t>–</a:t>
            </a:r>
            <a:r>
              <a:rPr lang="en-US" dirty="0"/>
              <a:t> compiler will create for us, or we can implement our </a:t>
            </a:r>
            <a:r>
              <a:rPr lang="en-US" dirty="0" smtClean="0"/>
              <a:t>own</a:t>
            </a:r>
            <a:endParaRPr lang="en-US" dirty="0"/>
          </a:p>
          <a:p>
            <a:r>
              <a:rPr lang="en-US" sz="2400" dirty="0" smtClean="0"/>
              <a:t>Decoder returns a container</a:t>
            </a:r>
          </a:p>
          <a:p>
            <a:pPr lvl="1"/>
            <a:r>
              <a:rPr lang="en-US" sz="2000" dirty="0" err="1" smtClean="0"/>
              <a:t>KeyedDecodingContainer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a keyed container</a:t>
            </a:r>
          </a:p>
          <a:p>
            <a:pPr lvl="2"/>
            <a:r>
              <a:rPr lang="en-US" sz="1600" dirty="0" smtClean="0"/>
              <a:t>think </a:t>
            </a:r>
            <a:r>
              <a:rPr lang="en-US" sz="1600" dirty="0"/>
              <a:t>of this container as a dictionary </a:t>
            </a:r>
            <a:r>
              <a:rPr lang="en-US" sz="1600" dirty="0"/>
              <a:t>[Key: Any</a:t>
            </a:r>
            <a:r>
              <a:rPr lang="en-US" sz="1600" dirty="0" smtClean="0"/>
              <a:t>]</a:t>
            </a:r>
          </a:p>
          <a:p>
            <a:pPr lvl="2"/>
            <a:r>
              <a:rPr lang="en-US" sz="1600" dirty="0" smtClean="0"/>
              <a:t>The container can hold different types of data</a:t>
            </a:r>
          </a:p>
          <a:p>
            <a:pPr lvl="2"/>
            <a:r>
              <a:rPr lang="en-US" sz="1600" dirty="0"/>
              <a:t>the container offers the generic </a:t>
            </a:r>
            <a:r>
              <a:rPr lang="en-US" sz="1600" dirty="0" smtClean="0"/>
              <a:t>method</a:t>
            </a:r>
            <a:br>
              <a:rPr lang="en-US" sz="1600" dirty="0" smtClean="0"/>
            </a:br>
            <a:r>
              <a:rPr lang="en-US" sz="1600" dirty="0" smtClean="0"/>
              <a:t>decode&lt;T</a:t>
            </a:r>
            <a:r>
              <a:rPr lang="en-US" sz="1600" dirty="0"/>
              <a:t>&gt;(</a:t>
            </a:r>
            <a:r>
              <a:rPr lang="en-US" sz="1600" dirty="0" err="1"/>
              <a:t>T.Type</a:t>
            </a:r>
            <a:r>
              <a:rPr lang="en-US" sz="1600" dirty="0"/>
              <a:t>, </a:t>
            </a:r>
            <a:r>
              <a:rPr lang="en-US" sz="1600" dirty="0" err="1"/>
              <a:t>forKey</a:t>
            </a:r>
            <a:r>
              <a:rPr lang="en-US" sz="1600" dirty="0"/>
              <a:t>: K) throws -&gt; T where T: </a:t>
            </a:r>
            <a:r>
              <a:rPr lang="en-US" sz="1600" dirty="0" smtClean="0"/>
              <a:t>Decodable</a:t>
            </a:r>
          </a:p>
          <a:p>
            <a:pPr lvl="2"/>
            <a:r>
              <a:rPr lang="en-US" sz="1600" dirty="0"/>
              <a:t>any type, as long as it conforms to </a:t>
            </a:r>
            <a:r>
              <a:rPr lang="en-US" sz="1600" dirty="0"/>
              <a:t>Decodable</a:t>
            </a:r>
            <a:r>
              <a:rPr lang="en-US" sz="1600" dirty="0"/>
              <a:t>, can be used with this </a:t>
            </a:r>
            <a:r>
              <a:rPr lang="en-US" sz="1600" dirty="0" smtClean="0"/>
              <a:t>function</a:t>
            </a:r>
          </a:p>
          <a:p>
            <a:pPr lvl="1"/>
            <a:r>
              <a:rPr lang="en-US" dirty="0" err="1"/>
              <a:t>SingleValueDecodingContainer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a single piece of data</a:t>
            </a:r>
          </a:p>
          <a:p>
            <a:pPr lvl="2"/>
            <a:r>
              <a:rPr lang="en-US" sz="1600" dirty="0" smtClean="0"/>
              <a:t>Same as above but with no keys</a:t>
            </a:r>
          </a:p>
        </p:txBody>
      </p:sp>
    </p:spTree>
    <p:extLst>
      <p:ext uri="{BB962C8B-B14F-4D97-AF65-F5344CB8AC3E}">
        <p14:creationId xmlns:p14="http://schemas.microsoft.com/office/powerpoint/2010/main" val="159684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Decodable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7635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init</a:t>
            </a:r>
            <a:r>
              <a:rPr lang="en-US" dirty="0"/>
              <a:t>(from: Decoder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implementing our own</a:t>
            </a:r>
          </a:p>
          <a:p>
            <a:pPr lvl="1"/>
            <a:r>
              <a:rPr lang="en-US" dirty="0" smtClean="0"/>
              <a:t>Create decoder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let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decoder =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JSONDecoder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Create </a:t>
            </a:r>
            <a:r>
              <a:rPr lang="en-US" dirty="0" err="1" smtClean="0">
                <a:ea typeface="Courier" charset="0"/>
                <a:cs typeface="Courier" charset="0"/>
              </a:rPr>
              <a:t>enum</a:t>
            </a:r>
            <a:r>
              <a:rPr lang="en-US" dirty="0" smtClean="0">
                <a:ea typeface="Courier" charset="0"/>
                <a:cs typeface="Courier" charset="0"/>
              </a:rPr>
              <a:t> of keys</a:t>
            </a:r>
            <a:br>
              <a:rPr lang="en-US" dirty="0" smtClean="0">
                <a:ea typeface="Courier" charset="0"/>
                <a:cs typeface="Courier" charset="0"/>
              </a:rPr>
            </a:br>
            <a:r>
              <a:rPr lang="en-US" dirty="0">
                <a:ea typeface="Courier" charset="0"/>
                <a:cs typeface="Courier" charset="0"/>
              </a:rPr>
              <a:t>	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StructKeys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String,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CodingKey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	case name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”name”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	case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loginID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loginID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”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	case password= ”password”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Get </a:t>
            </a:r>
            <a:r>
              <a:rPr lang="en-US" dirty="0">
                <a:ea typeface="Courier" charset="0"/>
                <a:cs typeface="Courier" charset="0"/>
              </a:rPr>
              <a:t>the Data</a:t>
            </a:r>
            <a:br>
              <a:rPr lang="en-US" dirty="0">
                <a:ea typeface="Courier" charset="0"/>
                <a:cs typeface="Courier" charset="0"/>
              </a:rPr>
            </a:br>
            <a:r>
              <a:rPr lang="en-US" dirty="0" smtClean="0">
                <a:ea typeface="Courier" charset="0"/>
                <a:cs typeface="Courier" charset="0"/>
              </a:rPr>
              <a:t>	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let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name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String = try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container.decode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String.self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forKey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name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let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loginID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loginID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try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container.decode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.self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forKey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loginID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let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password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password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try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container.decode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.self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forKey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password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Initialize our </a:t>
            </a:r>
            <a:r>
              <a:rPr lang="en-US" dirty="0" err="1" smtClean="0">
                <a:ea typeface="Courier" charset="0"/>
                <a:cs typeface="Courier" charset="0"/>
              </a:rPr>
              <a:t>struct</a:t>
            </a:r>
            <a:r>
              <a:rPr lang="en-US" dirty="0">
                <a:ea typeface="Courier" charset="0"/>
                <a:cs typeface="Courier" charset="0"/>
              </a:rPr>
              <a:t> or class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let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ourStruct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SomeDecodableItem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(name 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name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loginID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loginID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password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password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357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</a:t>
            </a:r>
            <a:r>
              <a:rPr lang="en-US" dirty="0" err="1" smtClean="0"/>
              <a:t>Codable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simplest way to make a type </a:t>
            </a:r>
            <a:r>
              <a:rPr lang="en-US" dirty="0" err="1"/>
              <a:t>codable</a:t>
            </a:r>
            <a:r>
              <a:rPr lang="en-US" dirty="0"/>
              <a:t> is to declare its properties using types that are already </a:t>
            </a:r>
            <a:r>
              <a:rPr lang="en-US" dirty="0" err="1"/>
              <a:t>Codable</a:t>
            </a:r>
            <a:r>
              <a:rPr lang="en-US" dirty="0"/>
              <a:t>. These types include standard library types like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String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 Double</a:t>
            </a:r>
          </a:p>
          <a:p>
            <a:pPr marL="0" indent="0">
              <a:buNone/>
            </a:pPr>
            <a:r>
              <a:rPr lang="en-US" dirty="0" smtClean="0"/>
              <a:t> and Foundation </a:t>
            </a:r>
            <a:r>
              <a:rPr lang="en-US" dirty="0"/>
              <a:t>types like</a:t>
            </a:r>
          </a:p>
          <a:p>
            <a:pPr lvl="1"/>
            <a:r>
              <a:rPr lang="en-US" dirty="0"/>
              <a:t> Date</a:t>
            </a:r>
          </a:p>
          <a:p>
            <a:pPr lvl="1"/>
            <a:r>
              <a:rPr lang="en-US" dirty="0"/>
              <a:t> Data</a:t>
            </a:r>
          </a:p>
          <a:p>
            <a:pPr lvl="1"/>
            <a:r>
              <a:rPr lang="en-US" dirty="0"/>
              <a:t> URL</a:t>
            </a:r>
          </a:p>
          <a:p>
            <a:pPr marL="0" indent="0">
              <a:buNone/>
            </a:pPr>
            <a:r>
              <a:rPr lang="en-US" dirty="0" smtClean="0"/>
              <a:t>Any </a:t>
            </a:r>
            <a:r>
              <a:rPr lang="en-US" dirty="0"/>
              <a:t>type whose properties are </a:t>
            </a:r>
            <a:r>
              <a:rPr lang="en-US" dirty="0" err="1"/>
              <a:t>C</a:t>
            </a:r>
            <a:r>
              <a:rPr lang="en-US" dirty="0" err="1" smtClean="0"/>
              <a:t>odable</a:t>
            </a:r>
            <a:r>
              <a:rPr lang="en-US" dirty="0" smtClean="0"/>
              <a:t> </a:t>
            </a:r>
            <a:r>
              <a:rPr lang="en-US" dirty="0"/>
              <a:t>automatically conforms to </a:t>
            </a:r>
            <a:r>
              <a:rPr lang="en-US" dirty="0" err="1"/>
              <a:t>Codable</a:t>
            </a:r>
            <a:r>
              <a:rPr lang="en-US" dirty="0"/>
              <a:t> just by declaring that conformance.</a:t>
            </a:r>
          </a:p>
        </p:txBody>
      </p:sp>
    </p:spTree>
    <p:extLst>
      <p:ext uri="{BB962C8B-B14F-4D97-AF65-F5344CB8AC3E}">
        <p14:creationId xmlns:p14="http://schemas.microsoft.com/office/powerpoint/2010/main" val="78116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Codable</a:t>
            </a:r>
            <a:r>
              <a:rPr lang="en-US" dirty="0" smtClean="0"/>
              <a:t> - Custom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create a </a:t>
            </a:r>
            <a:r>
              <a:rPr lang="en-US" dirty="0" err="1" smtClean="0"/>
              <a:t>struct</a:t>
            </a:r>
            <a:r>
              <a:rPr lang="en-US" dirty="0" smtClean="0"/>
              <a:t>/class that is Decodable </a:t>
            </a:r>
            <a:r>
              <a:rPr lang="en-US" dirty="0" smtClean="0"/>
              <a:t>any other object that includes that </a:t>
            </a:r>
            <a:r>
              <a:rPr lang="en-US" dirty="0" err="1" smtClean="0"/>
              <a:t>struct</a:t>
            </a:r>
            <a:r>
              <a:rPr lang="en-US" dirty="0" smtClean="0"/>
              <a:t> or class along with any other Decodable types can be Decoded.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8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224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Courier</vt:lpstr>
      <vt:lpstr>Mangal</vt:lpstr>
      <vt:lpstr>Arial</vt:lpstr>
      <vt:lpstr>Office Theme</vt:lpstr>
      <vt:lpstr>Codable</vt:lpstr>
      <vt:lpstr>Parsing JSON prior to Swift 4</vt:lpstr>
      <vt:lpstr>Parsing JSON with Swift 4</vt:lpstr>
      <vt:lpstr>Parsing JSON with Swift 4 </vt:lpstr>
      <vt:lpstr>Key Components</vt:lpstr>
      <vt:lpstr>Decodable</vt:lpstr>
      <vt:lpstr>Decodable </vt:lpstr>
      <vt:lpstr>Built-in Codable Types</vt:lpstr>
      <vt:lpstr>Codable - Custom Types</vt:lpstr>
      <vt:lpstr>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Codable</dc:title>
  <dc:creator>Franks, Kent</dc:creator>
  <cp:lastModifiedBy>Microsoft Office User</cp:lastModifiedBy>
  <cp:revision>37</cp:revision>
  <dcterms:created xsi:type="dcterms:W3CDTF">2017-09-02T12:32:47Z</dcterms:created>
  <dcterms:modified xsi:type="dcterms:W3CDTF">2017-09-28T02:21:02Z</dcterms:modified>
</cp:coreProperties>
</file>