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70" r:id="rId10"/>
    <p:sldId id="260" r:id="rId11"/>
    <p:sldId id="261" r:id="rId12"/>
    <p:sldId id="271" r:id="rId13"/>
    <p:sldId id="274" r:id="rId14"/>
    <p:sldId id="275" r:id="rId15"/>
    <p:sldId id="272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293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5972-9523-A140-B9CB-269B2D871A2F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CC7B6-9DD8-E541-A756-6D02A22A4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far in our meetup we’ve looked at some, what I would call, more general topics. “What is Swift”, “Swift on the server”, “Swift on the Apple Watch”. </a:t>
            </a:r>
          </a:p>
          <a:p>
            <a:r>
              <a:rPr lang="en-US" baseline="0" dirty="0" smtClean="0"/>
              <a:t>I’d like to start sprinkling in some more more sessions doing what I will term “Code Reviews”. </a:t>
            </a:r>
          </a:p>
          <a:p>
            <a:r>
              <a:rPr lang="en-US" baseline="0" dirty="0" smtClean="0"/>
              <a:t>We’ll take a look at one specific item, do a brief overview of it and then look at some code for it.</a:t>
            </a:r>
          </a:p>
          <a:p>
            <a:r>
              <a:rPr lang="en-US" baseline="0" dirty="0" smtClean="0"/>
              <a:t>So tonight it’s Core Data.</a:t>
            </a:r>
          </a:p>
          <a:p>
            <a:r>
              <a:rPr lang="en-US" baseline="0" dirty="0" smtClean="0"/>
              <a:t>If anyone has a topic in the future they’d like to do this for please contact myself or </a:t>
            </a:r>
            <a:r>
              <a:rPr lang="en-US" baseline="0" dirty="0" err="1" smtClean="0"/>
              <a:t>Gurtej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We will always be looking for ideas for future meetups.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5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Apple added the stack to the app delegate and you had to do your own thread handling.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Marcus </a:t>
            </a:r>
            <a:r>
              <a:rPr lang="en-US" dirty="0" err="1" smtClean="0"/>
              <a:t>Zarra</a:t>
            </a:r>
            <a:r>
              <a:rPr lang="en-US" dirty="0" smtClean="0"/>
              <a:t> method moves the stack to it’s own class and uses at a minimum two contexts.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One private context that is asynchronous to the UI for all saves. This runs on a private queue.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One  main context that is our single source of truth for UI and runs on the main queue.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main context is a child of the private context.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1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 smtClean="0"/>
              <a:t>NSPersistentContainer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 as of iOS 10,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10.12,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encapsulates the Core Data stack.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charge of setting up the Core Data stack.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access to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object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object 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 store coordinator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initialized by invoking a convenience initializer, </a:t>
            </a:r>
            <a:r>
              <a:rPr lang="en-US" dirty="0" err="1" smtClean="0"/>
              <a:t>init</a:t>
            </a:r>
            <a:r>
              <a:rPr lang="en-US" dirty="0" smtClean="0"/>
              <a:t>(name:)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passing in the name of the data model.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the managed object model and the persistent store coordinator through the </a:t>
            </a:r>
            <a:r>
              <a:rPr lang="en-US" dirty="0" err="1" smtClean="0"/>
              <a:t>managedObjectModel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 err="1" smtClean="0"/>
              <a:t>persistentStoreCoordinator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Collects all the settings for  a persistent store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encapsulates the information to create and load a persistent store, such as the location of the persistent store, its configuration, and whether it is a read-only persistent store.</a:t>
            </a:r>
            <a:endParaRPr lang="en-US" dirty="0" smtClean="0"/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Common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settings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type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err="1" smtClean="0"/>
              <a:t>isReadOnly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err="1" smtClean="0"/>
              <a:t>shouldAddStoreAsynchronously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err="1" smtClean="0"/>
              <a:t>shouldInferMappingAutomatically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err="1" smtClean="0"/>
              <a:t>shouldMigrateStoreAutomatically</a:t>
            </a:r>
            <a:endParaRPr lang="en-US" dirty="0" smtClean="0"/>
          </a:p>
          <a:p>
            <a:pPr marL="1085850" lvl="2" indent="-171450">
              <a:buFont typeface="Arial" charset="0"/>
              <a:buChar char="•"/>
            </a:pPr>
            <a:endParaRPr lang="en-US" dirty="0" smtClean="0"/>
          </a:p>
          <a:p>
            <a:pPr marL="171450" lvl="0" indent="-171450">
              <a:buFont typeface="Arial" charset="0"/>
              <a:buChar char="•"/>
            </a:pPr>
            <a:r>
              <a:rPr lang="en-US" dirty="0" smtClean="0"/>
              <a:t>You can override</a:t>
            </a:r>
            <a:r>
              <a:rPr lang="en-US" baseline="0" dirty="0" smtClean="0"/>
              <a:t> the defaults by </a:t>
            </a:r>
            <a:r>
              <a:rPr lang="en-US" baseline="0" dirty="0" err="1" smtClean="0"/>
              <a:t>ccreate</a:t>
            </a:r>
            <a:r>
              <a:rPr lang="en-US" baseline="0" dirty="0" smtClean="0"/>
              <a:t> a new </a:t>
            </a:r>
            <a:r>
              <a:rPr lang="en-US" baseline="0" dirty="0" err="1" smtClean="0"/>
              <a:t>descripto</a:t>
            </a:r>
            <a:r>
              <a:rPr lang="en-US" baseline="0" dirty="0" smtClean="0"/>
              <a:t> before loading the store.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Use the URL for the store.</a:t>
            </a:r>
          </a:p>
          <a:p>
            <a:pPr marL="628650" lvl="1" indent="-171450">
              <a:buFont typeface="Arial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charset="0"/>
              <a:buChar char="•"/>
            </a:pPr>
            <a:endParaRPr lang="en-US" baseline="0" dirty="0" smtClean="0"/>
          </a:p>
          <a:p>
            <a:pPr marL="0" lvl="0" indent="0"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Xcode</a:t>
            </a:r>
            <a:r>
              <a:rPr lang="en-US" dirty="0" smtClean="0"/>
              <a:t> automatically generates </a:t>
            </a:r>
            <a:r>
              <a:rPr lang="en-US" dirty="0" err="1" smtClean="0">
                <a:solidFill>
                  <a:schemeClr val="tx1"/>
                </a:solidFill>
              </a:rPr>
              <a:t>NSManagedObject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subclass for each selected entity.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make any changes to the entity, the generated class is automatically updated for you.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Automatically created </a:t>
            </a:r>
            <a:r>
              <a:rPr lang="en-US" dirty="0" err="1" smtClean="0"/>
              <a:t>NSManaged</a:t>
            </a:r>
            <a:r>
              <a:rPr lang="en-US" baseline="0" dirty="0" err="1" smtClean="0"/>
              <a:t>Objects</a:t>
            </a:r>
            <a:r>
              <a:rPr lang="en-US" baseline="0" dirty="0" smtClean="0"/>
              <a:t> are put in 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 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folder.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still manually create the files by setting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codegen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in IB to Manual/None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en-US" dirty="0" err="1" smtClean="0"/>
              <a:t>NSManagedObjectContext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Includes a </a:t>
            </a:r>
            <a:r>
              <a:rPr lang="en-US" dirty="0" err="1" smtClean="0"/>
              <a:t>viewContext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instance of the </a:t>
            </a:r>
            <a:r>
              <a:rPr lang="en-US" dirty="0" err="1" smtClean="0"/>
              <a:t>NSManagedObjectContext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that operates on the main queue.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becomes our new single source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truth and is used when working with the UI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consumes save notifications from other notifications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don’t use this to save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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managed object context can be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createdwith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newBackgroundContext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a better choice for saving as it won’t block the UI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aconvenience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that takes care of creating a temporary private context for you and takes a block to execute: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 smtClean="0"/>
              <a:t>container.performBackgroundTask</a:t>
            </a:r>
            <a:r>
              <a:rPr lang="en-US" dirty="0" smtClean="0"/>
              <a:t>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1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need to specify in which managed object context the managed object needs to be created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fetch requests 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8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blurbs taken straight from the internet.</a:t>
            </a:r>
          </a:p>
          <a:p>
            <a:r>
              <a:rPr lang="en-US" dirty="0" smtClean="0"/>
              <a:t>The last one is just</a:t>
            </a:r>
            <a:r>
              <a:rPr lang="en-US" baseline="0" dirty="0" smtClean="0"/>
              <a:t> a very basic statement by myself.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4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Apple core data stack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2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very high</a:t>
            </a:r>
            <a:r>
              <a:rPr lang="en-US" baseline="0" dirty="0" smtClean="0"/>
              <a:t> level view the stack consists of these 3 elements: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Managed Object Context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Persistent Store Coordinator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Persistent Store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addition you can have a Managed Object Model to represent your entities </a:t>
            </a:r>
          </a:p>
          <a:p>
            <a:r>
              <a:rPr lang="en-US" baseline="0" dirty="0" smtClean="0"/>
              <a:t>If you are using a </a:t>
            </a:r>
            <a:r>
              <a:rPr lang="en-US" baseline="0" dirty="0" err="1" smtClean="0"/>
              <a:t>UITableView</a:t>
            </a:r>
            <a:r>
              <a:rPr lang="en-US" baseline="0" dirty="0" smtClean="0"/>
              <a:t> you will probably be using  </a:t>
            </a:r>
            <a:r>
              <a:rPr lang="en-US" baseline="0" dirty="0" err="1" smtClean="0"/>
              <a:t>FetchedObjectResultsController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External Persistent</a:t>
            </a:r>
            <a:r>
              <a:rPr lang="en-US" baseline="0" dirty="0" smtClean="0"/>
              <a:t> store is like your database file</a:t>
            </a:r>
          </a:p>
          <a:p>
            <a:r>
              <a:rPr lang="en-US" baseline="0" dirty="0" smtClean="0"/>
              <a:t>It resides in the documents directory of your apps sandbox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3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coordinator is the central object in a Core Data stack.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complex applications there may be several stores.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persistent store coordinator’s role is to manage these stores and present to its managed object contexts the facade of a single unified store.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really don’t interact directly with the persistent store coordinator.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Managed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Model describes your entities which you create in your Data Model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xcdatamodelId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entity description describes an entity (which you can think of as a table in a database) in terms of its name, the name of the class used to represent the entity in your application, and what properties (attributes and relationships) it has.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our perspective, the context is the central object in the Core Data stack.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object you use to create and fetch managed objects, and to manage undo and redo operations.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a given context, there is at most one managed object to represent any given record in a persistent store.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C7B6-9DD8-E541-A756-6D02A22A45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Data with Swift 3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63" y="666973"/>
            <a:ext cx="4574241" cy="31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Apple’s Old Core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Ugly App Delegate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Data - Swift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NSPersistentContainer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01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Data - Swift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NSPersistentStoreDescription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Data - Swift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ManagedObjectModel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2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Data - Swift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NSManagedObjectContext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5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Data - Swift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NSFetchedResultsType</a:t>
            </a:r>
            <a:r>
              <a:rPr lang="en-US" dirty="0" smtClean="0"/>
              <a:t> Protocol</a:t>
            </a:r>
          </a:p>
          <a:p>
            <a:endParaRPr lang="en-US" dirty="0"/>
          </a:p>
          <a:p>
            <a:pPr lvl="1"/>
            <a:r>
              <a:rPr lang="en-US" dirty="0"/>
              <a:t>let category = Category(context: </a:t>
            </a:r>
            <a:r>
              <a:rPr lang="en-US" dirty="0" err="1"/>
              <a:t>managedObjectContext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 </a:t>
            </a:r>
            <a:r>
              <a:rPr lang="en-US" dirty="0" err="1"/>
              <a:t>fetchRequest</a:t>
            </a:r>
            <a:r>
              <a:rPr lang="en-US" dirty="0"/>
              <a:t> = </a:t>
            </a:r>
            <a:r>
              <a:rPr lang="en-US" dirty="0" err="1"/>
              <a:t>Category.fetchRequest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8224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Data in action</a:t>
            </a:r>
          </a:p>
        </p:txBody>
      </p:sp>
    </p:spTree>
    <p:extLst>
      <p:ext uri="{BB962C8B-B14F-4D97-AF65-F5344CB8AC3E}">
        <p14:creationId xmlns:p14="http://schemas.microsoft.com/office/powerpoint/2010/main" val="155560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Questions/Discussion</a:t>
            </a:r>
          </a:p>
        </p:txBody>
      </p:sp>
    </p:spTree>
    <p:extLst>
      <p:ext uri="{BB962C8B-B14F-4D97-AF65-F5344CB8AC3E}">
        <p14:creationId xmlns:p14="http://schemas.microsoft.com/office/powerpoint/2010/main" val="150171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Data is a framework that you use to manage the model layer objects in your application</a:t>
            </a:r>
            <a:r>
              <a:rPr lang="en-US" dirty="0" smtClean="0"/>
              <a:t>.  - </a:t>
            </a:r>
            <a:r>
              <a:rPr lang="en-US" i="1" dirty="0" smtClean="0"/>
              <a:t>Apple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/>
              <a:t>Core Data is an object graph and persistence framework provided by Apple in the </a:t>
            </a:r>
            <a:r>
              <a:rPr lang="en-US" dirty="0" err="1" smtClean="0"/>
              <a:t>macOS</a:t>
            </a:r>
            <a:r>
              <a:rPr lang="en-US" dirty="0" smtClean="0"/>
              <a:t> </a:t>
            </a:r>
            <a:r>
              <a:rPr lang="en-US" dirty="0"/>
              <a:t>and iOS operating systems. </a:t>
            </a:r>
            <a:r>
              <a:rPr lang="mr-IN" i="1" dirty="0" smtClean="0"/>
              <a:t>–</a:t>
            </a:r>
            <a:r>
              <a:rPr lang="en-US" i="1" dirty="0" smtClean="0"/>
              <a:t> Wikipedia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/>
              <a:t>At its heart, Core Data is an object graph manager with lifecycle, searching and persistence features.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i="1" dirty="0" err="1" smtClean="0"/>
              <a:t>CocoaWithLove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/>
              <a:t>Core Data is a framework to help persist data </a:t>
            </a:r>
            <a:r>
              <a:rPr lang="en-US" i="1" dirty="0"/>
              <a:t>- </a:t>
            </a:r>
            <a:r>
              <a:rPr lang="en-US" i="1" dirty="0" err="1"/>
              <a:t>Kefbytes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Data Stack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43" y="1486080"/>
            <a:ext cx="6979714" cy="4783658"/>
          </a:xfrm>
        </p:spPr>
      </p:pic>
    </p:spTree>
    <p:extLst>
      <p:ext uri="{BB962C8B-B14F-4D97-AF65-F5344CB8AC3E}">
        <p14:creationId xmlns:p14="http://schemas.microsoft.com/office/powerpoint/2010/main" val="163054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 Data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690688"/>
            <a:ext cx="10466819" cy="4486275"/>
          </a:xfrm>
        </p:spPr>
        <p:txBody>
          <a:bodyPr/>
          <a:lstStyle/>
          <a:p>
            <a:r>
              <a:rPr lang="en-US" dirty="0"/>
              <a:t>An external persistent store that contains saved records.</a:t>
            </a:r>
          </a:p>
          <a:p>
            <a:r>
              <a:rPr lang="en-US" dirty="0"/>
              <a:t>A persistent object store that maps between records in the store and objects in your application.</a:t>
            </a:r>
          </a:p>
          <a:p>
            <a:r>
              <a:rPr lang="en-US" dirty="0"/>
              <a:t>A persistent store coordinator that aggregates all the stores.</a:t>
            </a:r>
          </a:p>
          <a:p>
            <a:r>
              <a:rPr lang="en-US" dirty="0"/>
              <a:t>A managed object model that describes the entities in the stores.</a:t>
            </a:r>
          </a:p>
          <a:p>
            <a:r>
              <a:rPr lang="en-US" dirty="0"/>
              <a:t>A managed object context that provides a scratch pad for managed objects.</a:t>
            </a:r>
          </a:p>
        </p:txBody>
      </p:sp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Data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/>
              <a:t>persistent </a:t>
            </a:r>
            <a:r>
              <a:rPr lang="en-US" dirty="0" smtClean="0"/>
              <a:t>store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hink </a:t>
            </a:r>
            <a:r>
              <a:rPr lang="en-US" dirty="0"/>
              <a:t>of a persistent store as a database data </a:t>
            </a:r>
            <a:r>
              <a:rPr lang="en-US" dirty="0" smtClean="0"/>
              <a:t>file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Core Data offers three native file types for a persistent store: binary, XML, and </a:t>
            </a:r>
            <a:r>
              <a:rPr lang="en-US" dirty="0" smtClean="0"/>
              <a:t>SQLite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/>
              <a:t>I</a:t>
            </a:r>
            <a:r>
              <a:rPr lang="en-US" dirty="0" smtClean="0"/>
              <a:t>mplement </a:t>
            </a:r>
            <a:r>
              <a:rPr lang="en-US" dirty="0"/>
              <a:t>your own store type if you want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Data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</a:t>
            </a:r>
            <a:r>
              <a:rPr lang="en-US" dirty="0"/>
              <a:t>object </a:t>
            </a:r>
            <a:r>
              <a:rPr lang="en-US" dirty="0" smtClean="0"/>
              <a:t>store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aps </a:t>
            </a:r>
            <a:r>
              <a:rPr lang="en-US" dirty="0"/>
              <a:t>between objects in your application and records in a persistent </a:t>
            </a:r>
            <a:r>
              <a:rPr lang="en-US" dirty="0" smtClean="0"/>
              <a:t>store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classes of persistent object store for the different file </a:t>
            </a:r>
            <a:r>
              <a:rPr lang="en-US" dirty="0" smtClean="0"/>
              <a:t>types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You don’t create a persistent object store directly  </a:t>
            </a:r>
          </a:p>
        </p:txBody>
      </p:sp>
    </p:spTree>
    <p:extLst>
      <p:ext uri="{BB962C8B-B14F-4D97-AF65-F5344CB8AC3E}">
        <p14:creationId xmlns:p14="http://schemas.microsoft.com/office/powerpoint/2010/main" val="14806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Data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</a:t>
            </a:r>
            <a:r>
              <a:rPr lang="en-US" dirty="0"/>
              <a:t>store </a:t>
            </a:r>
            <a:r>
              <a:rPr lang="en-US" dirty="0" smtClean="0"/>
              <a:t>coordinator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ssociates </a:t>
            </a:r>
            <a:r>
              <a:rPr lang="en-US" dirty="0"/>
              <a:t>persistent object stores and a managed object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It has a reference to a managed object model that describes the entities in the </a:t>
            </a:r>
            <a:r>
              <a:rPr lang="en-US" b="1" dirty="0"/>
              <a:t>store</a:t>
            </a:r>
            <a:r>
              <a:rPr lang="en-US" dirty="0"/>
              <a:t> or </a:t>
            </a:r>
            <a:r>
              <a:rPr lang="en-US" b="1" dirty="0"/>
              <a:t>stores</a:t>
            </a:r>
            <a:r>
              <a:rPr lang="en-US" dirty="0"/>
              <a:t> it manages.</a:t>
            </a:r>
          </a:p>
        </p:txBody>
      </p:sp>
    </p:spTree>
    <p:extLst>
      <p:ext uri="{BB962C8B-B14F-4D97-AF65-F5344CB8AC3E}">
        <p14:creationId xmlns:p14="http://schemas.microsoft.com/office/powerpoint/2010/main" val="155895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Data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</a:t>
            </a:r>
            <a:r>
              <a:rPr lang="en-US" dirty="0"/>
              <a:t>object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set of objects that together form a blueprint describing the managed objects you use in your application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A model allows Core Data to map from records in a persistent store to managed objects that you use in your application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collection of entity description </a:t>
            </a:r>
            <a:r>
              <a:rPr lang="en-US" dirty="0" smtClean="0"/>
              <a:t>objects.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Data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</a:t>
            </a:r>
            <a:r>
              <a:rPr lang="en-US" dirty="0"/>
              <a:t>object </a:t>
            </a:r>
            <a:r>
              <a:rPr lang="en-US" dirty="0" smtClean="0"/>
              <a:t>context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A managed object context represents a single object space, or scratch pad, in a Core Data application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Its primary responsibility is to manage a collection of managed objects.</a:t>
            </a:r>
          </a:p>
        </p:txBody>
      </p:sp>
    </p:spTree>
    <p:extLst>
      <p:ext uri="{BB962C8B-B14F-4D97-AF65-F5344CB8AC3E}">
        <p14:creationId xmlns:p14="http://schemas.microsoft.com/office/powerpoint/2010/main" val="14267050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3775</TotalTime>
  <Words>794</Words>
  <Application>Microsoft Macintosh PowerPoint</Application>
  <PresentationFormat>Widescreen</PresentationFormat>
  <Paragraphs>139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Mangal</vt:lpstr>
      <vt:lpstr>Wingdings</vt:lpstr>
      <vt:lpstr>Depth</vt:lpstr>
      <vt:lpstr>Core Data with Swift 3 </vt:lpstr>
      <vt:lpstr>What is Core Data?</vt:lpstr>
      <vt:lpstr>The Core Data Stack</vt:lpstr>
      <vt:lpstr>The Core Data Stack</vt:lpstr>
      <vt:lpstr>The Core Data Stack</vt:lpstr>
      <vt:lpstr>The Core Data Stack</vt:lpstr>
      <vt:lpstr>The Core Data Stack</vt:lpstr>
      <vt:lpstr>The Core Data Stack</vt:lpstr>
      <vt:lpstr>The Core Data Stack</vt:lpstr>
      <vt:lpstr>Apple’s Old Core Data</vt:lpstr>
      <vt:lpstr>Core Data - Swift 3</vt:lpstr>
      <vt:lpstr>Core Data - Swift 3</vt:lpstr>
      <vt:lpstr>Core Data - Swift 3</vt:lpstr>
      <vt:lpstr>Core Data - Swift 3</vt:lpstr>
      <vt:lpstr>Core Data - Swift 3</vt:lpstr>
      <vt:lpstr>Core Data in action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Data with Swift 3 </dc:title>
  <dc:creator>Franks, Kent</dc:creator>
  <cp:lastModifiedBy>Microsoft Office User</cp:lastModifiedBy>
  <cp:revision>69</cp:revision>
  <dcterms:created xsi:type="dcterms:W3CDTF">2017-05-13T11:42:12Z</dcterms:created>
  <dcterms:modified xsi:type="dcterms:W3CDTF">2017-05-18T01:13:41Z</dcterms:modified>
</cp:coreProperties>
</file>