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522" r:id="rId3"/>
    <p:sldId id="523" r:id="rId4"/>
    <p:sldId id="525" r:id="rId5"/>
    <p:sldId id="52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5FF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5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A7AB5-780F-4656-A839-B8D4FD471AD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D7D98-F644-4DA4-9749-7C4895CD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7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D7D98-F644-4DA4-9749-7C4895CDD3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7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7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000"/>
            </a:lvl1pPr>
            <a:lvl2pPr>
              <a:defRPr sz="3600">
                <a:solidFill>
                  <a:srgbClr val="0000CC"/>
                </a:solidFill>
              </a:defRPr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656522"/>
            <a:ext cx="10515600" cy="66261"/>
          </a:xfrm>
          <a:prstGeom prst="line">
            <a:avLst/>
          </a:prstGeom>
          <a:ln w="57150">
            <a:solidFill>
              <a:srgbClr val="5FF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25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7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5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9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4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6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1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04-Apr-23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Kefyalew Sahle (HU, WGCFNR)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GIS and RS for Forest Resource Assessment</a:t>
            </a:r>
          </a:p>
        </p:txBody>
      </p:sp>
      <p:sp>
        <p:nvSpPr>
          <p:cNvPr id="5" name="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dirty="0" err="1"/>
              <a:t>Kefyalew</a:t>
            </a:r>
            <a:r>
              <a:rPr lang="en-US" dirty="0"/>
              <a:t> </a:t>
            </a:r>
            <a:r>
              <a:rPr lang="en-US" dirty="0" err="1"/>
              <a:t>Sahle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Hawassa</a:t>
            </a:r>
            <a:r>
              <a:rPr lang="en-US" dirty="0"/>
              <a:t> University</a:t>
            </a:r>
          </a:p>
          <a:p>
            <a:r>
              <a:rPr lang="en-US" dirty="0" err="1"/>
              <a:t>Wondo</a:t>
            </a:r>
            <a:r>
              <a:rPr lang="en-US" dirty="0"/>
              <a:t> Genet College of Forestry and Natural Resources</a:t>
            </a:r>
          </a:p>
          <a:p>
            <a:r>
              <a:rPr lang="en-US" dirty="0"/>
              <a:t>GIS Department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6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A131-CC16-0D65-A111-4BFE7AF05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9. Forest Management Information Systems (FMIS)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FD0F9-F5B8-3DAF-1820-17D5BB5A3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A1962-941F-DD6E-AFEA-CF997356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80AF0-5CA3-1F8F-4D6F-AE3ADD6D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029E5-B3C5-0DC8-F828-DA5C42E4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5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3603-0BAC-59A7-D9E2-1F4AF3E1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 of FIS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1ACE-101B-EBB4-3E0F-5AE1F9D03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FIS might include the following components:</a:t>
            </a:r>
          </a:p>
          <a:p>
            <a:r>
              <a:rPr lang="en-US" dirty="0"/>
              <a:t>Input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Estimation and Prediction</a:t>
            </a:r>
          </a:p>
          <a:p>
            <a:r>
              <a:rPr lang="en-US" dirty="0"/>
              <a:t>Decision support</a:t>
            </a:r>
          </a:p>
          <a:p>
            <a:r>
              <a:rPr lang="en-US" dirty="0"/>
              <a:t>Presentation and visualization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9BC4B-2332-CD0C-5C6A-51E9CCD3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6361-3186-3862-502E-8284BCC9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A3D23-F0F1-1259-2455-A11FFD7B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2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0ADE-EB01-5101-0F4B-4305ED3B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Tools for national forest management system - Google Earth Engine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63CBB-5A2A-EDDC-9785-3AF1EA6C8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7169" cy="4351338"/>
          </a:xfrm>
        </p:spPr>
        <p:txBody>
          <a:bodyPr>
            <a:normAutofit/>
          </a:bodyPr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Analysis-ready data</a:t>
            </a:r>
          </a:p>
          <a:p>
            <a:pPr lvl="1"/>
            <a:r>
              <a:rPr lang="en-US" dirty="0"/>
              <a:t>Powerful computation platform at scale</a:t>
            </a:r>
          </a:p>
          <a:p>
            <a:pPr lvl="1"/>
            <a:r>
              <a:rPr lang="en-US" dirty="0"/>
              <a:t>Trusted community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29252-0E55-8FB3-D99B-0C1470D6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AE06B-6E48-E783-5408-7F150776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CD7DA-E3C7-96EF-7890-BD892E44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2C7D3E-1F22-E9CF-A329-D4A1643E0CC9}"/>
              </a:ext>
            </a:extLst>
          </p:cNvPr>
          <p:cNvSpPr txBox="1">
            <a:spLocks/>
          </p:cNvSpPr>
          <p:nvPr/>
        </p:nvSpPr>
        <p:spPr>
          <a:xfrm>
            <a:off x="6864458" y="1915319"/>
            <a:ext cx="49271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 features</a:t>
            </a:r>
          </a:p>
          <a:p>
            <a:pPr lvl="1"/>
            <a:r>
              <a:rPr lang="en-US" dirty="0"/>
              <a:t>Earth Engine public data catalog</a:t>
            </a:r>
          </a:p>
          <a:p>
            <a:pPr lvl="1"/>
            <a:r>
              <a:rPr lang="en-US" dirty="0"/>
              <a:t>Cloud Platform integration</a:t>
            </a:r>
          </a:p>
          <a:p>
            <a:pPr lvl="1"/>
            <a:r>
              <a:rPr lang="en-US" dirty="0"/>
              <a:t>Compute</a:t>
            </a:r>
          </a:p>
          <a:p>
            <a:pPr lvl="1"/>
            <a:r>
              <a:rPr lang="en-US" dirty="0"/>
              <a:t>API.</a:t>
            </a:r>
          </a:p>
          <a:p>
            <a:pPr lvl="1"/>
            <a:r>
              <a:rPr lang="en-US" dirty="0"/>
              <a:t>Code Editor</a:t>
            </a:r>
          </a:p>
          <a:p>
            <a:pPr lvl="1"/>
            <a:r>
              <a:rPr lang="en-US" dirty="0"/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19747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0ADE-EB01-5101-0F4B-4305ED3B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Tools for national forest management system - other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63CBB-5A2A-EDDC-9785-3AF1EA6C8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4085" cy="4351338"/>
          </a:xfrm>
        </p:spPr>
        <p:txBody>
          <a:bodyPr>
            <a:normAutofit/>
          </a:bodyPr>
          <a:lstStyle/>
          <a:p>
            <a:r>
              <a:rPr lang="en-US" dirty="0"/>
              <a:t>SEPAL</a:t>
            </a:r>
          </a:p>
          <a:p>
            <a:r>
              <a:rPr lang="en-US" dirty="0"/>
              <a:t>Collect </a:t>
            </a:r>
            <a:r>
              <a:rPr lang="en-US"/>
              <a:t>Earth Online</a:t>
            </a:r>
            <a:endParaRPr lang="en-US" dirty="0"/>
          </a:p>
          <a:p>
            <a:r>
              <a:rPr lang="en-US" dirty="0" err="1"/>
              <a:t>Earthmap</a:t>
            </a:r>
            <a:endParaRPr lang="en-US" dirty="0"/>
          </a:p>
          <a:p>
            <a:r>
              <a:rPr lang="en-US" dirty="0"/>
              <a:t>Global Forest cover Watch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29252-0E55-8FB3-D99B-0C1470D6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AE06B-6E48-E783-5408-7F150776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CD7DA-E3C7-96EF-7890-BD892E44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79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158</Words>
  <Application>Microsoft Office PowerPoint</Application>
  <PresentationFormat>Widescreen</PresentationFormat>
  <Paragraphs>45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GIS and RS for Forest Resource Assessment</vt:lpstr>
      <vt:lpstr>Unit 9. Forest Management Information Systems (FMIS) </vt:lpstr>
      <vt:lpstr>Main component of FIS</vt:lpstr>
      <vt:lpstr> Tools for national forest management system - Google Earth Engine </vt:lpstr>
      <vt:lpstr> Tools for national forest management system - other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and RS for ForestResource Assessment</dc:title>
  <dc:creator>Kefyalew Sahle Kibret</dc:creator>
  <cp:lastModifiedBy>HP</cp:lastModifiedBy>
  <cp:revision>85</cp:revision>
  <dcterms:created xsi:type="dcterms:W3CDTF">2023-04-04T09:35:02Z</dcterms:created>
  <dcterms:modified xsi:type="dcterms:W3CDTF">2024-05-30T09:51:06Z</dcterms:modified>
</cp:coreProperties>
</file>