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6" r:id="rId2"/>
    <p:sldId id="28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87" autoAdjust="0"/>
  </p:normalViewPr>
  <p:slideViewPr>
    <p:cSldViewPr>
      <p:cViewPr varScale="1">
        <p:scale>
          <a:sx n="49" d="100"/>
          <a:sy n="49" d="100"/>
        </p:scale>
        <p:origin x="143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E14676F-0898-451A-B609-EFD121980AC8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B6CCE48-D031-4D13-821D-6E8200F76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E48-D031-4D13-821D-6E8200F76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06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4588"/>
            <a:ext cx="10972800" cy="4981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066800"/>
            <a:ext cx="10972800" cy="15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1"/>
            <a:ext cx="10972800" cy="521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04E7-8F1E-42A5-A6DC-FBBDBDCC031E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EEDE-5BF7-48EF-89BB-1C8DFD5E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Aspects of Geographic Information (group work)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1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Assignment (group work) 4: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Topics to be covered</a:t>
            </a:r>
          </a:p>
          <a:p>
            <a:pPr lvl="1"/>
            <a:r>
              <a:rPr lang="en-US" dirty="0"/>
              <a:t>Legal aspects</a:t>
            </a:r>
          </a:p>
          <a:p>
            <a:pPr lvl="1"/>
            <a:r>
              <a:rPr lang="en-US" dirty="0"/>
              <a:t>Economic aspects</a:t>
            </a:r>
          </a:p>
          <a:p>
            <a:pPr lvl="1"/>
            <a:r>
              <a:rPr lang="en-US" dirty="0"/>
              <a:t>Geospatial information as property</a:t>
            </a:r>
          </a:p>
          <a:p>
            <a:pPr lvl="1"/>
            <a:r>
              <a:rPr lang="en-US" dirty="0"/>
              <a:t>Dissemination of geospatial information, Ethical aspects</a:t>
            </a:r>
          </a:p>
          <a:p>
            <a:pPr lvl="2"/>
            <a:r>
              <a:rPr lang="en-US" dirty="0"/>
              <a:t>Ethical aspects a GIS expert should consider.</a:t>
            </a:r>
          </a:p>
          <a:p>
            <a:pPr lvl="1"/>
            <a:r>
              <a:rPr lang="en-US" dirty="0"/>
              <a:t>Identifying the role of GIS in extreme cases taking events that happened locally, national level or globally (e.g. forest fire, flooding, drought)</a:t>
            </a:r>
          </a:p>
          <a:p>
            <a:r>
              <a:rPr lang="en-US" dirty="0"/>
              <a:t>Deliverable /due date:</a:t>
            </a:r>
          </a:p>
          <a:p>
            <a:pPr lvl="1"/>
            <a:r>
              <a:rPr lang="en-US" dirty="0"/>
              <a:t> / Power point / April 21/28 presentation</a:t>
            </a:r>
          </a:p>
          <a:p>
            <a:pPr lvl="1"/>
            <a:r>
              <a:rPr lang="en-US" dirty="0"/>
              <a:t>Points (10%)</a:t>
            </a:r>
          </a:p>
          <a:p>
            <a:r>
              <a:rPr lang="en-US" dirty="0"/>
              <a:t>Total four groups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0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93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Aspects of Geographic Information (group work)</vt:lpstr>
      <vt:lpstr>Assignment (group work) 4: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Establishment of Spatial Data Infrastructure in forestry</dc:title>
  <dc:creator>mrv</dc:creator>
  <cp:lastModifiedBy>Kefyalew Sahle Kibret</cp:lastModifiedBy>
  <cp:revision>83</cp:revision>
  <cp:lastPrinted>2023-10-09T08:12:29Z</cp:lastPrinted>
  <dcterms:created xsi:type="dcterms:W3CDTF">2017-11-02T18:38:13Z</dcterms:created>
  <dcterms:modified xsi:type="dcterms:W3CDTF">2025-04-07T06:23:40Z</dcterms:modified>
</cp:coreProperties>
</file>