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27DFD76-C371-4EBB-A259-8E2501CD980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6896D1-1D26-4B33-A7E4-07E72BB6EB3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3092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FD76-C371-4EBB-A259-8E2501CD980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96D1-1D26-4B33-A7E4-07E72BB6E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5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FD76-C371-4EBB-A259-8E2501CD980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96D1-1D26-4B33-A7E4-07E72BB6E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68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FD76-C371-4EBB-A259-8E2501CD980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96D1-1D26-4B33-A7E4-07E72BB6E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7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FD76-C371-4EBB-A259-8E2501CD980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96D1-1D26-4B33-A7E4-07E72BB6EB3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003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FD76-C371-4EBB-A259-8E2501CD980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96D1-1D26-4B33-A7E4-07E72BB6E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97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FD76-C371-4EBB-A259-8E2501CD980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96D1-1D26-4B33-A7E4-07E72BB6E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21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FD76-C371-4EBB-A259-8E2501CD980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96D1-1D26-4B33-A7E4-07E72BB6E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2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FD76-C371-4EBB-A259-8E2501CD980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96D1-1D26-4B33-A7E4-07E72BB6E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50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FD76-C371-4EBB-A259-8E2501CD980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96D1-1D26-4B33-A7E4-07E72BB6E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29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DFD76-C371-4EBB-A259-8E2501CD980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96D1-1D26-4B33-A7E4-07E72BB6E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27DFD76-C371-4EBB-A259-8E2501CD980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6896D1-1D26-4B33-A7E4-07E72BB6E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1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6B12-95DC-17F3-9DDE-DDA267732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821" y="1244475"/>
            <a:ext cx="8246226" cy="2735854"/>
          </a:xfrm>
        </p:spPr>
        <p:txBody>
          <a:bodyPr>
            <a:normAutofit/>
          </a:bodyPr>
          <a:lstStyle/>
          <a:p>
            <a:pPr algn="l"/>
            <a:r>
              <a:rPr lang="en-IN" sz="5400" dirty="0">
                <a:latin typeface="Book Antiqua" panose="02040602050305030304" pitchFamily="18" charset="0"/>
              </a:rPr>
              <a:t>INTERNSHIP STUDIO’s </a:t>
            </a:r>
            <a:br>
              <a:rPr lang="en-IN" sz="5400" dirty="0">
                <a:latin typeface="Book Antiqua" panose="02040602050305030304" pitchFamily="18" charset="0"/>
              </a:rPr>
            </a:br>
            <a:r>
              <a:rPr lang="en-IN" sz="5400" dirty="0">
                <a:latin typeface="Book Antiqua" panose="02040602050305030304" pitchFamily="18" charset="0"/>
              </a:rPr>
              <a:t>Ethical Hacking </a:t>
            </a:r>
            <a:br>
              <a:rPr lang="en-IN" sz="5400" dirty="0">
                <a:latin typeface="Book Antiqua" panose="02040602050305030304" pitchFamily="18" charset="0"/>
              </a:rPr>
            </a:br>
            <a:r>
              <a:rPr lang="en-IN" sz="5400" dirty="0">
                <a:latin typeface="Book Antiqua" panose="02040602050305030304" pitchFamily="18" charset="0"/>
              </a:rPr>
              <a:t>Internship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7B81F-2C54-9BCA-8733-453C1B2B1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5330" y="5272243"/>
            <a:ext cx="6987645" cy="1388534"/>
          </a:xfrm>
        </p:spPr>
        <p:txBody>
          <a:bodyPr/>
          <a:lstStyle/>
          <a:p>
            <a:pPr algn="r"/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By: SHREYA PANDEY</a:t>
            </a:r>
          </a:p>
          <a:p>
            <a:pPr algn="r"/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Email: csengineerspandey@gmail.com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39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9DB2-2391-4423-A347-EBA4F27F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812" y="1882588"/>
            <a:ext cx="7863353" cy="1990163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dirty="0">
                <a:latin typeface="Cambria Math" panose="02040503050406030204" pitchFamily="18" charset="0"/>
                <a:ea typeface="Cambria Math" panose="02040503050406030204" pitchFamily="18" charset="0"/>
              </a:rPr>
              <a:t>TASK – 01</a:t>
            </a:r>
            <a:br>
              <a:rPr lang="en-IN" sz="6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IN" sz="6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Solving vulnerabilities of XSS labs at “Portswigger”</a:t>
            </a:r>
          </a:p>
        </p:txBody>
      </p:sp>
    </p:spTree>
    <p:extLst>
      <p:ext uri="{BB962C8B-B14F-4D97-AF65-F5344CB8AC3E}">
        <p14:creationId xmlns:p14="http://schemas.microsoft.com/office/powerpoint/2010/main" val="334663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521DD-76D0-D0E5-CC52-4CE4074114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5" t="3922"/>
          <a:stretch/>
        </p:blipFill>
        <p:spPr>
          <a:xfrm>
            <a:off x="831631" y="510988"/>
            <a:ext cx="9811560" cy="61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158A9-4CE8-FEC9-A71B-190C03611A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3660"/>
          <a:stretch/>
        </p:blipFill>
        <p:spPr>
          <a:xfrm>
            <a:off x="966558" y="475129"/>
            <a:ext cx="9667213" cy="59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7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5B78AD-C6F2-4449-8A68-4F449CFD1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0" t="3922"/>
          <a:stretch/>
        </p:blipFill>
        <p:spPr>
          <a:xfrm>
            <a:off x="869576" y="448236"/>
            <a:ext cx="10000512" cy="61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7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21258A-5E50-8BB2-86CA-F094EB0F84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7" t="3660"/>
          <a:stretch/>
        </p:blipFill>
        <p:spPr>
          <a:xfrm>
            <a:off x="623047" y="327212"/>
            <a:ext cx="10142890" cy="62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7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BBFC0-00BA-9E92-68A7-0D02157F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3791"/>
          <a:stretch/>
        </p:blipFill>
        <p:spPr>
          <a:xfrm>
            <a:off x="546848" y="284629"/>
            <a:ext cx="10304648" cy="628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6997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18</TotalTime>
  <Words>33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 Antiqua</vt:lpstr>
      <vt:lpstr>Cambria</vt:lpstr>
      <vt:lpstr>Cambria Math</vt:lpstr>
      <vt:lpstr>Century Schoolbook</vt:lpstr>
      <vt:lpstr>Wingdings 2</vt:lpstr>
      <vt:lpstr>View</vt:lpstr>
      <vt:lpstr>INTERNSHIP STUDIO’s  Ethical Hacking  Internship Project</vt:lpstr>
      <vt:lpstr>TASK – 01  Solving vulnerabilities of XSS labs at “Portswigger”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STUDIO’s  Ethical Hacking  Internship Project</dc:title>
  <dc:creator>shreya pandey</dc:creator>
  <cp:lastModifiedBy>shreya pandey</cp:lastModifiedBy>
  <cp:revision>1</cp:revision>
  <dcterms:created xsi:type="dcterms:W3CDTF">2022-07-31T13:36:51Z</dcterms:created>
  <dcterms:modified xsi:type="dcterms:W3CDTF">2022-07-31T13:54:56Z</dcterms:modified>
</cp:coreProperties>
</file>