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4" autoAdjust="0"/>
    <p:restoredTop sz="94660"/>
  </p:normalViewPr>
  <p:slideViewPr>
    <p:cSldViewPr snapToGrid="0">
      <p:cViewPr varScale="1">
        <p:scale>
          <a:sx n="48" d="100"/>
          <a:sy n="48" d="100"/>
        </p:scale>
        <p:origin x="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CBA08C-4EAB-4BF8-88AA-FB9DDBE6E127}"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29226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BA08C-4EAB-4BF8-88AA-FB9DDBE6E127}"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294356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2CBA08C-4EAB-4BF8-88AA-FB9DDBE6E127}"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39670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2CBA08C-4EAB-4BF8-88AA-FB9DDBE6E127}" type="datetimeFigureOut">
              <a:rPr lang="en-IN" smtClean="0"/>
              <a:t>31-07-2022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1037979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BA08C-4EAB-4BF8-88AA-FB9DDBE6E127}"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77840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BA08C-4EAB-4BF8-88AA-FB9DDBE6E127}"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1298131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BA08C-4EAB-4BF8-88AA-FB9DDBE6E127}"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51114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BA08C-4EAB-4BF8-88AA-FB9DDBE6E127}"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83386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BA08C-4EAB-4BF8-88AA-FB9DDBE6E127}"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333193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BA08C-4EAB-4BF8-88AA-FB9DDBE6E127}"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149617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BA08C-4EAB-4BF8-88AA-FB9DDBE6E127}" type="datetimeFigureOut">
              <a:rPr lang="en-IN" smtClean="0"/>
              <a:t>31-07-2022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212520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BA08C-4EAB-4BF8-88AA-FB9DDBE6E127}" type="datetimeFigureOut">
              <a:rPr lang="en-IN" smtClean="0"/>
              <a:t>31-07-2022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102907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BA08C-4EAB-4BF8-88AA-FB9DDBE6E127}" type="datetimeFigureOut">
              <a:rPr lang="en-IN" smtClean="0"/>
              <a:t>31-07-2022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233939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BA08C-4EAB-4BF8-88AA-FB9DDBE6E127}"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183366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2CBA08C-4EAB-4BF8-88AA-FB9DDBE6E127}" type="datetimeFigureOut">
              <a:rPr lang="en-IN" smtClean="0"/>
              <a:t>31-07-2022</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9ED3A6E3-0DF0-42FE-882A-029837BEFAB0}" type="slidenum">
              <a:rPr lang="en-IN" smtClean="0"/>
              <a:t>‹#›</a:t>
            </a:fld>
            <a:endParaRPr lang="en-IN"/>
          </a:p>
        </p:txBody>
      </p:sp>
    </p:spTree>
    <p:extLst>
      <p:ext uri="{BB962C8B-B14F-4D97-AF65-F5344CB8AC3E}">
        <p14:creationId xmlns:p14="http://schemas.microsoft.com/office/powerpoint/2010/main" val="414652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2CBA08C-4EAB-4BF8-88AA-FB9DDBE6E127}" type="datetimeFigureOut">
              <a:rPr lang="en-IN" smtClean="0"/>
              <a:t>31-07-2022</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ED3A6E3-0DF0-42FE-882A-029837BEFAB0}" type="slidenum">
              <a:rPr lang="en-IN" smtClean="0"/>
              <a:t>‹#›</a:t>
            </a:fld>
            <a:endParaRPr lang="en-IN"/>
          </a:p>
        </p:txBody>
      </p:sp>
    </p:spTree>
    <p:extLst>
      <p:ext uri="{BB962C8B-B14F-4D97-AF65-F5344CB8AC3E}">
        <p14:creationId xmlns:p14="http://schemas.microsoft.com/office/powerpoint/2010/main" val="706902704"/>
      </p:ext>
    </p:extLst>
  </p:cSld>
  <p:clrMap bg1="dk1" tx1="lt1" bg2="dk2" tx2="lt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 id="2147483961"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3D0E-CC25-FFD3-34D6-BD340FB76066}"/>
              </a:ext>
            </a:extLst>
          </p:cNvPr>
          <p:cNvSpPr>
            <a:spLocks noGrp="1"/>
          </p:cNvSpPr>
          <p:nvPr>
            <p:ph type="ctrTitle"/>
          </p:nvPr>
        </p:nvSpPr>
        <p:spPr>
          <a:xfrm>
            <a:off x="2928400" y="1245598"/>
            <a:ext cx="8574622" cy="2616199"/>
          </a:xfrm>
        </p:spPr>
        <p:txBody>
          <a:bodyPr>
            <a:normAutofit fontScale="90000"/>
          </a:bodyPr>
          <a:lstStyle/>
          <a:p>
            <a:r>
              <a:rPr lang="en-IN" sz="6700" dirty="0">
                <a:latin typeface="Book Antiqua" panose="02040602050305030304" pitchFamily="18" charset="0"/>
              </a:rPr>
              <a:t>Internship Studio’s</a:t>
            </a:r>
            <a:br>
              <a:rPr lang="en-IN" dirty="0">
                <a:latin typeface="Book Antiqua" panose="02040602050305030304" pitchFamily="18" charset="0"/>
              </a:rPr>
            </a:br>
            <a:r>
              <a:rPr lang="en-IN" dirty="0">
                <a:latin typeface="Book Antiqua" panose="02040602050305030304" pitchFamily="18" charset="0"/>
              </a:rPr>
              <a:t>Ethical Hacking </a:t>
            </a:r>
            <a:br>
              <a:rPr lang="en-IN" dirty="0">
                <a:latin typeface="Book Antiqua" panose="02040602050305030304" pitchFamily="18" charset="0"/>
              </a:rPr>
            </a:br>
            <a:r>
              <a:rPr lang="en-IN" dirty="0">
                <a:latin typeface="Book Antiqua" panose="02040602050305030304" pitchFamily="18" charset="0"/>
              </a:rPr>
              <a:t>Internship Project</a:t>
            </a:r>
          </a:p>
        </p:txBody>
      </p:sp>
      <p:sp>
        <p:nvSpPr>
          <p:cNvPr id="3" name="Subtitle 2">
            <a:extLst>
              <a:ext uri="{FF2B5EF4-FFF2-40B4-BE49-F238E27FC236}">
                <a16:creationId xmlns:a16="http://schemas.microsoft.com/office/drawing/2014/main" id="{A07B4366-510C-14EF-B6D2-CA3BC07B8F47}"/>
              </a:ext>
            </a:extLst>
          </p:cNvPr>
          <p:cNvSpPr>
            <a:spLocks noGrp="1"/>
          </p:cNvSpPr>
          <p:nvPr>
            <p:ph type="subTitle" idx="1"/>
          </p:nvPr>
        </p:nvSpPr>
        <p:spPr/>
        <p:txBody>
          <a:bodyPr>
            <a:noAutofit/>
          </a:bodyPr>
          <a:lstStyle/>
          <a:p>
            <a:r>
              <a:rPr lang="en-IN" sz="1600" dirty="0">
                <a:solidFill>
                  <a:schemeClr val="tx1"/>
                </a:solidFill>
              </a:rPr>
              <a:t>By: SHREYA PANDEY</a:t>
            </a:r>
          </a:p>
          <a:p>
            <a:r>
              <a:rPr lang="en-IN" sz="1600" dirty="0">
                <a:solidFill>
                  <a:schemeClr val="tx1"/>
                </a:solidFill>
              </a:rPr>
              <a:t>Email: csengineerspandey@gmail.com</a:t>
            </a:r>
          </a:p>
        </p:txBody>
      </p:sp>
    </p:spTree>
    <p:extLst>
      <p:ext uri="{BB962C8B-B14F-4D97-AF65-F5344CB8AC3E}">
        <p14:creationId xmlns:p14="http://schemas.microsoft.com/office/powerpoint/2010/main" val="2100199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C842-B665-5B1F-6BAF-DB0C24DBC389}"/>
              </a:ext>
            </a:extLst>
          </p:cNvPr>
          <p:cNvSpPr>
            <a:spLocks noGrp="1"/>
          </p:cNvSpPr>
          <p:nvPr>
            <p:ph type="title"/>
          </p:nvPr>
        </p:nvSpPr>
        <p:spPr>
          <a:xfrm>
            <a:off x="810001" y="3011094"/>
            <a:ext cx="6397623" cy="970450"/>
          </a:xfrm>
        </p:spPr>
        <p:txBody>
          <a:bodyPr/>
          <a:lstStyle/>
          <a:p>
            <a:r>
              <a:rPr lang="en-IN" dirty="0"/>
              <a:t>Alerts description in the ZAP report</a:t>
            </a:r>
          </a:p>
        </p:txBody>
      </p:sp>
    </p:spTree>
    <p:extLst>
      <p:ext uri="{BB962C8B-B14F-4D97-AF65-F5344CB8AC3E}">
        <p14:creationId xmlns:p14="http://schemas.microsoft.com/office/powerpoint/2010/main" val="1044153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683F9-A5BC-D5B4-650E-C0B442ACA758}"/>
              </a:ext>
            </a:extLst>
          </p:cNvPr>
          <p:cNvPicPr>
            <a:picLocks noChangeAspect="1"/>
          </p:cNvPicPr>
          <p:nvPr/>
        </p:nvPicPr>
        <p:blipFill rotWithShape="1">
          <a:blip r:embed="rId2">
            <a:extLst>
              <a:ext uri="{28A0092B-C50C-407E-A947-70E740481C1C}">
                <a14:useLocalDpi xmlns:a14="http://schemas.microsoft.com/office/drawing/2010/main" val="0"/>
              </a:ext>
            </a:extLst>
          </a:blip>
          <a:srcRect l="19532" t="8234" r="20629" b="5491"/>
          <a:stretch/>
        </p:blipFill>
        <p:spPr>
          <a:xfrm>
            <a:off x="338891" y="259975"/>
            <a:ext cx="5057861" cy="5637491"/>
          </a:xfrm>
          <a:prstGeom prst="rect">
            <a:avLst/>
          </a:prstGeom>
        </p:spPr>
      </p:pic>
      <p:pic>
        <p:nvPicPr>
          <p:cNvPr id="5" name="Picture 4">
            <a:extLst>
              <a:ext uri="{FF2B5EF4-FFF2-40B4-BE49-F238E27FC236}">
                <a16:creationId xmlns:a16="http://schemas.microsoft.com/office/drawing/2014/main" id="{E9C5A33C-2B03-3356-9F4B-4339BE1B97D4}"/>
              </a:ext>
            </a:extLst>
          </p:cNvPr>
          <p:cNvPicPr>
            <a:picLocks noChangeAspect="1"/>
          </p:cNvPicPr>
          <p:nvPr/>
        </p:nvPicPr>
        <p:blipFill rotWithShape="1">
          <a:blip r:embed="rId3">
            <a:extLst>
              <a:ext uri="{28A0092B-C50C-407E-A947-70E740481C1C}">
                <a14:useLocalDpi xmlns:a14="http://schemas.microsoft.com/office/drawing/2010/main" val="0"/>
              </a:ext>
            </a:extLst>
          </a:blip>
          <a:srcRect l="19632" t="10197" r="20589" b="5620"/>
          <a:stretch/>
        </p:blipFill>
        <p:spPr>
          <a:xfrm>
            <a:off x="6096000" y="259975"/>
            <a:ext cx="5421883" cy="5637491"/>
          </a:xfrm>
          <a:prstGeom prst="rect">
            <a:avLst/>
          </a:prstGeom>
        </p:spPr>
      </p:pic>
    </p:spTree>
    <p:extLst>
      <p:ext uri="{BB962C8B-B14F-4D97-AF65-F5344CB8AC3E}">
        <p14:creationId xmlns:p14="http://schemas.microsoft.com/office/powerpoint/2010/main" val="10273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A3CE71-75CF-97C7-E704-95FE848E67DD}"/>
              </a:ext>
            </a:extLst>
          </p:cNvPr>
          <p:cNvPicPr>
            <a:picLocks noChangeAspect="1"/>
          </p:cNvPicPr>
          <p:nvPr/>
        </p:nvPicPr>
        <p:blipFill rotWithShape="1">
          <a:blip r:embed="rId2">
            <a:extLst>
              <a:ext uri="{28A0092B-C50C-407E-A947-70E740481C1C}">
                <a14:useLocalDpi xmlns:a14="http://schemas.microsoft.com/office/drawing/2010/main" val="0"/>
              </a:ext>
            </a:extLst>
          </a:blip>
          <a:srcRect l="19779" t="9412" r="20956" b="6536"/>
          <a:stretch/>
        </p:blipFill>
        <p:spPr>
          <a:xfrm>
            <a:off x="6394013" y="439270"/>
            <a:ext cx="5242175" cy="5591968"/>
          </a:xfrm>
          <a:prstGeom prst="rect">
            <a:avLst/>
          </a:prstGeom>
        </p:spPr>
      </p:pic>
      <p:pic>
        <p:nvPicPr>
          <p:cNvPr id="11" name="Picture 10">
            <a:extLst>
              <a:ext uri="{FF2B5EF4-FFF2-40B4-BE49-F238E27FC236}">
                <a16:creationId xmlns:a16="http://schemas.microsoft.com/office/drawing/2014/main" id="{22DB83B9-37B3-E670-E712-39738BB73E8B}"/>
              </a:ext>
            </a:extLst>
          </p:cNvPr>
          <p:cNvPicPr>
            <a:picLocks noChangeAspect="1"/>
          </p:cNvPicPr>
          <p:nvPr/>
        </p:nvPicPr>
        <p:blipFill rotWithShape="1">
          <a:blip r:embed="rId3">
            <a:extLst>
              <a:ext uri="{28A0092B-C50C-407E-A947-70E740481C1C}">
                <a14:useLocalDpi xmlns:a14="http://schemas.microsoft.com/office/drawing/2010/main" val="0"/>
              </a:ext>
            </a:extLst>
          </a:blip>
          <a:srcRect l="19593" t="9805" r="20588" b="10719"/>
          <a:stretch/>
        </p:blipFill>
        <p:spPr>
          <a:xfrm>
            <a:off x="364535" y="439270"/>
            <a:ext cx="5068077" cy="5591968"/>
          </a:xfrm>
          <a:prstGeom prst="rect">
            <a:avLst/>
          </a:prstGeom>
        </p:spPr>
      </p:pic>
    </p:spTree>
    <p:extLst>
      <p:ext uri="{BB962C8B-B14F-4D97-AF65-F5344CB8AC3E}">
        <p14:creationId xmlns:p14="http://schemas.microsoft.com/office/powerpoint/2010/main" val="398232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93D313-600B-6253-C4CB-E0BB2A185015}"/>
              </a:ext>
            </a:extLst>
          </p:cNvPr>
          <p:cNvPicPr>
            <a:picLocks noChangeAspect="1"/>
          </p:cNvPicPr>
          <p:nvPr/>
        </p:nvPicPr>
        <p:blipFill rotWithShape="1">
          <a:blip r:embed="rId2">
            <a:extLst>
              <a:ext uri="{28A0092B-C50C-407E-A947-70E740481C1C}">
                <a14:useLocalDpi xmlns:a14="http://schemas.microsoft.com/office/drawing/2010/main" val="0"/>
              </a:ext>
            </a:extLst>
          </a:blip>
          <a:srcRect l="19560" t="8889" r="20808" b="6928"/>
          <a:stretch/>
        </p:blipFill>
        <p:spPr>
          <a:xfrm>
            <a:off x="3236259" y="367553"/>
            <a:ext cx="5988423" cy="5703412"/>
          </a:xfrm>
          <a:prstGeom prst="rect">
            <a:avLst/>
          </a:prstGeom>
        </p:spPr>
      </p:pic>
    </p:spTree>
    <p:extLst>
      <p:ext uri="{BB962C8B-B14F-4D97-AF65-F5344CB8AC3E}">
        <p14:creationId xmlns:p14="http://schemas.microsoft.com/office/powerpoint/2010/main" val="52604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2BEC-46E4-371F-CB3E-7298F0A99216}"/>
              </a:ext>
            </a:extLst>
          </p:cNvPr>
          <p:cNvSpPr>
            <a:spLocks noGrp="1"/>
          </p:cNvSpPr>
          <p:nvPr>
            <p:ph type="title"/>
          </p:nvPr>
        </p:nvSpPr>
        <p:spPr/>
        <p:txBody>
          <a:bodyPr/>
          <a:lstStyle/>
          <a:p>
            <a:r>
              <a:rPr lang="en-IN" dirty="0"/>
              <a:t>REPORT</a:t>
            </a:r>
          </a:p>
        </p:txBody>
      </p:sp>
      <p:sp>
        <p:nvSpPr>
          <p:cNvPr id="3" name="Content Placeholder 2">
            <a:extLst>
              <a:ext uri="{FF2B5EF4-FFF2-40B4-BE49-F238E27FC236}">
                <a16:creationId xmlns:a16="http://schemas.microsoft.com/office/drawing/2014/main" id="{B07BD53A-9171-1907-AADF-97C57042DC73}"/>
              </a:ext>
            </a:extLst>
          </p:cNvPr>
          <p:cNvSpPr>
            <a:spLocks noGrp="1"/>
          </p:cNvSpPr>
          <p:nvPr>
            <p:ph idx="1"/>
          </p:nvPr>
        </p:nvSpPr>
        <p:spPr>
          <a:xfrm>
            <a:off x="818712" y="2511045"/>
            <a:ext cx="10554574" cy="3636511"/>
          </a:xfrm>
        </p:spPr>
        <p:txBody>
          <a:bodyPr/>
          <a:lstStyle/>
          <a:p>
            <a:r>
              <a:rPr lang="en-IN" b="1" dirty="0"/>
              <a:t>Website: </a:t>
            </a:r>
            <a:r>
              <a:rPr lang="en-GB" sz="1800" u="sng" dirty="0">
                <a:hlinkClick r:id="rId2">
                  <a:extLst>
                    <a:ext uri="{A12FA001-AC4F-418D-AE19-62706E023703}">
                      <ahyp:hlinkClr xmlns:ahyp="http://schemas.microsoft.com/office/drawing/2018/hyperlinkcolor" val="tx"/>
                    </a:ext>
                  </a:extLst>
                </a:hlinkClick>
              </a:rPr>
              <a:t>http://zero.webappsecurity.com/</a:t>
            </a:r>
            <a:endParaRPr lang="en-GB" sz="1800" u="sng" dirty="0"/>
          </a:p>
          <a:p>
            <a:r>
              <a:rPr lang="en-GB" b="1" dirty="0"/>
              <a:t>Website name: </a:t>
            </a:r>
            <a:r>
              <a:rPr lang="en-GB" dirty="0"/>
              <a:t>Zero Bank’s Website</a:t>
            </a:r>
          </a:p>
          <a:p>
            <a:r>
              <a:rPr lang="en-GB" sz="1800" b="1" dirty="0"/>
              <a:t>Tool used to find vulnerabilities: </a:t>
            </a:r>
            <a:r>
              <a:rPr lang="en-GB" sz="1800" dirty="0"/>
              <a:t>OWASP ZAP</a:t>
            </a:r>
          </a:p>
          <a:p>
            <a:r>
              <a:rPr lang="en-GB" dirty="0"/>
              <a:t>The website has the possibility of Cross-Site Scripting (XSS) via remote inclusion which allows an unknown person to make undesirable changes to it such as changes in the appearance of website, stealing cookies and essential information etc.</a:t>
            </a:r>
          </a:p>
          <a:p>
            <a:r>
              <a:rPr lang="en-GB" dirty="0"/>
              <a:t>As this website uses HTTP which are less secure making it easily possible for black hat or grey hat hackers to penetrate into the network, destroy all the data by breaching into it and do many more malicious activities which can be harmful.</a:t>
            </a:r>
          </a:p>
          <a:p>
            <a:endParaRPr lang="en-GB" sz="1800" dirty="0"/>
          </a:p>
          <a:p>
            <a:endParaRPr lang="en-GB" dirty="0"/>
          </a:p>
          <a:p>
            <a:endParaRPr lang="en-IN" dirty="0"/>
          </a:p>
        </p:txBody>
      </p:sp>
    </p:spTree>
    <p:extLst>
      <p:ext uri="{BB962C8B-B14F-4D97-AF65-F5344CB8AC3E}">
        <p14:creationId xmlns:p14="http://schemas.microsoft.com/office/powerpoint/2010/main" val="135441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FE40-1C19-4ACA-3898-03B0DFE61C06}"/>
              </a:ext>
            </a:extLst>
          </p:cNvPr>
          <p:cNvSpPr>
            <a:spLocks noGrp="1"/>
          </p:cNvSpPr>
          <p:nvPr>
            <p:ph type="title"/>
          </p:nvPr>
        </p:nvSpPr>
        <p:spPr/>
        <p:txBody>
          <a:bodyPr/>
          <a:lstStyle/>
          <a:p>
            <a:r>
              <a:rPr lang="en-IN" dirty="0"/>
              <a:t>Solutions</a:t>
            </a:r>
          </a:p>
        </p:txBody>
      </p:sp>
      <p:sp>
        <p:nvSpPr>
          <p:cNvPr id="3" name="Content Placeholder 2">
            <a:extLst>
              <a:ext uri="{FF2B5EF4-FFF2-40B4-BE49-F238E27FC236}">
                <a16:creationId xmlns:a16="http://schemas.microsoft.com/office/drawing/2014/main" id="{B58C0100-BF7F-CA91-58D9-F11E73213A03}"/>
              </a:ext>
            </a:extLst>
          </p:cNvPr>
          <p:cNvSpPr>
            <a:spLocks noGrp="1"/>
          </p:cNvSpPr>
          <p:nvPr>
            <p:ph idx="1"/>
          </p:nvPr>
        </p:nvSpPr>
        <p:spPr/>
        <p:txBody>
          <a:bodyPr/>
          <a:lstStyle/>
          <a:p>
            <a:r>
              <a:rPr lang="en-IN" dirty="0"/>
              <a:t>Using “web application firewall” in order to alert the developer about the attack in advance by filtering the bots</a:t>
            </a:r>
          </a:p>
          <a:p>
            <a:r>
              <a:rPr lang="en-IN" dirty="0"/>
              <a:t>Make sure that the website specifies UTF-8 charset in the headers</a:t>
            </a:r>
          </a:p>
          <a:p>
            <a:r>
              <a:rPr lang="en-IN" dirty="0"/>
              <a:t>Validation of input when it is arrived should be ensured</a:t>
            </a:r>
          </a:p>
          <a:p>
            <a:r>
              <a:rPr lang="en-IN" dirty="0"/>
              <a:t>When the data is output for user then it should be encoded properly</a:t>
            </a:r>
          </a:p>
          <a:p>
            <a:r>
              <a:rPr lang="en-IN" dirty="0"/>
              <a:t>Escaping the user input so that it cannot be interpreted in malicious manner</a:t>
            </a:r>
          </a:p>
          <a:p>
            <a:endParaRPr lang="en-IN" dirty="0"/>
          </a:p>
        </p:txBody>
      </p:sp>
    </p:spTree>
    <p:extLst>
      <p:ext uri="{BB962C8B-B14F-4D97-AF65-F5344CB8AC3E}">
        <p14:creationId xmlns:p14="http://schemas.microsoft.com/office/powerpoint/2010/main" val="220019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4151-6321-DE9B-0821-C65667151361}"/>
              </a:ext>
            </a:extLst>
          </p:cNvPr>
          <p:cNvSpPr>
            <a:spLocks noGrp="1"/>
          </p:cNvSpPr>
          <p:nvPr>
            <p:ph type="title"/>
          </p:nvPr>
        </p:nvSpPr>
        <p:spPr/>
        <p:txBody>
          <a:bodyPr>
            <a:normAutofit/>
          </a:bodyPr>
          <a:lstStyle/>
          <a:p>
            <a:r>
              <a:rPr lang="en-IN" sz="7200" dirty="0">
                <a:latin typeface="Book Antiqua" panose="02040602050305030304" pitchFamily="18" charset="0"/>
              </a:rPr>
              <a:t>TASK - 02</a:t>
            </a:r>
          </a:p>
        </p:txBody>
      </p:sp>
      <p:sp>
        <p:nvSpPr>
          <p:cNvPr id="3" name="Text Placeholder 2">
            <a:extLst>
              <a:ext uri="{FF2B5EF4-FFF2-40B4-BE49-F238E27FC236}">
                <a16:creationId xmlns:a16="http://schemas.microsoft.com/office/drawing/2014/main" id="{041F9910-920B-DC61-F091-6B416A32C9ED}"/>
              </a:ext>
            </a:extLst>
          </p:cNvPr>
          <p:cNvSpPr>
            <a:spLocks noGrp="1"/>
          </p:cNvSpPr>
          <p:nvPr>
            <p:ph type="body" idx="1"/>
          </p:nvPr>
        </p:nvSpPr>
        <p:spPr>
          <a:xfrm>
            <a:off x="1484310" y="2909047"/>
            <a:ext cx="10018713" cy="1447800"/>
          </a:xfrm>
        </p:spPr>
        <p:txBody>
          <a:bodyPr>
            <a:normAutofit/>
          </a:bodyPr>
          <a:lstStyle/>
          <a:p>
            <a:r>
              <a:rPr lang="en-IN" sz="4000" dirty="0">
                <a:latin typeface="Cambria" panose="02040503050406030204" pitchFamily="18" charset="0"/>
                <a:ea typeface="Cambria" panose="02040503050406030204" pitchFamily="18" charset="0"/>
              </a:rPr>
              <a:t>Finding vulnerabilities from a given website</a:t>
            </a:r>
          </a:p>
        </p:txBody>
      </p:sp>
    </p:spTree>
    <p:extLst>
      <p:ext uri="{BB962C8B-B14F-4D97-AF65-F5344CB8AC3E}">
        <p14:creationId xmlns:p14="http://schemas.microsoft.com/office/powerpoint/2010/main" val="280473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6301-ED63-8740-EE27-D51224F81F3E}"/>
              </a:ext>
            </a:extLst>
          </p:cNvPr>
          <p:cNvSpPr>
            <a:spLocks noGrp="1"/>
          </p:cNvSpPr>
          <p:nvPr>
            <p:ph type="title"/>
          </p:nvPr>
        </p:nvSpPr>
        <p:spPr>
          <a:xfrm>
            <a:off x="667217" y="3429000"/>
            <a:ext cx="10534836" cy="632012"/>
          </a:xfrm>
        </p:spPr>
        <p:txBody>
          <a:bodyPr>
            <a:noAutofit/>
          </a:bodyPr>
          <a:lstStyle/>
          <a:p>
            <a:r>
              <a:rPr lang="en-IN" sz="3600" dirty="0">
                <a:latin typeface="Cambria" panose="02040503050406030204" pitchFamily="18" charset="0"/>
                <a:ea typeface="Cambria" panose="02040503050406030204" pitchFamily="18" charset="0"/>
              </a:rPr>
              <a:t>Using OWASP ZAP</a:t>
            </a:r>
            <a:br>
              <a:rPr lang="en-IN" sz="3600" dirty="0">
                <a:latin typeface="Cambria" panose="02040503050406030204" pitchFamily="18" charset="0"/>
                <a:ea typeface="Cambria" panose="02040503050406030204" pitchFamily="18" charset="0"/>
              </a:rPr>
            </a:br>
            <a:r>
              <a:rPr lang="en-IN" sz="3600" dirty="0">
                <a:latin typeface="Cambria" panose="02040503050406030204" pitchFamily="18" charset="0"/>
                <a:ea typeface="Cambria" panose="02040503050406030204" pitchFamily="18" charset="0"/>
              </a:rPr>
              <a:t>Snapshots of vulnerabilities found</a:t>
            </a:r>
            <a:endParaRPr lang="en-IN"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0865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708F0A-B1E7-405F-61BB-1ED00EE96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47" y="264460"/>
            <a:ext cx="10945906" cy="6157072"/>
          </a:xfrm>
          <a:prstGeom prst="rect">
            <a:avLst/>
          </a:prstGeom>
        </p:spPr>
      </p:pic>
    </p:spTree>
    <p:extLst>
      <p:ext uri="{BB962C8B-B14F-4D97-AF65-F5344CB8AC3E}">
        <p14:creationId xmlns:p14="http://schemas.microsoft.com/office/powerpoint/2010/main" val="131525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9BC296-0118-7C8C-ABB4-ECF707535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91" y="244288"/>
            <a:ext cx="11323418" cy="6369423"/>
          </a:xfrm>
          <a:prstGeom prst="rect">
            <a:avLst/>
          </a:prstGeom>
        </p:spPr>
      </p:pic>
    </p:spTree>
    <p:extLst>
      <p:ext uri="{BB962C8B-B14F-4D97-AF65-F5344CB8AC3E}">
        <p14:creationId xmlns:p14="http://schemas.microsoft.com/office/powerpoint/2010/main" val="155563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B020D2-610C-72B6-6B84-31FE20B15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930" y="295835"/>
            <a:ext cx="11140140" cy="6266329"/>
          </a:xfrm>
          <a:prstGeom prst="rect">
            <a:avLst/>
          </a:prstGeom>
        </p:spPr>
      </p:pic>
    </p:spTree>
    <p:extLst>
      <p:ext uri="{BB962C8B-B14F-4D97-AF65-F5344CB8AC3E}">
        <p14:creationId xmlns:p14="http://schemas.microsoft.com/office/powerpoint/2010/main" val="161687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0C8669-9076-1EDE-1EB4-E6DEB81F5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59" y="266699"/>
            <a:ext cx="11510682" cy="6474759"/>
          </a:xfrm>
          <a:prstGeom prst="rect">
            <a:avLst/>
          </a:prstGeom>
        </p:spPr>
      </p:pic>
    </p:spTree>
    <p:extLst>
      <p:ext uri="{BB962C8B-B14F-4D97-AF65-F5344CB8AC3E}">
        <p14:creationId xmlns:p14="http://schemas.microsoft.com/office/powerpoint/2010/main" val="56519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DA2773-B2EA-4EDC-6522-7EAEDB279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76" y="146237"/>
            <a:ext cx="11672047" cy="6565526"/>
          </a:xfrm>
          <a:prstGeom prst="rect">
            <a:avLst/>
          </a:prstGeom>
        </p:spPr>
      </p:pic>
    </p:spTree>
    <p:extLst>
      <p:ext uri="{BB962C8B-B14F-4D97-AF65-F5344CB8AC3E}">
        <p14:creationId xmlns:p14="http://schemas.microsoft.com/office/powerpoint/2010/main" val="351331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D619C5-2D33-C7ED-A92E-CBD86F03D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70" y="204227"/>
            <a:ext cx="11465859" cy="6449546"/>
          </a:xfrm>
          <a:prstGeom prst="rect">
            <a:avLst/>
          </a:prstGeom>
        </p:spPr>
      </p:pic>
    </p:spTree>
    <p:extLst>
      <p:ext uri="{BB962C8B-B14F-4D97-AF65-F5344CB8AC3E}">
        <p14:creationId xmlns:p14="http://schemas.microsoft.com/office/powerpoint/2010/main" val="532483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140</TotalTime>
  <Words>222</Words>
  <Application>Microsoft Office PowerPoint</Application>
  <PresentationFormat>Widescreen</PresentationFormat>
  <Paragraphs>20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Book Antiqua</vt:lpstr>
      <vt:lpstr>Cambria</vt:lpstr>
      <vt:lpstr>Century Gothic</vt:lpstr>
      <vt:lpstr>Wingdings 2</vt:lpstr>
      <vt:lpstr>Quotable</vt:lpstr>
      <vt:lpstr>Internship Studio’s Ethical Hacking  Internship Project</vt:lpstr>
      <vt:lpstr>TASK - 02</vt:lpstr>
      <vt:lpstr>Using OWASP ZAP Snapshots of vulnerabilities found</vt:lpstr>
      <vt:lpstr>PowerPoint Presentation</vt:lpstr>
      <vt:lpstr>PowerPoint Presentation</vt:lpstr>
      <vt:lpstr>PowerPoint Presentation</vt:lpstr>
      <vt:lpstr>PowerPoint Presentation</vt:lpstr>
      <vt:lpstr>PowerPoint Presentation</vt:lpstr>
      <vt:lpstr>PowerPoint Presentation</vt:lpstr>
      <vt:lpstr>Alerts description in the ZAP report</vt:lpstr>
      <vt:lpstr>PowerPoint Presentation</vt:lpstr>
      <vt:lpstr>PowerPoint Presentation</vt:lpstr>
      <vt:lpstr>PowerPoint Presentation</vt:lpstr>
      <vt:lpstr>REPORT</vt:lpstr>
      <vt:lpstr>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Studio’s Ethical Hacking  Internship Project</dc:title>
  <dc:creator>shreya pandey</dc:creator>
  <cp:lastModifiedBy>shreya pandey</cp:lastModifiedBy>
  <cp:revision>3</cp:revision>
  <dcterms:created xsi:type="dcterms:W3CDTF">2022-07-30T15:10:57Z</dcterms:created>
  <dcterms:modified xsi:type="dcterms:W3CDTF">2022-07-31T13:34:27Z</dcterms:modified>
</cp:coreProperties>
</file>