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9"/>
    <p:restoredTop sz="94714"/>
  </p:normalViewPr>
  <p:slideViewPr>
    <p:cSldViewPr snapToGrid="0" snapToObjects="1">
      <p:cViewPr varScale="1">
        <p:scale>
          <a:sx n="140" d="100"/>
          <a:sy n="140" d="100"/>
        </p:scale>
        <p:origin x="2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E3EA-2E70-514A-BD36-41B2F09D3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42EC0-E256-CA45-8E1D-3087068A1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7B595-8BBD-9947-9C42-E6A9716E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AF39-DFA1-C243-8BEB-5FF69DA5E5D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7E492-9401-4747-9489-DFF4DD5F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14A78-517E-E043-AEDC-BC7727E0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B819-0A9D-D849-B258-AB8B0698A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7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965C-AA14-714E-B0B0-CC3ADA6C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F1D11-0242-4144-B6AF-B9539D199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255AE-7BDA-A24B-BCBA-8FAABEDB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AF39-DFA1-C243-8BEB-5FF69DA5E5D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0CF3B-3A42-E242-8D77-95313356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68FE5-E9A5-CE43-BDD6-79B5A724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B819-0A9D-D849-B258-AB8B0698A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3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2C8FC-D949-7B45-B1C3-8070A4221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13126-520D-814D-8A06-7EC62D527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B376B-887B-9D4F-8F5D-B1536D8E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AF39-DFA1-C243-8BEB-5FF69DA5E5D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BFA24-13A3-E643-8015-61ED1DFD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A5CCA-17AE-2D4E-A84E-590D0C63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B819-0A9D-D849-B258-AB8B0698A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3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9223-B650-E349-AB82-34613089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75E8C-0568-F54B-92DD-C2536F442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B547A-596B-6249-ACE6-4C0C825E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AF39-DFA1-C243-8BEB-5FF69DA5E5D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A75B0-21E9-F842-8BF7-3C1D5DB6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890B2-CF1A-2642-956F-43CD2A72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B819-0A9D-D849-B258-AB8B0698A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2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1590-B896-5E42-99DC-B569AD43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47F22-5077-BE47-8C29-36B8CB74A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EFBCC-D3A4-7149-875B-F3AF44C4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AF39-DFA1-C243-8BEB-5FF69DA5E5D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E0266-0A8F-414A-936D-43616996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1EAFC-7AD5-8C49-BA6C-ADC27C2B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B819-0A9D-D849-B258-AB8B0698A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14E0-D59C-0246-833B-ED733AE3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04753-9F25-AD4D-A851-BDE1049F1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E6CFA-B904-E84D-A9DB-9E60E6AF7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203B4-B4CD-BC41-9A0B-B61130C6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AF39-DFA1-C243-8BEB-5FF69DA5E5D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1B200-13EE-4E41-9DD2-BA4F5B91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3EDC9-8298-F640-A2A1-512C01BE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B819-0A9D-D849-B258-AB8B0698A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8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3CBC-3137-3442-B782-F905C4D8D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430B9-1110-CA46-AB79-C18C391D8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E0357-BC25-D84E-9624-926F79B81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8CBD0-0A59-4E41-8C31-A317841F1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3DF26-85FF-8444-810A-9E348484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19EB9D-4316-4D42-8C25-8C134101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AF39-DFA1-C243-8BEB-5FF69DA5E5D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4CEBF-ACE8-9545-9708-E541E0E6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4A0C5C-3957-7F41-91F1-00CD4F8D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B819-0A9D-D849-B258-AB8B0698A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2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C5A1-9854-584E-BD8B-86D01002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26ACE-E373-9C4B-A4C8-4AB5FD3A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AF39-DFA1-C243-8BEB-5FF69DA5E5D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89418-AA0A-1045-AA14-B01251F0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E3B65-145B-ED43-A204-C6FD91E3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B819-0A9D-D849-B258-AB8B0698A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9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2276C-3EE0-5146-A614-929A0CD3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AF39-DFA1-C243-8BEB-5FF69DA5E5D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E95FF-D980-B546-8656-F5FB88FB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3753C-7AC7-7345-9A95-0F44C0AD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B819-0A9D-D849-B258-AB8B0698A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9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3E62-21E5-3D40-8ABB-14AA15F4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8856-5985-EE43-9BD2-5D3403AE4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9021E-7925-BB49-A23D-0F5856032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259B0-6845-1547-AC7E-F958C42B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AF39-DFA1-C243-8BEB-5FF69DA5E5D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68B21-9D5B-3641-A03A-3B97079E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C266D-E1D8-7C41-9702-3176C273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B819-0A9D-D849-B258-AB8B0698A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2988B-8720-0640-8E34-E1E9F971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A1FDA-47AC-F343-9AB8-8AE85451A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F36CB-98BA-8640-9EDA-12F882F12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17308-5889-6A4E-ADB2-C4C02F9F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AF39-DFA1-C243-8BEB-5FF69DA5E5D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065F5-499A-4641-8010-3B5258EC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B99F6-4A1E-A240-9EB7-F42C3CB1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B819-0A9D-D849-B258-AB8B0698A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5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EA495-6AE4-6940-97A7-621BA8CC6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22C62-9A7D-3B4A-885C-159CD84DA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1BE04-7156-4B49-85B2-6EB86058D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8AF39-DFA1-C243-8BEB-5FF69DA5E5D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D8359-98AD-9B4B-94F3-CC9DD8CBF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FDD7B-DCA7-C24D-86AA-E13F93EFD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9B819-0A9D-D849-B258-AB8B0698A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loud 16">
            <a:extLst>
              <a:ext uri="{FF2B5EF4-FFF2-40B4-BE49-F238E27FC236}">
                <a16:creationId xmlns:a16="http://schemas.microsoft.com/office/drawing/2014/main" id="{B051121A-E221-F949-A1C8-6800BCB871A0}"/>
              </a:ext>
            </a:extLst>
          </p:cNvPr>
          <p:cNvSpPr/>
          <p:nvPr/>
        </p:nvSpPr>
        <p:spPr>
          <a:xfrm>
            <a:off x="992124" y="-689502"/>
            <a:ext cx="10163556" cy="8421624"/>
          </a:xfrm>
          <a:prstGeom prst="cloud">
            <a:avLst/>
          </a:prstGeom>
          <a:solidFill>
            <a:schemeClr val="tx1">
              <a:alpha val="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49B050-62B0-8645-BBE5-37736C4FB5C5}"/>
              </a:ext>
            </a:extLst>
          </p:cNvPr>
          <p:cNvGrpSpPr/>
          <p:nvPr/>
        </p:nvGrpSpPr>
        <p:grpSpPr>
          <a:xfrm rot="10800000">
            <a:off x="6333716" y="3139102"/>
            <a:ext cx="2536034" cy="3608534"/>
            <a:chOff x="3413852" y="221312"/>
            <a:chExt cx="2536034" cy="3608534"/>
          </a:xfrm>
        </p:grpSpPr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5ED42A8D-5533-4640-B190-41DF2652E1D7}"/>
                </a:ext>
              </a:extLst>
            </p:cNvPr>
            <p:cNvSpPr/>
            <p:nvPr/>
          </p:nvSpPr>
          <p:spPr>
            <a:xfrm rot="18420000" flipV="1">
              <a:off x="3254126" y="1134086"/>
              <a:ext cx="2886064" cy="2505456"/>
            </a:xfrm>
            <a:prstGeom prst="trapezoid">
              <a:avLst/>
            </a:prstGeom>
            <a:ln w="57150">
              <a:solidFill>
                <a:schemeClr val="tx1"/>
              </a:solidFill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CF50BBE-FB7E-924A-9D67-8737A52DDD6A}"/>
                </a:ext>
              </a:extLst>
            </p:cNvPr>
            <p:cNvSpPr/>
            <p:nvPr/>
          </p:nvSpPr>
          <p:spPr>
            <a:xfrm rot="2220000">
              <a:off x="3413852" y="221312"/>
              <a:ext cx="612721" cy="2861459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5-Point Star 6">
            <a:extLst>
              <a:ext uri="{FF2B5EF4-FFF2-40B4-BE49-F238E27FC236}">
                <a16:creationId xmlns:a16="http://schemas.microsoft.com/office/drawing/2014/main" id="{5598F663-91E5-5E4E-A160-03463BB523ED}"/>
              </a:ext>
            </a:extLst>
          </p:cNvPr>
          <p:cNvSpPr/>
          <p:nvPr/>
        </p:nvSpPr>
        <p:spPr>
          <a:xfrm>
            <a:off x="5971033" y="3230542"/>
            <a:ext cx="474133" cy="474133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D6CC8DF-BA62-D940-B8F4-286813430C24}"/>
              </a:ext>
            </a:extLst>
          </p:cNvPr>
          <p:cNvSpPr/>
          <p:nvPr/>
        </p:nvSpPr>
        <p:spPr>
          <a:xfrm rot="2233661">
            <a:off x="5610266" y="2250434"/>
            <a:ext cx="1141623" cy="2524939"/>
          </a:xfrm>
          <a:prstGeom prst="roundRect">
            <a:avLst/>
          </a:prstGeom>
          <a:gradFill flip="none" rotWithShape="0">
            <a:gsLst>
              <a:gs pos="0">
                <a:schemeClr val="accent1">
                  <a:lumMod val="20000"/>
                  <a:lumOff val="80000"/>
                  <a:alpha val="80000"/>
                </a:schemeClr>
              </a:gs>
              <a:gs pos="28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EED9A0-B475-5245-9023-789C002923DC}"/>
              </a:ext>
            </a:extLst>
          </p:cNvPr>
          <p:cNvGrpSpPr/>
          <p:nvPr/>
        </p:nvGrpSpPr>
        <p:grpSpPr>
          <a:xfrm>
            <a:off x="3471902" y="303214"/>
            <a:ext cx="2536034" cy="3608534"/>
            <a:chOff x="3413852" y="221312"/>
            <a:chExt cx="2536034" cy="3608534"/>
          </a:xfrm>
        </p:grpSpPr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D7E3AA4E-0346-D64D-A503-454D72DA15CE}"/>
                </a:ext>
              </a:extLst>
            </p:cNvPr>
            <p:cNvSpPr/>
            <p:nvPr/>
          </p:nvSpPr>
          <p:spPr>
            <a:xfrm rot="18420000" flipV="1">
              <a:off x="3254126" y="1134086"/>
              <a:ext cx="2886064" cy="2505456"/>
            </a:xfrm>
            <a:prstGeom prst="trapezoid">
              <a:avLst/>
            </a:prstGeom>
            <a:ln w="57150">
              <a:solidFill>
                <a:schemeClr val="tx1"/>
              </a:solidFill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8CCCE7E-A269-A441-8BBC-48EC12BF46AA}"/>
                </a:ext>
              </a:extLst>
            </p:cNvPr>
            <p:cNvSpPr/>
            <p:nvPr/>
          </p:nvSpPr>
          <p:spPr>
            <a:xfrm rot="2220000">
              <a:off x="3413852" y="221312"/>
              <a:ext cx="612721" cy="2861459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Arc 14">
            <a:extLst>
              <a:ext uri="{FF2B5EF4-FFF2-40B4-BE49-F238E27FC236}">
                <a16:creationId xmlns:a16="http://schemas.microsoft.com/office/drawing/2014/main" id="{7D3DC210-1BA0-1245-BD5B-DF2FBABB7D3B}"/>
              </a:ext>
            </a:extLst>
          </p:cNvPr>
          <p:cNvSpPr/>
          <p:nvPr/>
        </p:nvSpPr>
        <p:spPr>
          <a:xfrm rot="12976303">
            <a:off x="5456612" y="3821407"/>
            <a:ext cx="211293" cy="1093951"/>
          </a:xfrm>
          <a:prstGeom prst="arc">
            <a:avLst>
              <a:gd name="adj1" fmla="val 7641511"/>
              <a:gd name="adj2" fmla="val 17554667"/>
            </a:avLst>
          </a:prstGeom>
          <a:ln w="2222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4C44F73-63E8-2B40-BD19-4607D81A2E2B}"/>
              </a:ext>
            </a:extLst>
          </p:cNvPr>
          <p:cNvSpPr/>
          <p:nvPr/>
        </p:nvSpPr>
        <p:spPr>
          <a:xfrm rot="2233661">
            <a:off x="5610264" y="2258841"/>
            <a:ext cx="1141623" cy="2524939"/>
          </a:xfrm>
          <a:prstGeom prst="roundRect">
            <a:avLst/>
          </a:prstGeom>
          <a:gradFill flip="none" rotWithShape="1">
            <a:gsLst>
              <a:gs pos="69000">
                <a:schemeClr val="accent1">
                  <a:alpha val="0"/>
                  <a:lumMod val="0"/>
                  <a:lumOff val="100000"/>
                </a:schemeClr>
              </a:gs>
              <a:gs pos="100000">
                <a:srgbClr val="FF0000">
                  <a:alpha val="60000"/>
                </a:srgb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glow rad="63500">
              <a:srgbClr val="FF0000">
                <a:alpha val="1000"/>
              </a:srgb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B6C4CE-49FA-9044-80B6-E40DB0EAFE76}"/>
              </a:ext>
            </a:extLst>
          </p:cNvPr>
          <p:cNvSpPr txBox="1"/>
          <p:nvPr/>
        </p:nvSpPr>
        <p:spPr>
          <a:xfrm rot="2220000">
            <a:off x="4168464" y="2324227"/>
            <a:ext cx="1366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Outflow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8AB546-85C8-B645-BA99-D83DD87AF1E2}"/>
              </a:ext>
            </a:extLst>
          </p:cNvPr>
          <p:cNvSpPr txBox="1"/>
          <p:nvPr/>
        </p:nvSpPr>
        <p:spPr>
          <a:xfrm rot="2220000">
            <a:off x="6554960" y="4067911"/>
            <a:ext cx="1366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Outflow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26A1D-E1BC-C84D-96BB-54E4FA84B658}"/>
              </a:ext>
            </a:extLst>
          </p:cNvPr>
          <p:cNvSpPr txBox="1"/>
          <p:nvPr/>
        </p:nvSpPr>
        <p:spPr>
          <a:xfrm>
            <a:off x="7977003" y="300738"/>
            <a:ext cx="1646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‘Hot Core’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C517E9-1D99-C340-84C1-2E17E06F4DDC}"/>
              </a:ext>
            </a:extLst>
          </p:cNvPr>
          <p:cNvSpPr txBox="1"/>
          <p:nvPr/>
        </p:nvSpPr>
        <p:spPr>
          <a:xfrm>
            <a:off x="6014042" y="1500343"/>
            <a:ext cx="2448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Embedded Disk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A26E59-6602-D34E-ADAE-31078305F217}"/>
              </a:ext>
            </a:extLst>
          </p:cNvPr>
          <p:cNvCxnSpPr/>
          <p:nvPr/>
        </p:nvCxnSpPr>
        <p:spPr>
          <a:xfrm flipH="1">
            <a:off x="6445166" y="2010530"/>
            <a:ext cx="792929" cy="880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960EB0-3FF9-7D45-A30D-092FEC49369F}"/>
              </a:ext>
            </a:extLst>
          </p:cNvPr>
          <p:cNvSpPr txBox="1"/>
          <p:nvPr/>
        </p:nvSpPr>
        <p:spPr>
          <a:xfrm>
            <a:off x="7862844" y="2189269"/>
            <a:ext cx="1930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Salted Crust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BA0C61-2DE1-2C45-91CF-30F0ECDCC72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255658" y="2450879"/>
            <a:ext cx="607186" cy="4293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37B53C-251A-5A41-A1C0-560180F93DC9}"/>
              </a:ext>
            </a:extLst>
          </p:cNvPr>
          <p:cNvCxnSpPr>
            <a:cxnSpLocks/>
          </p:cNvCxnSpPr>
          <p:nvPr/>
        </p:nvCxnSpPr>
        <p:spPr>
          <a:xfrm flipV="1">
            <a:off x="4562997" y="3565962"/>
            <a:ext cx="1507180" cy="6921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0343BCE-4AE4-6240-9309-50896C2928F2}"/>
              </a:ext>
            </a:extLst>
          </p:cNvPr>
          <p:cNvSpPr txBox="1"/>
          <p:nvPr/>
        </p:nvSpPr>
        <p:spPr>
          <a:xfrm>
            <a:off x="3701416" y="4086106"/>
            <a:ext cx="79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Src</a:t>
            </a:r>
            <a:r>
              <a:rPr lang="en-US" sz="2800" dirty="0"/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279421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2018-10-18T15:03:19Z</dcterms:created>
  <dcterms:modified xsi:type="dcterms:W3CDTF">2018-10-18T15:26:42Z</dcterms:modified>
</cp:coreProperties>
</file>