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9"/>
    <p:restoredTop sz="94714"/>
  </p:normalViewPr>
  <p:slideViewPr>
    <p:cSldViewPr snapToGrid="0" snapToObjects="1">
      <p:cViewPr>
        <p:scale>
          <a:sx n="79" d="100"/>
          <a:sy n="79" d="100"/>
        </p:scale>
        <p:origin x="2568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3EA-2E70-514A-BD36-41B2F09D3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42EC0-E256-CA45-8E1D-3087068A1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B595-8BBD-9947-9C42-E6A9716E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E492-9401-4747-9489-DFF4DD5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4A78-517E-E043-AEDC-BC7727E0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7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65C-AA14-714E-B0B0-CC3ADA6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1D11-0242-4144-B6AF-B9539D19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55AE-7BDA-A24B-BCBA-8FAABEDB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CF3B-3A42-E242-8D77-95313356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8FE5-E9A5-CE43-BDD6-79B5A724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2C8FC-D949-7B45-B1C3-8070A4221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3126-520D-814D-8A06-7EC62D527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376B-887B-9D4F-8F5D-B1536D8E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FA24-13A3-E643-8015-61ED1DFD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5CCA-17AE-2D4E-A84E-590D0C63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9223-B650-E349-AB82-34613089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5E8C-0568-F54B-92DD-C2536F44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547A-596B-6249-ACE6-4C0C825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75B0-21E9-F842-8BF7-3C1D5DB6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90B2-CF1A-2642-956F-43CD2A7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590-B896-5E42-99DC-B569AD4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47F22-5077-BE47-8C29-36B8CB74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FBCC-D3A4-7149-875B-F3AF44C4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0266-0A8F-414A-936D-43616996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EAFC-7AD5-8C49-BA6C-ADC27C2B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14E0-D59C-0246-833B-ED733AE3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4753-9F25-AD4D-A851-BDE1049F1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6CFA-B904-E84D-A9DB-9E60E6AF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03B4-B4CD-BC41-9A0B-B61130C6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1B200-13EE-4E41-9DD2-BA4F5B9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EDC9-8298-F640-A2A1-512C01BE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CBC-3137-3442-B782-F905C4D8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30B9-1110-CA46-AB79-C18C391D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E0357-BC25-D84E-9624-926F79B81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8CBD0-0A59-4E41-8C31-A317841F1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DF26-85FF-8444-810A-9E348484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9EB9D-4316-4D42-8C25-8C134101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4CEBF-ACE8-9545-9708-E541E0E6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A0C5C-3957-7F41-91F1-00CD4F8D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C5A1-9854-584E-BD8B-86D0100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26ACE-E373-9C4B-A4C8-4AB5FD3A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89418-AA0A-1045-AA14-B01251F0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3B65-145B-ED43-A204-C6FD91E3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2276C-3EE0-5146-A614-929A0CD3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E95FF-D980-B546-8656-F5FB88FB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753C-7AC7-7345-9A95-0F44C0AD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E62-21E5-3D40-8ABB-14AA15F4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8856-5985-EE43-9BD2-5D3403AE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9021E-7925-BB49-A23D-0F585603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59B0-6845-1547-AC7E-F958C42B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8B21-9D5B-3641-A03A-3B97079E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266D-E1D8-7C41-9702-3176C273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988B-8720-0640-8E34-E1E9F971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A1FDA-47AC-F343-9AB8-8AE85451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36CB-98BA-8640-9EDA-12F882F1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7308-5889-6A4E-ADB2-C4C02F9F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065F5-499A-4641-8010-3B5258EC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99F6-4A1E-A240-9EB7-F42C3CB1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EA495-6AE4-6940-97A7-621BA8CC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22C62-9A7D-3B4A-885C-159CD84D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BE04-7156-4B49-85B2-6EB86058D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8359-98AD-9B4B-94F3-CC9DD8CBF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DD7B-DCA7-C24D-86AA-E13F93EFD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1A3E984-67F2-5140-8024-8050785675AF}"/>
              </a:ext>
            </a:extLst>
          </p:cNvPr>
          <p:cNvGrpSpPr/>
          <p:nvPr/>
        </p:nvGrpSpPr>
        <p:grpSpPr>
          <a:xfrm>
            <a:off x="-1435100" y="-2717800"/>
            <a:ext cx="15214600" cy="12573000"/>
            <a:chOff x="-1435100" y="-2717800"/>
            <a:chExt cx="15214600" cy="12573000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B051121A-E221-F949-A1C8-6800BCB871A0}"/>
                </a:ext>
              </a:extLst>
            </p:cNvPr>
            <p:cNvSpPr/>
            <p:nvPr/>
          </p:nvSpPr>
          <p:spPr>
            <a:xfrm>
              <a:off x="-1435100" y="-2717800"/>
              <a:ext cx="15214600" cy="12573000"/>
            </a:xfrm>
            <a:prstGeom prst="cloud">
              <a:avLst/>
            </a:prstGeom>
            <a:solidFill>
              <a:schemeClr val="tx1">
                <a:alpha val="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69C138-0896-F14D-B030-B4C7255A0FF2}"/>
                </a:ext>
              </a:extLst>
            </p:cNvPr>
            <p:cNvGrpSpPr/>
            <p:nvPr/>
          </p:nvGrpSpPr>
          <p:grpSpPr>
            <a:xfrm rot="10800000">
              <a:off x="6260860" y="2878195"/>
              <a:ext cx="3509256" cy="5067965"/>
              <a:chOff x="2615856" y="-891525"/>
              <a:chExt cx="3509256" cy="5067965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354D3A24-0200-BA41-8B7E-6242C0B52CA0}"/>
                  </a:ext>
                </a:extLst>
              </p:cNvPr>
              <p:cNvSpPr/>
              <p:nvPr/>
            </p:nvSpPr>
            <p:spPr>
              <a:xfrm rot="18420000" flipV="1">
                <a:off x="2349307" y="400636"/>
                <a:ext cx="4042353" cy="3509256"/>
              </a:xfrm>
              <a:prstGeom prst="trapezoid">
                <a:avLst/>
              </a:prstGeom>
              <a:ln w="66675">
                <a:solidFill>
                  <a:schemeClr val="tx1"/>
                </a:solidFill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6543B23-8B95-684F-8ABE-42E1C55C5976}"/>
                  </a:ext>
                </a:extLst>
              </p:cNvPr>
              <p:cNvSpPr/>
              <p:nvPr/>
            </p:nvSpPr>
            <p:spPr>
              <a:xfrm rot="2220000" flipH="1">
                <a:off x="2683815" y="-891525"/>
                <a:ext cx="637341" cy="4019310"/>
              </a:xfrm>
              <a:prstGeom prst="ellipse">
                <a:avLst/>
              </a:prstGeom>
              <a:solidFill>
                <a:schemeClr val="accent1"/>
              </a:solidFill>
              <a:ln w="79375">
                <a:solidFill>
                  <a:schemeClr val="tx1"/>
                </a:solidFill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98F663-91E5-5E4E-A160-03463BB523ED}"/>
                </a:ext>
              </a:extLst>
            </p:cNvPr>
            <p:cNvSpPr/>
            <p:nvPr/>
          </p:nvSpPr>
          <p:spPr>
            <a:xfrm>
              <a:off x="5971033" y="3230542"/>
              <a:ext cx="474133" cy="47413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D6CC8DF-BA62-D940-B8F4-286813430C24}"/>
                </a:ext>
              </a:extLst>
            </p:cNvPr>
            <p:cNvSpPr/>
            <p:nvPr/>
          </p:nvSpPr>
          <p:spPr>
            <a:xfrm rot="2233661">
              <a:off x="5610266" y="2250434"/>
              <a:ext cx="1141623" cy="2524939"/>
            </a:xfrm>
            <a:prstGeom prst="roundRect">
              <a:avLst/>
            </a:prstGeom>
            <a:gradFill flip="none" rotWithShape="0"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8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2FF76B-D1A0-6740-82A2-E707CCF29645}"/>
                </a:ext>
              </a:extLst>
            </p:cNvPr>
            <p:cNvGrpSpPr/>
            <p:nvPr/>
          </p:nvGrpSpPr>
          <p:grpSpPr>
            <a:xfrm>
              <a:off x="2526313" y="-903763"/>
              <a:ext cx="3598799" cy="5080203"/>
              <a:chOff x="2526313" y="-903763"/>
              <a:chExt cx="3598799" cy="5080203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D7E3AA4E-0346-D64D-A503-454D72DA15CE}"/>
                  </a:ext>
                </a:extLst>
              </p:cNvPr>
              <p:cNvSpPr/>
              <p:nvPr/>
            </p:nvSpPr>
            <p:spPr>
              <a:xfrm rot="18420000" flipV="1">
                <a:off x="2349307" y="400636"/>
                <a:ext cx="4042353" cy="3509256"/>
              </a:xfrm>
              <a:prstGeom prst="trapezoid">
                <a:avLst/>
              </a:prstGeom>
              <a:ln w="66675">
                <a:solidFill>
                  <a:schemeClr val="tx1"/>
                </a:solidFill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CCCE7E-A269-A441-8BBC-48EC12BF46AA}"/>
                  </a:ext>
                </a:extLst>
              </p:cNvPr>
              <p:cNvSpPr/>
              <p:nvPr/>
            </p:nvSpPr>
            <p:spPr>
              <a:xfrm rot="2220000">
                <a:off x="2526313" y="-903763"/>
                <a:ext cx="904374" cy="4019310"/>
              </a:xfrm>
              <a:prstGeom prst="ellipse">
                <a:avLst/>
              </a:prstGeom>
              <a:solidFill>
                <a:schemeClr val="accent1"/>
              </a:solidFill>
              <a:ln w="66675">
                <a:solidFill>
                  <a:schemeClr val="tx1"/>
                </a:solidFill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D3DC210-1BA0-1245-BD5B-DF2FBABB7D3B}"/>
                </a:ext>
              </a:extLst>
            </p:cNvPr>
            <p:cNvSpPr/>
            <p:nvPr/>
          </p:nvSpPr>
          <p:spPr>
            <a:xfrm rot="12976303">
              <a:off x="5456612" y="3821407"/>
              <a:ext cx="211293" cy="1093951"/>
            </a:xfrm>
            <a:prstGeom prst="arc">
              <a:avLst>
                <a:gd name="adj1" fmla="val 7641511"/>
                <a:gd name="adj2" fmla="val 17554667"/>
              </a:avLst>
            </a:prstGeom>
            <a:ln w="22225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4C44F73-63E8-2B40-BD19-4607D81A2E2B}"/>
                </a:ext>
              </a:extLst>
            </p:cNvPr>
            <p:cNvSpPr/>
            <p:nvPr/>
          </p:nvSpPr>
          <p:spPr>
            <a:xfrm rot="2233661">
              <a:off x="5610264" y="2258841"/>
              <a:ext cx="1141623" cy="2524939"/>
            </a:xfrm>
            <a:prstGeom prst="roundRect">
              <a:avLst/>
            </a:prstGeom>
            <a:gradFill flip="none" rotWithShape="1">
              <a:gsLst>
                <a:gs pos="6900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rgbClr val="FF0000">
                    <a:alpha val="6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63500">
                <a:srgbClr val="FF0000">
                  <a:alpha val="1000"/>
                </a:srgb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6C4CE-49FA-9044-80B6-E40DB0EAFE76}"/>
                </a:ext>
              </a:extLst>
            </p:cNvPr>
            <p:cNvSpPr txBox="1"/>
            <p:nvPr/>
          </p:nvSpPr>
          <p:spPr>
            <a:xfrm rot="2220000">
              <a:off x="3570657" y="1959290"/>
              <a:ext cx="20451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Outflow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8AB546-85C8-B645-BA99-D83DD87AF1E2}"/>
                </a:ext>
              </a:extLst>
            </p:cNvPr>
            <p:cNvSpPr txBox="1"/>
            <p:nvPr/>
          </p:nvSpPr>
          <p:spPr>
            <a:xfrm rot="2220000">
              <a:off x="6621083" y="4242614"/>
              <a:ext cx="20451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Outflow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E26A1D-E1BC-C84D-96BB-54E4FA84B658}"/>
                </a:ext>
              </a:extLst>
            </p:cNvPr>
            <p:cNvSpPr txBox="1"/>
            <p:nvPr/>
          </p:nvSpPr>
          <p:spPr>
            <a:xfrm>
              <a:off x="8727168" y="-1049174"/>
              <a:ext cx="25031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‘Hot Core’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C517E9-1D99-C340-84C1-2E17E06F4DDC}"/>
                </a:ext>
              </a:extLst>
            </p:cNvPr>
            <p:cNvSpPr txBox="1"/>
            <p:nvPr/>
          </p:nvSpPr>
          <p:spPr>
            <a:xfrm>
              <a:off x="6290990" y="781223"/>
              <a:ext cx="37417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Embedded Disk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A26E59-6602-D34E-ADAE-31078305F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5167" y="1468209"/>
              <a:ext cx="631339" cy="142301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960EB0-3FF9-7D45-A30D-092FEC49369F}"/>
                </a:ext>
              </a:extLst>
            </p:cNvPr>
            <p:cNvSpPr txBox="1"/>
            <p:nvPr/>
          </p:nvSpPr>
          <p:spPr>
            <a:xfrm>
              <a:off x="8401737" y="2156457"/>
              <a:ext cx="29325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</a:rPr>
                <a:t>Salted Crust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BA0C61-2DE1-2C45-91CF-30F0ECDCC72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7266395" y="2541178"/>
              <a:ext cx="1135342" cy="27080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437B53C-251A-5A41-A1C0-560180F93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997" y="3565962"/>
              <a:ext cx="1507180" cy="69212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43BCE-4AE4-6240-9309-50896C2928F2}"/>
                </a:ext>
              </a:extLst>
            </p:cNvPr>
            <p:cNvSpPr txBox="1"/>
            <p:nvPr/>
          </p:nvSpPr>
          <p:spPr>
            <a:xfrm>
              <a:off x="3340549" y="4055352"/>
              <a:ext cx="114300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/>
                <a:t>Src</a:t>
              </a:r>
              <a:r>
                <a:rPr lang="en-US" sz="4400" dirty="0"/>
                <a:t> I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653383-74AD-0B4D-BE59-5DB03614DBFF}"/>
                </a:ext>
              </a:extLst>
            </p:cNvPr>
            <p:cNvSpPr/>
            <p:nvPr/>
          </p:nvSpPr>
          <p:spPr>
            <a:xfrm rot="1630416">
              <a:off x="10134587" y="4256600"/>
              <a:ext cx="189981" cy="11363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1C963C-D96F-8A44-97FF-9083A350F9DC}"/>
                </a:ext>
              </a:extLst>
            </p:cNvPr>
            <p:cNvSpPr/>
            <p:nvPr/>
          </p:nvSpPr>
          <p:spPr>
            <a:xfrm rot="1630416">
              <a:off x="9937730" y="4295267"/>
              <a:ext cx="189981" cy="11363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AD618F7-824A-2F43-BD25-1E4D7B1B3CF8}"/>
                </a:ext>
              </a:extLst>
            </p:cNvPr>
            <p:cNvGrpSpPr/>
            <p:nvPr/>
          </p:nvGrpSpPr>
          <p:grpSpPr>
            <a:xfrm>
              <a:off x="8027464" y="4392790"/>
              <a:ext cx="1921700" cy="3103995"/>
              <a:chOff x="8027464" y="4392790"/>
              <a:chExt cx="1921700" cy="310399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C8AB78-FE44-A34D-9BF2-D1C7C0FB9934}"/>
                  </a:ext>
                </a:extLst>
              </p:cNvPr>
              <p:cNvSpPr/>
              <p:nvPr/>
            </p:nvSpPr>
            <p:spPr>
              <a:xfrm rot="1630416">
                <a:off x="9759183" y="4392790"/>
                <a:ext cx="189981" cy="11363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675531-4560-C34F-8395-E061FA8019E9}"/>
                  </a:ext>
                </a:extLst>
              </p:cNvPr>
              <p:cNvSpPr/>
              <p:nvPr/>
            </p:nvSpPr>
            <p:spPr>
              <a:xfrm rot="2033615">
                <a:off x="8952204" y="4438545"/>
                <a:ext cx="189981" cy="30582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C3A9222-9565-D14C-A3CB-959BAB7D5D1E}"/>
                  </a:ext>
                </a:extLst>
              </p:cNvPr>
              <p:cNvSpPr/>
              <p:nvPr/>
            </p:nvSpPr>
            <p:spPr>
              <a:xfrm rot="2725328">
                <a:off x="8278376" y="6834725"/>
                <a:ext cx="189981" cy="6918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2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2018-10-18T15:03:19Z</dcterms:created>
  <dcterms:modified xsi:type="dcterms:W3CDTF">2018-10-18T15:44:17Z</dcterms:modified>
</cp:coreProperties>
</file>