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Playfair Display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4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ec642c8c9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ec642c8c9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ec642c8c9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ec642c8c9_0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06ded95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06ded95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f06ded954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f06ded954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ec642c8c9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ec642c8c9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ec642c8c9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ec642c8c9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ec642c8c9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ec642c8c9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62271" y="410433"/>
            <a:ext cx="3378300" cy="18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266353" y="2410833"/>
            <a:ext cx="3378300" cy="36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3047650" y="0"/>
            <a:ext cx="6096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05218" y="268390"/>
            <a:ext cx="408900" cy="5091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205218" y="268390"/>
            <a:ext cx="408900" cy="5091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00882" y="268390"/>
            <a:ext cx="408900" cy="5091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00882" y="268390"/>
            <a:ext cx="408900" cy="5091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19" y="268390"/>
            <a:ext cx="408900" cy="5091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19" y="268390"/>
            <a:ext cx="408900" cy="5091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33600" y="1106067"/>
            <a:ext cx="2566200" cy="119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233600" y="2397733"/>
            <a:ext cx="2566200" cy="39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266750" y="273117"/>
            <a:ext cx="7307400" cy="413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>
                <a:solidFill>
                  <a:srgbClr val="2D3B45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Carpool App</a:t>
            </a:r>
            <a:endParaRPr sz="8100">
              <a:solidFill>
                <a:srgbClr val="2D3B45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>
                <a:solidFill>
                  <a:srgbClr val="2D3B45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Group 1</a:t>
            </a:r>
            <a:endParaRPr sz="8100">
              <a:solidFill>
                <a:srgbClr val="2D3B45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1321225" y="5049475"/>
            <a:ext cx="7822800" cy="17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Kevin Anton, </a:t>
            </a:r>
            <a:endParaRPr sz="310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Soumik Chaudhuri, </a:t>
            </a:r>
            <a:endParaRPr sz="310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Kefin Sajan</a:t>
            </a:r>
            <a:endParaRPr sz="310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40" y="3931950"/>
            <a:ext cx="1519809" cy="269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600" y="3944988"/>
            <a:ext cx="1519799" cy="267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451" y="3945000"/>
            <a:ext cx="1519800" cy="269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311700" y="220092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2754450" y="477225"/>
            <a:ext cx="58017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objective is to allow NJIT students to exchange information and schedule a carpool to/from NJIT. We hope to connect people through their smartphones to each other.By introducing this application to the students at NJIT, we aim to play a part in reducing pollution, saving students on commute costs,  and reducing traffic on our roads. 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l="3848" t="1747" r="3197" b="1718"/>
          <a:stretch/>
        </p:blipFill>
        <p:spPr>
          <a:xfrm>
            <a:off x="311700" y="1214850"/>
            <a:ext cx="2209425" cy="5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What we used?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11700" y="1639825"/>
            <a:ext cx="55014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latin typeface="Playfair Display"/>
                <a:ea typeface="Playfair Display"/>
                <a:cs typeface="Playfair Display"/>
                <a:sym typeface="Playfair Display"/>
              </a:rPr>
              <a:t>This application is built on a applet supported by Hermit Lite Apps Browser. </a:t>
            </a:r>
            <a:r>
              <a:rPr lang="en" sz="2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Hermit converts web sites into lite apps that are tightly integrated with Android. One of Hermit’s claims is that it can create an app based off of any website.</a:t>
            </a:r>
            <a:endParaRPr sz="2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875" y="176975"/>
            <a:ext cx="2682125" cy="473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l="9362" r="9362"/>
          <a:stretch/>
        </p:blipFill>
        <p:spPr>
          <a:xfrm>
            <a:off x="3640575" y="62125"/>
            <a:ext cx="261829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l="9631" r="9631"/>
          <a:stretch/>
        </p:blipFill>
        <p:spPr>
          <a:xfrm>
            <a:off x="6258876" y="62125"/>
            <a:ext cx="261829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62271" y="410433"/>
            <a:ext cx="3378300" cy="18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Hermit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266353" y="2410833"/>
            <a:ext cx="3378300" cy="3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Lite apps browser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Allows us to convert a website into a portable lite app that can be accessed from the home screen of an android device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Simple conversion with immediate results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253475" y="1005848"/>
            <a:ext cx="38121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layfair Display"/>
                <a:ea typeface="Playfair Display"/>
                <a:cs typeface="Playfair Display"/>
                <a:sym typeface="Playfair Display"/>
              </a:rPr>
              <a:t>App </a:t>
            </a:r>
            <a:endParaRPr sz="3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layfair Display"/>
                <a:ea typeface="Playfair Display"/>
                <a:cs typeface="Playfair Display"/>
                <a:sym typeface="Playfair Display"/>
              </a:rPr>
              <a:t>Features</a:t>
            </a:r>
            <a:endParaRPr sz="3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183225" y="3082150"/>
            <a:ext cx="5977800" cy="3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Login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Car Viewer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User testimonials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Useful contact links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Options to book now or later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Account required to book a cab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l="2465" t="3889" r="2323" b="1233"/>
          <a:stretch/>
        </p:blipFill>
        <p:spPr>
          <a:xfrm>
            <a:off x="3680000" y="140238"/>
            <a:ext cx="2677875" cy="527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l="2955" t="4406" r="2320"/>
          <a:stretch/>
        </p:blipFill>
        <p:spPr>
          <a:xfrm>
            <a:off x="6612525" y="1316888"/>
            <a:ext cx="2400775" cy="53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283242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App Internals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355625" y="9110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Main Language: HTML, PHP, CSS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50" y="1465850"/>
            <a:ext cx="7477100" cy="50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233600" y="1106067"/>
            <a:ext cx="2566200" cy="11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233600" y="2397733"/>
            <a:ext cx="2566200" cy="3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AppOverview">
            <a:hlinkClick r:id="" action="ppaction://media"/>
            <a:extLst>
              <a:ext uri="{FF2B5EF4-FFF2-40B4-BE49-F238E27FC236}">
                <a16:creationId xmlns:a16="http://schemas.microsoft.com/office/drawing/2014/main" id="{EFD05CCC-EA8B-494E-B840-F540825D37A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57600" y="-22106"/>
            <a:ext cx="4987628" cy="6880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490250" y="1264475"/>
            <a:ext cx="5618700" cy="48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Kevin Anton, </a:t>
            </a:r>
            <a:endParaRPr sz="14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Soumik Chaudhuri, </a:t>
            </a:r>
            <a:endParaRPr sz="14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Kefin Sajan</a:t>
            </a:r>
            <a:endParaRPr sz="14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Carpool App </a:t>
            </a:r>
            <a:endParaRPr sz="14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Group 1</a:t>
            </a:r>
            <a:endParaRPr sz="17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2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42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2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(4:3)</PresentationFormat>
  <Paragraphs>32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Playfair Display</vt:lpstr>
      <vt:lpstr>Times New Roman</vt:lpstr>
      <vt:lpstr>Roboto</vt:lpstr>
      <vt:lpstr>Arial</vt:lpstr>
      <vt:lpstr>Geometric</vt:lpstr>
      <vt:lpstr>Carpool App Group 1</vt:lpstr>
      <vt:lpstr>About</vt:lpstr>
      <vt:lpstr>What we used? </vt:lpstr>
      <vt:lpstr>Hermit</vt:lpstr>
      <vt:lpstr>App  Features</vt:lpstr>
      <vt:lpstr>App Internals</vt:lpstr>
      <vt:lpstr>DEMO</vt:lpstr>
      <vt:lpstr>Thank you!   Kevin Anton,  Soumik Chaudhuri,  Kefin Sajan Carpool App  Group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Carpool App Group 1</dc:title>
  <cp:lastModifiedBy>Kefin Sajan</cp:lastModifiedBy>
  <cp:revision>1</cp:revision>
  <dcterms:modified xsi:type="dcterms:W3CDTF">2020-12-03T18:32:06Z</dcterms:modified>
</cp:coreProperties>
</file>