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15" r:id="rId48"/>
    <p:sldId id="304" r:id="rId49"/>
    <p:sldId id="312" r:id="rId50"/>
    <p:sldId id="31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5" d="100"/>
          <a:sy n="75" d="100"/>
        </p:scale>
        <p:origin x="-456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jpeg"/><Relationship Id="rId15" Type="http://schemas.openxmlformats.org/officeDocument/2006/relationships/image" Target="../media/image4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softwaregroup-bg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err="1" smtClean="0"/>
              <a:t>Bogomil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pic>
        <p:nvPicPr>
          <p:cNvPr id="15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7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789171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8412" y="1917000"/>
            <a:ext cx="3675956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66342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54412" y="2547986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78412" y="3867639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-1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1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150 - 20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+ 3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*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- 4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compile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009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64376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06600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2918</Words>
  <Application>Microsoft Office PowerPoint</Application>
  <PresentationFormat>Custom</PresentationFormat>
  <Paragraphs>589</Paragraphs>
  <Slides>50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SoftUniFoundation</vt:lpstr>
      <vt:lpstr>Operators and Expressions</vt:lpstr>
      <vt:lpstr>Table of Contents</vt:lpstr>
      <vt:lpstr>What is an Operator?</vt:lpstr>
      <vt:lpstr>Operators in C#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Free Trainings @ Software University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2015-01-31T12:59:12Z</dcterms:modified>
</cp:coreProperties>
</file>