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22"/>
    <p:restoredTop sz="94663"/>
  </p:normalViewPr>
  <p:slideViewPr>
    <p:cSldViewPr snapToGrid="0">
      <p:cViewPr>
        <p:scale>
          <a:sx n="85" d="100"/>
          <a:sy n="85" d="100"/>
        </p:scale>
        <p:origin x="144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6T14:18:15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1 164 24575,'96'0'0,"0"0"0,0 0 0,0 0 0,0 0 0,1 0 0,-1 0 0,0 0 0,-9 0 0,-13 0 0,1 0 0,16 0-389,-6 0 0,15 0 1,10 0-1,6 0 1,2 0-1,-3 0 0,-7 0 1,-11 0-1,-15 0 389,20 0 0,-17 0 0,-1 0 0,0 0 0,0 0 0,-3 0 547,26 0 0,-6 0-547,-14 0 0,-4 0 286,-11 0 1,-4 0-287,38 0 0,-32-14 0,-22-7 1831,-16-1-1831,-12-8 0,-11-1 0,-8 13 0,-5-7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6T14:18:24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0 125 24575,'43'0'0,"35"0"0,-7 0 0,10 0 0,-17 0 0,3 0 0,4 0 0,-6 0 0,4 0 0,2 0 0,1 0-529,-8 0 1,2 0-1,1 0 1,-1 0-1,0 0 529,14 0 0,-1 0 0,-1 0 0,0 0 0,-3 0 0,0 0 0,-2 0 0,-4 0 108,5 0 0,-4 1 0,-3-2-108,10-2 0,-5-2 0,-12 1 0,-3-1 0,-10 0 0,-4 0 0,31-2 0,-8 7 1983,-4-8-1983,0-1 336,0-1-336,-2-4 0,-4 6 0,-8 0 0,-7 1 0,-4 7 0,-6 0 0,-4 0 0,-7 0 0,-8-4 0,-8-5 0,-3 3 0,-3-2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6T14:46:22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0 159 24575,'55'0'0,"44"0"0,-8 0 0,11 0 0,-20 0 0,3 0 0,5 0 0,-6 0 0,3 0 0,3 0 0,2 0-529,-11 0 1,3 0-1,2 0 1,-1 0-1,-1 0 529,17 0 0,-1 0 0,0 0 0,-1 0 0,-4 0 0,0 0 0,-2 0 0,-4 0 108,5 1 0,-4-1 0,-6-1-108,14-3 0,-7-2 0,-13 1 0,-6-2 0,-13 1 0,-3 0 0,37-4 0,-8 10 1983,-6-9-1983,0-3 336,0-1-336,-3-5 0,-5 8 0,-10 0 0,-8 1 0,-6 9 0,-8 0 0,-5 0 0,-9 0 0,-9-5 0,-11-6 0,-3 3 0,-6-2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6T14:47:32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24575,'21'2'0,"1"2"0,5 2 0,4 1 0,8 0 0,1 1 0,-2-2 0,-4 0 0,-9-2 0,-3 1 0,-1 0 0,1 0 0,0 1 0,3 0 0,5 0 0,4 0 0,5 0 0,1 0 0,1 1 0,0 0 0,1 1 0,4 0 0,2 2 0,0 0 0,2 1 0,-2 2 0,0 0 0,2 0 0,1 0 0,1 0 0,4 1 0,11 2 0,7 0 0,1 1 0,-6-1 0,-16-4 0,-10-1 0,-3-1 0,-2-1 0,2 0 0,2-1 0,1 1 0,1 1 0,-2 0 0,-2 2 0,0 0 0,0 0 0,2 0 0,5-1 0,3 0 0,5 1 0,2 0 0,-2 0 0,0-1 0,-1 1 0,1 0 0,-3-3 0,-3 0 0,-8-3 0,-5 0 0,-6-1 0,-2 1 0,-1 1 0,-1 0 0,1 0 0,3 0 0,1-1 0,3 0 0,1-3 0,-2-1 0,-1 0 0,-1 0 0,-3-1 0,-3 1 0,-2-1 0,-4 1 0,0 1 0,-1-1 0,-1 0 0,2 0 0,-1 1 0,-1-1 0,-1 0 0,-4-1 0,-2 0 0,-2-1 0,1 0 0,4 2 0,3 1 0,3 2 0,-1-1 0,-3 0 0,-4 0 0,-2-1 0,-1 0 0,0 0 0,-3-2 0,-2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6T14:50:08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24575,'14'2'0,"1"0"0,4 2 0,2 1 0,5 0 0,2 0 0,-3-1 0,-2 0 0,-6-1 0,-2 0 0,0 0 0,-1 1 0,1 0 0,2 0 0,4 0 0,2 1 0,3-1 0,1 0 0,1 0 0,0 1 0,1 1 0,2-1 0,1 2 0,1 0 0,1 0 0,-1 2 0,0-1 0,1 1 0,0 1 0,1-2 0,3 1 0,8 2 0,4 1 0,1-1 0,-4 0 0,-11-3 0,-7 0 0,-2-2 0,-1 1 0,1-2 0,2 1 0,0 0 0,1 1 0,-2 0 0,0 1 0,-1 0 0,0 0 0,1 0 0,4 0 0,3-1 0,2 1 0,1 0 0,0 0 0,-1 0 0,0 0 0,0 0 0,-1-1 0,-3-2 0,-5 0 0,-4-1 0,-3-1 0,-3 1 0,1 1 0,-2 0 0,2 0 0,1-1 0,2 0 0,1 0 0,0-1 0,0-2 0,-1 0 0,-1 0 0,-3 0 0,0 1 0,-3-2 0,-2 2 0,0-1 0,-1 1 0,0-1 0,0 1 0,1 0 0,-2-1 0,0 1 0,-2-2 0,-3 1 0,0-1 0,0 0 0,2 1 0,4 2 0,1 0 0,-1 0 0,-2-1 0,-3 1 0,-1-1 0,0 0 0,0 0 0,-3-1 0,-1-1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6T14:51:17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 24575,'0'19'0,"0"7"0,0 14 0,0 9 0,0 8 0,0 29 0,0 12 0,0-47 0,0 0 0,0 46 0,-1-21 0,-2 1 0,-2-2 0,1 2 0,0 3 0,1-2 0,0-1 0,-1 3 0,1 4 0,-1 8 0,0 3 0,-1-3 0,2-6 0,3-7 0,0-3 0,0-10 0,0-9 0,0-5 0,0-9 0,0 0 0,0-1 0,0 1 0,0 1 0,0 4 0,0 3 0,0 1 0,0 0 0,0-5 0,0-8 0,0-7 0,0-2 0,0-2 0,0 0 0,0-2 0,0-3 0,0-1 0,0 0 0,-2-2 0,1-9 0,-1-3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554E39-0103-0F94-9773-FE62CBF83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03AC3FB-8F74-24C1-91DA-176FE718F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B519F7-0942-3E19-5278-136574F27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D784-D427-2D4E-91ED-57ED6EC2F9E2}" type="datetimeFigureOut">
              <a:rPr kumimoji="1" lang="ja-JP" altLang="en-US" smtClean="0"/>
              <a:t>2025/5/16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2B2C55-5DF7-D024-6B31-C28F9535E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1E5820-3C8C-01A1-0DF0-65EA21CD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AF19-EB7C-A447-8786-1EF738C37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2940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73FA33-A4DD-FE6B-CA1F-BA5F4D15F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14F21F3-EE53-86E4-A871-87F95CBCF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7F4A5B-3C78-874C-39C8-FF09CA7C0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D784-D427-2D4E-91ED-57ED6EC2F9E2}" type="datetimeFigureOut">
              <a:rPr kumimoji="1" lang="ja-JP" altLang="en-US" smtClean="0"/>
              <a:t>2025/5/16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900CD2-6533-01CC-CBEF-9ED0AFE3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20A15A-EF31-A5F7-1BB3-F94C37C89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AF19-EB7C-A447-8786-1EF738C37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506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318A7A6-65CA-C791-8AB1-08788BEE7A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B988251-73EB-8646-EEB4-37A74F83E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EF606B-BB15-F1F6-9119-F061FBB89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D784-D427-2D4E-91ED-57ED6EC2F9E2}" type="datetimeFigureOut">
              <a:rPr kumimoji="1" lang="ja-JP" altLang="en-US" smtClean="0"/>
              <a:t>2025/5/16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220626-3A44-BE1F-9781-511417C34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AD838F-F4D7-3FC1-9485-FAA216F14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AF19-EB7C-A447-8786-1EF738C37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517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5BA95F-860D-971A-9DB7-A90F260FD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9A4AD6-4472-12EC-7197-7E32A9A08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362722-4E07-4AFE-738D-47F830AC8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D784-D427-2D4E-91ED-57ED6EC2F9E2}" type="datetimeFigureOut">
              <a:rPr kumimoji="1" lang="ja-JP" altLang="en-US" smtClean="0"/>
              <a:t>2025/5/16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5B68C1-6434-A31B-19C1-F405153B5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E84B0A-AA88-E29B-B829-F142B678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AF19-EB7C-A447-8786-1EF738C37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634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0A79D2-27B0-06A7-0B27-8666CB19E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4953B8-9C46-D09A-EB42-A498281A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9F6ADC-1370-5B23-557E-DB4BD83B8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D784-D427-2D4E-91ED-57ED6EC2F9E2}" type="datetimeFigureOut">
              <a:rPr kumimoji="1" lang="ja-JP" altLang="en-US" smtClean="0"/>
              <a:t>2025/5/16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9F778E-8BCC-6CD6-83EC-D7277337C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241387-D978-7D1A-11EB-913D5EE88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AF19-EB7C-A447-8786-1EF738C37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6108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DC60EB-E648-9199-C7CC-8EC433EFC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2E3A8E-749B-6039-913A-F7C10C8B86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BB3810A-A871-47B7-2352-0756CCDF0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6ECA897-560A-B1EB-66AA-33160D57A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D784-D427-2D4E-91ED-57ED6EC2F9E2}" type="datetimeFigureOut">
              <a:rPr kumimoji="1" lang="ja-JP" altLang="en-US" smtClean="0"/>
              <a:t>2025/5/16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030107-6E6F-2BE3-1401-5D6C3934B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8A912B-3953-5C4D-7E93-3E41DD182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AF19-EB7C-A447-8786-1EF738C37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0354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FC457D-90B2-FB9A-6885-BBB38129A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1830F9E-25FA-8C90-7482-6FA50B838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6DB41A5-B5AC-CB3B-19F8-505BA86DE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C5AAA41-47D7-C9BD-5FC6-FE3D59657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63C2F4B-D44A-DE2B-DA84-8E1FDC4893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7C97A13-C37E-C828-8754-1122CDC22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D784-D427-2D4E-91ED-57ED6EC2F9E2}" type="datetimeFigureOut">
              <a:rPr kumimoji="1" lang="ja-JP" altLang="en-US" smtClean="0"/>
              <a:t>2025/5/16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3AF2B30-8E4B-FC5B-403B-75859DB40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67EBA86-BD8C-EC40-2583-C495B9DC8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AF19-EB7C-A447-8786-1EF738C37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434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4B51F4-92E8-DA42-8F5C-BA2A908A8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7AF28B8-55A5-89A1-B028-9D568A2A2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D784-D427-2D4E-91ED-57ED6EC2F9E2}" type="datetimeFigureOut">
              <a:rPr kumimoji="1" lang="ja-JP" altLang="en-US" smtClean="0"/>
              <a:t>2025/5/16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9417FCB-CC9F-94C0-6177-E51898101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C79A27A-CD07-CD3B-08AC-B0D0ACBD0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AF19-EB7C-A447-8786-1EF738C37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1184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46305CE-AF73-F2E6-A436-BAFAA433D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D784-D427-2D4E-91ED-57ED6EC2F9E2}" type="datetimeFigureOut">
              <a:rPr kumimoji="1" lang="ja-JP" altLang="en-US" smtClean="0"/>
              <a:t>2025/5/16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A7F382B-BABB-F6C4-2057-CD50CB05B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EEB402-19BF-6BB4-B1FC-1B5E6334B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AF19-EB7C-A447-8786-1EF738C37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8385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F1136B-1B66-3BA7-3A67-D8F36FC58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F6DFAA-4BFB-CADC-3395-9236368CD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7B2F943-9E7C-61DE-495F-B94194C84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46BA9D-DB46-6DD4-69EE-0809D20E0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D784-D427-2D4E-91ED-57ED6EC2F9E2}" type="datetimeFigureOut">
              <a:rPr kumimoji="1" lang="ja-JP" altLang="en-US" smtClean="0"/>
              <a:t>2025/5/16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43FE290-D048-D9DC-3FA1-1C82FE8C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CB56FE-94EA-0D5A-5857-3179B99F2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AF19-EB7C-A447-8786-1EF738C37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1999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9E7054-B237-B083-3C2F-7507C530C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F715E98-B4BE-D1AF-20F2-EE3D184E9A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BD860E5-565A-73A5-1FAF-6A97FAA73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D21FA5-FC40-F5F4-8B1B-1F98EE7F3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3D784-D427-2D4E-91ED-57ED6EC2F9E2}" type="datetimeFigureOut">
              <a:rPr kumimoji="1" lang="ja-JP" altLang="en-US" smtClean="0"/>
              <a:t>2025/5/16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B6CF2DB-B968-9C41-7C8D-82D6480D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F48065B-0F17-D0F2-A33D-6C22851AF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BAF19-EB7C-A447-8786-1EF738C37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3752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C2850A7-5B70-C4FD-D3DD-FB309C38C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683A40-5522-239A-665C-B607B87BB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C23728-F03C-A761-E790-AFF9242345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D3D784-D427-2D4E-91ED-57ED6EC2F9E2}" type="datetimeFigureOut">
              <a:rPr kumimoji="1" lang="ja-JP" altLang="en-US" smtClean="0"/>
              <a:t>2025/5/16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0E7DCA-54A2-CBD4-A96D-369FC09D57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A4B308-384E-6587-BC0B-05C492D00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4BAF19-EB7C-A447-8786-1EF738C37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3084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3.xml"/><Relationship Id="rId18" Type="http://schemas.openxmlformats.org/officeDocument/2006/relationships/image" Target="../media/image13.svg"/><Relationship Id="rId3" Type="http://schemas.openxmlformats.org/officeDocument/2006/relationships/image" Target="../media/image2.png"/><Relationship Id="rId21" Type="http://schemas.openxmlformats.org/officeDocument/2006/relationships/customXml" Target="../ink/ink6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customXml" Target="../ink/ink4.xml"/><Relationship Id="rId23" Type="http://schemas.openxmlformats.org/officeDocument/2006/relationships/image" Target="../media/image16.png"/><Relationship Id="rId10" Type="http://schemas.openxmlformats.org/officeDocument/2006/relationships/image" Target="../media/image7.png"/><Relationship Id="rId19" Type="http://schemas.openxmlformats.org/officeDocument/2006/relationships/customXml" Target="../ink/ink5.xml"/><Relationship Id="rId4" Type="http://schemas.openxmlformats.org/officeDocument/2006/relationships/customXml" Target="../ink/ink1.xml"/><Relationship Id="rId9" Type="http://schemas.openxmlformats.org/officeDocument/2006/relationships/image" Target="../media/image6.svg"/><Relationship Id="rId14" Type="http://schemas.openxmlformats.org/officeDocument/2006/relationships/image" Target="../media/image10.png"/><Relationship Id="rId2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電子機器の部品&#10;&#10;中程度の精度で自動的に生成された説明">
            <a:extLst>
              <a:ext uri="{FF2B5EF4-FFF2-40B4-BE49-F238E27FC236}">
                <a16:creationId xmlns:a16="http://schemas.microsoft.com/office/drawing/2014/main" id="{03E6DCA1-D45C-B40B-AF41-A14C36F28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755" y="2357755"/>
            <a:ext cx="2032000" cy="15240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B4F2993-D232-7388-D4E7-36E04FAA2A9F}"/>
              </a:ext>
            </a:extLst>
          </p:cNvPr>
          <p:cNvSpPr txBox="1"/>
          <p:nvPr/>
        </p:nvSpPr>
        <p:spPr>
          <a:xfrm>
            <a:off x="4244882" y="3949851"/>
            <a:ext cx="1043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Arduino</a:t>
            </a:r>
            <a:endParaRPr kumimoji="1" lang="ja-JP" altLang="en-US"/>
          </a:p>
        </p:txBody>
      </p:sp>
      <p:pic>
        <p:nvPicPr>
          <p:cNvPr id="11" name="図 10" descr="暗い, 座る, テーブル, 時計 が含まれている画像&#10;&#10;自動的に生成された説明">
            <a:extLst>
              <a:ext uri="{FF2B5EF4-FFF2-40B4-BE49-F238E27FC236}">
                <a16:creationId xmlns:a16="http://schemas.microsoft.com/office/drawing/2014/main" id="{F80385FC-6831-AAA1-1DF9-53879F07C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152" y="2266336"/>
            <a:ext cx="1747934" cy="13109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インク 11">
                <a:extLst>
                  <a:ext uri="{FF2B5EF4-FFF2-40B4-BE49-F238E27FC236}">
                    <a16:creationId xmlns:a16="http://schemas.microsoft.com/office/drawing/2014/main" id="{CCE3F872-18BC-C06A-14EF-F4A09B26A2A0}"/>
                  </a:ext>
                </a:extLst>
              </p14:cNvPr>
              <p14:cNvContentPartPr/>
              <p14:nvPr/>
            </p14:nvContentPartPr>
            <p14:xfrm>
              <a:off x="5436353" y="2782581"/>
              <a:ext cx="1215723" cy="60094"/>
            </p14:xfrm>
          </p:contentPart>
        </mc:Choice>
        <mc:Fallback>
          <p:pic>
            <p:nvPicPr>
              <p:cNvPr id="12" name="インク 11">
                <a:extLst>
                  <a:ext uri="{FF2B5EF4-FFF2-40B4-BE49-F238E27FC236}">
                    <a16:creationId xmlns:a16="http://schemas.microsoft.com/office/drawing/2014/main" id="{CCE3F872-18BC-C06A-14EF-F4A09B26A2A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27713" y="2773307"/>
                <a:ext cx="1233363" cy="782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インク 13">
                <a:extLst>
                  <a:ext uri="{FF2B5EF4-FFF2-40B4-BE49-F238E27FC236}">
                    <a16:creationId xmlns:a16="http://schemas.microsoft.com/office/drawing/2014/main" id="{71962C1C-F91B-AC75-4882-2D72D8A826A5}"/>
                  </a:ext>
                </a:extLst>
              </p14:cNvPr>
              <p14:cNvContentPartPr/>
              <p14:nvPr/>
            </p14:nvContentPartPr>
            <p14:xfrm>
              <a:off x="5545183" y="2936241"/>
              <a:ext cx="1050879" cy="45719"/>
            </p14:xfrm>
          </p:contentPart>
        </mc:Choice>
        <mc:Fallback>
          <p:pic>
            <p:nvPicPr>
              <p:cNvPr id="14" name="インク 13">
                <a:extLst>
                  <a:ext uri="{FF2B5EF4-FFF2-40B4-BE49-F238E27FC236}">
                    <a16:creationId xmlns:a16="http://schemas.microsoft.com/office/drawing/2014/main" id="{71962C1C-F91B-AC75-4882-2D72D8A826A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36183" y="2927170"/>
                <a:ext cx="1068520" cy="63499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E9A6BAE-763B-D0BC-6858-77139923B347}"/>
              </a:ext>
            </a:extLst>
          </p:cNvPr>
          <p:cNvSpPr txBox="1"/>
          <p:nvPr/>
        </p:nvSpPr>
        <p:spPr>
          <a:xfrm>
            <a:off x="6260482" y="3593635"/>
            <a:ext cx="2033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/>
              <a:t>ダイナミックスピーカ</a:t>
            </a:r>
            <a:endParaRPr kumimoji="1" lang="ja-JP" altLang="en-US"/>
          </a:p>
        </p:txBody>
      </p:sp>
      <p:pic>
        <p:nvPicPr>
          <p:cNvPr id="20" name="グラフィックス 19" descr="音符 単色塗りつぶし">
            <a:extLst>
              <a:ext uri="{FF2B5EF4-FFF2-40B4-BE49-F238E27FC236}">
                <a16:creationId xmlns:a16="http://schemas.microsoft.com/office/drawing/2014/main" id="{E3455344-81FC-24C2-90C4-ACCC010F80A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79764" y="2171304"/>
            <a:ext cx="372902" cy="372902"/>
          </a:xfrm>
          <a:prstGeom prst="rect">
            <a:avLst/>
          </a:prstGeom>
        </p:spPr>
      </p:pic>
      <p:pic>
        <p:nvPicPr>
          <p:cNvPr id="22" name="グラフィックス 21" descr="音符 単色塗りつぶし">
            <a:extLst>
              <a:ext uri="{FF2B5EF4-FFF2-40B4-BE49-F238E27FC236}">
                <a16:creationId xmlns:a16="http://schemas.microsoft.com/office/drawing/2014/main" id="{CAAC832D-13CE-6F37-0156-9415DB7F45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00089" y="2299227"/>
            <a:ext cx="372902" cy="372902"/>
          </a:xfrm>
          <a:prstGeom prst="rect">
            <a:avLst/>
          </a:prstGeom>
        </p:spPr>
      </p:pic>
      <p:pic>
        <p:nvPicPr>
          <p:cNvPr id="23" name="グラフィックス 22" descr="音符 単色塗りつぶし">
            <a:extLst>
              <a:ext uri="{FF2B5EF4-FFF2-40B4-BE49-F238E27FC236}">
                <a16:creationId xmlns:a16="http://schemas.microsoft.com/office/drawing/2014/main" id="{44F5657E-B506-CDF4-0FB1-86C7C6798F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74144" y="1578127"/>
            <a:ext cx="372902" cy="372902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7787ECC3-83FE-969F-F54A-6EDF53F360F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9844786">
            <a:off x="6126904" y="2064348"/>
            <a:ext cx="4551966" cy="403977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5F32853D-2105-1D09-400B-4B6AA78A05D5}"/>
              </a:ext>
            </a:extLst>
          </p:cNvPr>
          <p:cNvSpPr txBox="1"/>
          <p:nvPr/>
        </p:nvSpPr>
        <p:spPr>
          <a:xfrm>
            <a:off x="3134674" y="1338722"/>
            <a:ext cx="203132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フォトトランジスタ</a:t>
            </a:r>
            <a:endParaRPr kumimoji="1"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照度センサ</a:t>
            </a:r>
            <a:r>
              <a:rPr lang="en-US" altLang="ja-JP" dirty="0"/>
              <a:t>)</a:t>
            </a:r>
            <a:endParaRPr kumimoji="1" lang="ja-JP" altLang="en-US"/>
          </a:p>
        </p:txBody>
      </p:sp>
      <p:pic>
        <p:nvPicPr>
          <p:cNvPr id="35" name="図 34" descr="カップ, 座る, グリーン, 食品 が含まれている画像&#10;&#10;自動的に生成された説明">
            <a:extLst>
              <a:ext uri="{FF2B5EF4-FFF2-40B4-BE49-F238E27FC236}">
                <a16:creationId xmlns:a16="http://schemas.microsoft.com/office/drawing/2014/main" id="{C5254987-8A38-A502-74D3-3256B65F46C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63763" y="1306526"/>
            <a:ext cx="1268602" cy="945685"/>
          </a:xfrm>
          <a:prstGeom prst="rect">
            <a:avLst/>
          </a:prstGeom>
        </p:spPr>
      </p:pic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AD1D727-C289-D5CE-84DC-576F5DD68158}"/>
              </a:ext>
            </a:extLst>
          </p:cNvPr>
          <p:cNvSpPr txBox="1"/>
          <p:nvPr/>
        </p:nvSpPr>
        <p:spPr>
          <a:xfrm>
            <a:off x="9532399" y="219817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マイク</a:t>
            </a:r>
          </a:p>
        </p:txBody>
      </p:sp>
      <p:pic>
        <p:nvPicPr>
          <p:cNvPr id="37" name="図 36" descr="電子機器の部品&#10;&#10;中程度の精度で自動的に生成された説明">
            <a:extLst>
              <a:ext uri="{FF2B5EF4-FFF2-40B4-BE49-F238E27FC236}">
                <a16:creationId xmlns:a16="http://schemas.microsoft.com/office/drawing/2014/main" id="{6F49F41E-60D0-3D42-7C69-7A66CFB65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164" y="2443262"/>
            <a:ext cx="2032000" cy="1524000"/>
          </a:xfrm>
          <a:prstGeom prst="rect">
            <a:avLst/>
          </a:prstGeom>
        </p:spPr>
      </p:pic>
      <p:pic>
        <p:nvPicPr>
          <p:cNvPr id="39" name="図 38" descr="ランプ, 光, 背の高い が含まれている画像&#10;&#10;自動的に生成された説明">
            <a:extLst>
              <a:ext uri="{FF2B5EF4-FFF2-40B4-BE49-F238E27FC236}">
                <a16:creationId xmlns:a16="http://schemas.microsoft.com/office/drawing/2014/main" id="{9CE2522E-7EEC-F1CF-8910-558EECB3A17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77292" y="1263375"/>
            <a:ext cx="2555653" cy="143755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2" name="インク 41">
                <a:extLst>
                  <a:ext uri="{FF2B5EF4-FFF2-40B4-BE49-F238E27FC236}">
                    <a16:creationId xmlns:a16="http://schemas.microsoft.com/office/drawing/2014/main" id="{E1C0F235-E732-5B1D-0638-D74071713E4C}"/>
                  </a:ext>
                </a:extLst>
              </p14:cNvPr>
              <p14:cNvContentPartPr/>
              <p14:nvPr/>
            </p14:nvContentPartPr>
            <p14:xfrm rot="1489792">
              <a:off x="2869979" y="2892711"/>
              <a:ext cx="1337716" cy="58198"/>
            </p14:xfrm>
          </p:contentPart>
        </mc:Choice>
        <mc:Fallback>
          <p:pic>
            <p:nvPicPr>
              <p:cNvPr id="42" name="インク 41">
                <a:extLst>
                  <a:ext uri="{FF2B5EF4-FFF2-40B4-BE49-F238E27FC236}">
                    <a16:creationId xmlns:a16="http://schemas.microsoft.com/office/drawing/2014/main" id="{E1C0F235-E732-5B1D-0638-D74071713E4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 rot="1489792">
                <a:off x="2860979" y="2883674"/>
                <a:ext cx="1355355" cy="759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5" name="インク 44">
                <a:extLst>
                  <a:ext uri="{FF2B5EF4-FFF2-40B4-BE49-F238E27FC236}">
                    <a16:creationId xmlns:a16="http://schemas.microsoft.com/office/drawing/2014/main" id="{30612B6F-1DE0-7C35-C525-68804C94CA20}"/>
                  </a:ext>
                </a:extLst>
              </p14:cNvPr>
              <p14:cNvContentPartPr/>
              <p14:nvPr/>
            </p14:nvContentPartPr>
            <p14:xfrm>
              <a:off x="3107930" y="2672129"/>
              <a:ext cx="1202040" cy="245520"/>
            </p14:xfrm>
          </p:contentPart>
        </mc:Choice>
        <mc:Fallback>
          <p:pic>
            <p:nvPicPr>
              <p:cNvPr id="45" name="インク 44">
                <a:extLst>
                  <a:ext uri="{FF2B5EF4-FFF2-40B4-BE49-F238E27FC236}">
                    <a16:creationId xmlns:a16="http://schemas.microsoft.com/office/drawing/2014/main" id="{30612B6F-1DE0-7C35-C525-68804C94CA2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098930" y="2663129"/>
                <a:ext cx="1219680" cy="263160"/>
              </a:xfrm>
              <a:prstGeom prst="rect">
                <a:avLst/>
              </a:prstGeom>
            </p:spPr>
          </p:pic>
        </mc:Fallback>
      </mc:AlternateContent>
      <p:pic>
        <p:nvPicPr>
          <p:cNvPr id="49" name="グラフィックス 48" descr="右矢印 単色塗りつぶし">
            <a:extLst>
              <a:ext uri="{FF2B5EF4-FFF2-40B4-BE49-F238E27FC236}">
                <a16:creationId xmlns:a16="http://schemas.microsoft.com/office/drawing/2014/main" id="{D7C795C9-632E-A274-09D1-EB6173D0063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1812375">
            <a:off x="1931904" y="1412887"/>
            <a:ext cx="457199" cy="457199"/>
          </a:xfrm>
          <a:prstGeom prst="rect">
            <a:avLst/>
          </a:prstGeom>
        </p:spPr>
      </p:pic>
      <p:pic>
        <p:nvPicPr>
          <p:cNvPr id="50" name="グラフィックス 49" descr="右矢印 単色塗りつぶし">
            <a:extLst>
              <a:ext uri="{FF2B5EF4-FFF2-40B4-BE49-F238E27FC236}">
                <a16:creationId xmlns:a16="http://schemas.microsoft.com/office/drawing/2014/main" id="{D332808E-D58B-F378-BB58-8FCAC1C0061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1812375">
            <a:off x="1839279" y="1612176"/>
            <a:ext cx="457199" cy="457199"/>
          </a:xfrm>
          <a:prstGeom prst="rect">
            <a:avLst/>
          </a:prstGeom>
        </p:spPr>
      </p:pic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B0FCB2A3-681C-D545-2A76-9E4DA995C92E}"/>
              </a:ext>
            </a:extLst>
          </p:cNvPr>
          <p:cNvSpPr txBox="1"/>
          <p:nvPr/>
        </p:nvSpPr>
        <p:spPr>
          <a:xfrm>
            <a:off x="1924663" y="1257582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LED</a:t>
            </a:r>
            <a:r>
              <a:rPr lang="ja-JP" altLang="en-US"/>
              <a:t>光</a:t>
            </a:r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67E5F38-46D0-28F5-E03D-05DDED6C1819}"/>
              </a:ext>
            </a:extLst>
          </p:cNvPr>
          <p:cNvSpPr txBox="1"/>
          <p:nvPr/>
        </p:nvSpPr>
        <p:spPr>
          <a:xfrm>
            <a:off x="8452846" y="260014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音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53" name="インク 52">
                <a:extLst>
                  <a:ext uri="{FF2B5EF4-FFF2-40B4-BE49-F238E27FC236}">
                    <a16:creationId xmlns:a16="http://schemas.microsoft.com/office/drawing/2014/main" id="{7DAD66D6-56A9-3794-A9DD-7862FE972ECD}"/>
                  </a:ext>
                </a:extLst>
              </p14:cNvPr>
              <p14:cNvContentPartPr/>
              <p14:nvPr/>
            </p14:nvContentPartPr>
            <p14:xfrm rot="5011538">
              <a:off x="9233535" y="2344164"/>
              <a:ext cx="816625" cy="166798"/>
            </p14:xfrm>
          </p:contentPart>
        </mc:Choice>
        <mc:Fallback>
          <p:pic>
            <p:nvPicPr>
              <p:cNvPr id="53" name="インク 52">
                <a:extLst>
                  <a:ext uri="{FF2B5EF4-FFF2-40B4-BE49-F238E27FC236}">
                    <a16:creationId xmlns:a16="http://schemas.microsoft.com/office/drawing/2014/main" id="{7DAD66D6-56A9-3794-A9DD-7862FE972EC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 rot="5011538">
                <a:off x="9224537" y="2335177"/>
                <a:ext cx="834260" cy="1844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57" name="インク 56">
                <a:extLst>
                  <a:ext uri="{FF2B5EF4-FFF2-40B4-BE49-F238E27FC236}">
                    <a16:creationId xmlns:a16="http://schemas.microsoft.com/office/drawing/2014/main" id="{25C55EFE-6540-4C3A-C7AC-94395A4BDA71}"/>
                  </a:ext>
                </a:extLst>
              </p14:cNvPr>
              <p14:cNvContentPartPr/>
              <p14:nvPr/>
            </p14:nvContentPartPr>
            <p14:xfrm>
              <a:off x="9534984" y="1970847"/>
              <a:ext cx="18360" cy="982440"/>
            </p14:xfrm>
          </p:contentPart>
        </mc:Choice>
        <mc:Fallback>
          <p:pic>
            <p:nvPicPr>
              <p:cNvPr id="57" name="インク 56">
                <a:extLst>
                  <a:ext uri="{FF2B5EF4-FFF2-40B4-BE49-F238E27FC236}">
                    <a16:creationId xmlns:a16="http://schemas.microsoft.com/office/drawing/2014/main" id="{25C55EFE-6540-4C3A-C7AC-94395A4BDA7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525984" y="1962207"/>
                <a:ext cx="36000" cy="1000080"/>
              </a:xfrm>
              <a:prstGeom prst="rect">
                <a:avLst/>
              </a:prstGeom>
            </p:spPr>
          </p:pic>
        </mc:Fallback>
      </mc:AlternateContent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0645A743-C68C-BECF-5FB6-591C36873231}"/>
              </a:ext>
            </a:extLst>
          </p:cNvPr>
          <p:cNvSpPr/>
          <p:nvPr/>
        </p:nvSpPr>
        <p:spPr>
          <a:xfrm>
            <a:off x="1795972" y="565634"/>
            <a:ext cx="7390041" cy="3976386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F3A39129-EC18-D616-DF96-277A0C1619FA}"/>
              </a:ext>
            </a:extLst>
          </p:cNvPr>
          <p:cNvSpPr txBox="1"/>
          <p:nvPr/>
        </p:nvSpPr>
        <p:spPr>
          <a:xfrm>
            <a:off x="4007700" y="4654741"/>
            <a:ext cx="3074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schemeClr val="accent4">
                    <a:lumMod val="75000"/>
                  </a:schemeClr>
                </a:solidFill>
              </a:rPr>
              <a:t>光の受信</a:t>
            </a:r>
            <a:r>
              <a:rPr lang="en-US" altLang="ja-JP" dirty="0">
                <a:solidFill>
                  <a:schemeClr val="accent4">
                    <a:lumMod val="75000"/>
                  </a:schemeClr>
                </a:solidFill>
              </a:rPr>
              <a:t>~</a:t>
            </a:r>
            <a:r>
              <a:rPr lang="ja-JP" altLang="en-US">
                <a:solidFill>
                  <a:schemeClr val="accent4">
                    <a:lumMod val="75000"/>
                  </a:schemeClr>
                </a:solidFill>
              </a:rPr>
              <a:t>音の送信の概要</a:t>
            </a:r>
            <a:endParaRPr kumimoji="1" lang="ja-JP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D8873336-4FEF-C9CC-08A7-7C05F91FBD18}"/>
              </a:ext>
            </a:extLst>
          </p:cNvPr>
          <p:cNvSpPr txBox="1"/>
          <p:nvPr/>
        </p:nvSpPr>
        <p:spPr>
          <a:xfrm>
            <a:off x="1114205" y="64666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LED</a:t>
            </a:r>
            <a:endParaRPr kumimoji="1" lang="ja-JP" altLang="en-US"/>
          </a:p>
        </p:txBody>
      </p:sp>
      <p:pic>
        <p:nvPicPr>
          <p:cNvPr id="63" name="図 62" descr="電子機器の部品&#10;&#10;中程度の精度で自動的に生成された説明">
            <a:extLst>
              <a:ext uri="{FF2B5EF4-FFF2-40B4-BE49-F238E27FC236}">
                <a16:creationId xmlns:a16="http://schemas.microsoft.com/office/drawing/2014/main" id="{F29E6C23-3F16-0963-7C75-DFA76FDCF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762" y="1938930"/>
            <a:ext cx="2032000" cy="1524000"/>
          </a:xfrm>
          <a:prstGeom prst="rect">
            <a:avLst/>
          </a:prstGeom>
        </p:spPr>
      </p:pic>
      <p:pic>
        <p:nvPicPr>
          <p:cNvPr id="60" name="図 59" descr="座る, 暗い, ポール, 立つ が含まれている画像&#10;&#10;自動的に生成された説明">
            <a:extLst>
              <a:ext uri="{FF2B5EF4-FFF2-40B4-BE49-F238E27FC236}">
                <a16:creationId xmlns:a16="http://schemas.microsoft.com/office/drawing/2014/main" id="{957ECAE8-0CC9-5985-B3F3-3CF0184383C7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87501" y="961818"/>
            <a:ext cx="2395085" cy="179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23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3626</TotalTime>
  <Words>21</Words>
  <Application>Microsoft Macintosh PowerPoint</Application>
  <PresentationFormat>ワイド画面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丈 久峩</dc:creator>
  <cp:lastModifiedBy>丈 久峩</cp:lastModifiedBy>
  <cp:revision>1</cp:revision>
  <dcterms:created xsi:type="dcterms:W3CDTF">2025-05-16T13:31:25Z</dcterms:created>
  <dcterms:modified xsi:type="dcterms:W3CDTF">2025-05-19T01:57:45Z</dcterms:modified>
</cp:coreProperties>
</file>