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4" r:id="rId10"/>
    <p:sldId id="263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6798A9-E1E8-4745-B17B-5262F1AD041B}" v="2" dt="2022-01-04T00:28:34.1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haan Bhimani" userId="a46ff95bf86f83c9" providerId="LiveId" clId="{056798A9-E1E8-4745-B17B-5262F1AD041B}"/>
    <pc:docChg chg="undo redo custSel addSld modSld">
      <pc:chgData name="Ishaan Bhimani" userId="a46ff95bf86f83c9" providerId="LiveId" clId="{056798A9-E1E8-4745-B17B-5262F1AD041B}" dt="2022-01-04T00:33:02.883" v="432" actId="20577"/>
      <pc:docMkLst>
        <pc:docMk/>
      </pc:docMkLst>
      <pc:sldChg chg="addSp delSp modSp new mod">
        <pc:chgData name="Ishaan Bhimani" userId="a46ff95bf86f83c9" providerId="LiveId" clId="{056798A9-E1E8-4745-B17B-5262F1AD041B}" dt="2022-01-04T00:33:02.883" v="432" actId="20577"/>
        <pc:sldMkLst>
          <pc:docMk/>
          <pc:sldMk cId="1806313897" sldId="271"/>
        </pc:sldMkLst>
        <pc:spChg chg="mod">
          <ac:chgData name="Ishaan Bhimani" userId="a46ff95bf86f83c9" providerId="LiveId" clId="{056798A9-E1E8-4745-B17B-5262F1AD041B}" dt="2022-01-04T00:28:12.656" v="19" actId="20577"/>
          <ac:spMkLst>
            <pc:docMk/>
            <pc:sldMk cId="1806313897" sldId="271"/>
            <ac:spMk id="2" creationId="{18E17712-6FAE-4E1C-B0E1-7A5F32FEBC48}"/>
          </ac:spMkLst>
        </pc:spChg>
        <pc:spChg chg="mod">
          <ac:chgData name="Ishaan Bhimani" userId="a46ff95bf86f83c9" providerId="LiveId" clId="{056798A9-E1E8-4745-B17B-5262F1AD041B}" dt="2022-01-04T00:33:02.883" v="432" actId="20577"/>
          <ac:spMkLst>
            <pc:docMk/>
            <pc:sldMk cId="1806313897" sldId="271"/>
            <ac:spMk id="3" creationId="{764E7713-9A80-477B-8959-BD884C6E1367}"/>
          </ac:spMkLst>
        </pc:spChg>
        <pc:spChg chg="add del">
          <ac:chgData name="Ishaan Bhimani" userId="a46ff95bf86f83c9" providerId="LiveId" clId="{056798A9-E1E8-4745-B17B-5262F1AD041B}" dt="2022-01-04T00:28:34.121" v="30"/>
          <ac:spMkLst>
            <pc:docMk/>
            <pc:sldMk cId="1806313897" sldId="271"/>
            <ac:spMk id="4" creationId="{A1E704F1-A88C-4B46-8238-6E5788D4BEC1}"/>
          </ac:spMkLst>
        </pc:spChg>
      </pc:sldChg>
    </pc:docChg>
  </pc:docChgLst>
  <pc:docChgLst>
    <pc:chgData name="Ishaan Bhimani" userId="a46ff95bf86f83c9" providerId="LiveId" clId="{9E44C982-06AD-49C0-A90B-0885B26F9605}"/>
    <pc:docChg chg="undo custSel addSld modSld">
      <pc:chgData name="Ishaan Bhimani" userId="a46ff95bf86f83c9" providerId="LiveId" clId="{9E44C982-06AD-49C0-A90B-0885B26F9605}" dt="2022-01-03T22:45:18.494" v="1348" actId="20577"/>
      <pc:docMkLst>
        <pc:docMk/>
      </pc:docMkLst>
      <pc:sldChg chg="modSp mod">
        <pc:chgData name="Ishaan Bhimani" userId="a46ff95bf86f83c9" providerId="LiveId" clId="{9E44C982-06AD-49C0-A90B-0885B26F9605}" dt="2022-01-03T22:43:08.692" v="842" actId="20577"/>
        <pc:sldMkLst>
          <pc:docMk/>
          <pc:sldMk cId="225709570" sldId="256"/>
        </pc:sldMkLst>
        <pc:spChg chg="mod">
          <ac:chgData name="Ishaan Bhimani" userId="a46ff95bf86f83c9" providerId="LiveId" clId="{9E44C982-06AD-49C0-A90B-0885B26F9605}" dt="2022-01-03T22:43:08.692" v="842" actId="20577"/>
          <ac:spMkLst>
            <pc:docMk/>
            <pc:sldMk cId="225709570" sldId="256"/>
            <ac:spMk id="3" creationId="{C50BE094-2E2C-4B76-A6B5-609581DCF9EE}"/>
          </ac:spMkLst>
        </pc:spChg>
      </pc:sldChg>
      <pc:sldChg chg="modSp mod">
        <pc:chgData name="Ishaan Bhimani" userId="a46ff95bf86f83c9" providerId="LiveId" clId="{9E44C982-06AD-49C0-A90B-0885B26F9605}" dt="2022-01-03T22:42:21.135" v="801" actId="27636"/>
        <pc:sldMkLst>
          <pc:docMk/>
          <pc:sldMk cId="3765737403" sldId="257"/>
        </pc:sldMkLst>
        <pc:spChg chg="mod">
          <ac:chgData name="Ishaan Bhimani" userId="a46ff95bf86f83c9" providerId="LiveId" clId="{9E44C982-06AD-49C0-A90B-0885B26F9605}" dt="2022-01-03T22:42:21.135" v="801" actId="27636"/>
          <ac:spMkLst>
            <pc:docMk/>
            <pc:sldMk cId="3765737403" sldId="257"/>
            <ac:spMk id="3" creationId="{0AD4BDFD-3EC3-42C5-8470-0F2225AF20FF}"/>
          </ac:spMkLst>
        </pc:spChg>
      </pc:sldChg>
      <pc:sldChg chg="modSp new mod">
        <pc:chgData name="Ishaan Bhimani" userId="a46ff95bf86f83c9" providerId="LiveId" clId="{9E44C982-06AD-49C0-A90B-0885B26F9605}" dt="2022-01-03T22:45:18.494" v="1348" actId="20577"/>
        <pc:sldMkLst>
          <pc:docMk/>
          <pc:sldMk cId="1834177548" sldId="269"/>
        </pc:sldMkLst>
        <pc:spChg chg="mod">
          <ac:chgData name="Ishaan Bhimani" userId="a46ff95bf86f83c9" providerId="LiveId" clId="{9E44C982-06AD-49C0-A90B-0885B26F9605}" dt="2022-01-03T22:37:30.643" v="22" actId="20577"/>
          <ac:spMkLst>
            <pc:docMk/>
            <pc:sldMk cId="1834177548" sldId="269"/>
            <ac:spMk id="2" creationId="{B3C62F5A-CF53-4685-A97D-C815398F762D}"/>
          </ac:spMkLst>
        </pc:spChg>
        <pc:spChg chg="mod">
          <ac:chgData name="Ishaan Bhimani" userId="a46ff95bf86f83c9" providerId="LiveId" clId="{9E44C982-06AD-49C0-A90B-0885B26F9605}" dt="2022-01-03T22:45:18.494" v="1348" actId="20577"/>
          <ac:spMkLst>
            <pc:docMk/>
            <pc:sldMk cId="1834177548" sldId="269"/>
            <ac:spMk id="3" creationId="{33B8B5A1-7A1D-44A3-B99B-5F5F256EA3F5}"/>
          </ac:spMkLst>
        </pc:spChg>
      </pc:sldChg>
      <pc:sldChg chg="modSp new mod">
        <pc:chgData name="Ishaan Bhimani" userId="a46ff95bf86f83c9" providerId="LiveId" clId="{9E44C982-06AD-49C0-A90B-0885B26F9605}" dt="2022-01-03T22:42:03.595" v="783" actId="20577"/>
        <pc:sldMkLst>
          <pc:docMk/>
          <pc:sldMk cId="2264954634" sldId="270"/>
        </pc:sldMkLst>
        <pc:spChg chg="mod">
          <ac:chgData name="Ishaan Bhimani" userId="a46ff95bf86f83c9" providerId="LiveId" clId="{9E44C982-06AD-49C0-A90B-0885B26F9605}" dt="2022-01-03T22:41:53.148" v="737" actId="20577"/>
          <ac:spMkLst>
            <pc:docMk/>
            <pc:sldMk cId="2264954634" sldId="270"/>
            <ac:spMk id="2" creationId="{2F0942B9-2E80-491E-8CE5-423CB3FDF3CD}"/>
          </ac:spMkLst>
        </pc:spChg>
        <pc:spChg chg="mod">
          <ac:chgData name="Ishaan Bhimani" userId="a46ff95bf86f83c9" providerId="LiveId" clId="{9E44C982-06AD-49C0-A90B-0885B26F9605}" dt="2022-01-03T22:42:03.595" v="783" actId="20577"/>
          <ac:spMkLst>
            <pc:docMk/>
            <pc:sldMk cId="2264954634" sldId="270"/>
            <ac:spMk id="3" creationId="{FAF221BE-3325-4E77-A0B4-FADD39D56BE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39732-BCB8-4198-9304-AFCEA4564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25247-03FA-4BC0-B056-89B53AFEF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0A0A9-E428-4415-80B6-C1EBF4001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C2C3-2513-437F-8D36-AD4AADA99BEF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9ED75-8517-45E2-B528-F58064E19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599E3-146D-44DF-821F-21C35F752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CB7FF-AC20-4D0D-8951-E45F27674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44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90FEC-6501-47F7-85DA-A24CAD1CC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7A5BF3-5E6F-4DA5-B9DB-D9C0C1DB2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FD039-6D12-46BD-B1D8-D5B535296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C2C3-2513-437F-8D36-AD4AADA99BEF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BA417-0F43-45F9-9EF1-772D75F5B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32446-076A-4DEC-AD0F-410A46E2B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CB7FF-AC20-4D0D-8951-E45F27674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73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69365C-FEA4-4E58-BC6A-69B0C1B1D8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223DB4-1058-4ADD-B1EC-5EA8003F0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A4FC1-34AC-4C95-B9C3-0FDFEAB24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C2C3-2513-437F-8D36-AD4AADA99BEF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EE7CB-C6E4-488B-9350-BC032CCB5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2E1D8-9B10-488A-B60C-7810C0C18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CB7FF-AC20-4D0D-8951-E45F27674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1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8CBFB-9BD9-4D98-9A43-EEF643A51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D5AAB-9282-4C13-8DE9-6A73C6E14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067F9-6FA8-405D-9E2E-9D2EB25BD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C2C3-2513-437F-8D36-AD4AADA99BEF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7B2BA-AE2A-4E13-A06A-FFB5F38FE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2D39E-0888-4B2F-A77B-CACA5906E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CB7FF-AC20-4D0D-8951-E45F27674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1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A02B6-1273-4ED0-BD19-F0CCD22EE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DA909-F529-4CD7-BB08-F7ED96EE6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8A091-8919-4C67-B9C7-8D635924A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C2C3-2513-437F-8D36-AD4AADA99BEF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E1CC5-EDE7-4E47-90BD-092B7D8D5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CC667-C894-418E-9578-12A004A8D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CB7FF-AC20-4D0D-8951-E45F27674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90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7838F-BB78-4BC3-8B59-3778306D5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39E21-FB69-4BDD-913D-CAF7819B6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80C535-1E87-4CC3-BE2E-0981D3E7C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741EE-2621-45F6-9D58-D5D96EAA8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C2C3-2513-437F-8D36-AD4AADA99BEF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9374F-E771-4902-BB51-223AC68FC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D3086-21BD-4678-A343-DBD23E5F0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CB7FF-AC20-4D0D-8951-E45F27674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106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50DF-F857-4AEB-99FD-57A324E07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43F48-2EB8-4AFF-AD47-A7A3DE646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87691-883A-4B5F-B36F-412ADCEBE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D92F71-42EC-4BC8-86FE-60FC2345E8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64BC94-1BB6-4748-A8B3-A06D773458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A335E0-7CA2-4812-BA55-8C79AE99C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C2C3-2513-437F-8D36-AD4AADA99BEF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9058CF-7A46-49D6-BA25-CF0EDD0D2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B15403-089A-4CC5-AE1B-5C92B2390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CB7FF-AC20-4D0D-8951-E45F27674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8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7473-0A81-4E9F-BA52-87666C44E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4314AC-0977-4335-8994-B1621320C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C2C3-2513-437F-8D36-AD4AADA99BEF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330885-CD1B-465D-A654-E4367A083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83655E-C581-4515-A9E4-A887E98FE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CB7FF-AC20-4D0D-8951-E45F27674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73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57A117-3007-4F81-94C9-610D6C7B9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C2C3-2513-437F-8D36-AD4AADA99BEF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75ED9C-1ECC-4A73-B9D9-D70476C5E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8291C-197B-448D-8E39-593A4091A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CB7FF-AC20-4D0D-8951-E45F27674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01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A556F-7CAB-4F96-90DB-5AB874857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A6C0F-6880-420F-A205-CCB5A7EBE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D75458-1190-44AC-9D62-28FDF518F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8F96E-E0F7-4C2A-9F5F-B48623BC5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C2C3-2513-437F-8D36-AD4AADA99BEF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961C1-7F48-4279-90DE-EF83F54C4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ED649-9595-4D3B-9352-F99C6E46F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CB7FF-AC20-4D0D-8951-E45F27674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6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BD41A-1C6F-4397-9EAC-23ADAE487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F32214-50E1-44A7-A40D-722DC61F29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F07BE-6F17-4E27-BA8A-27195D76A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82ADC-CF86-4DB1-823F-F88456B73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C2C3-2513-437F-8D36-AD4AADA99BEF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70C90-F99C-4C87-B130-DF39241C2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71658-FD66-4900-BC22-C11E3721C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CB7FF-AC20-4D0D-8951-E45F27674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81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81B61A-8A50-4428-916B-710D9B94D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EF78F-B18A-43D9-9619-8FCC30088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7F9FD-F742-4202-BEA8-93B2CD34E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3C2C3-2513-437F-8D36-AD4AADA99BEF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BC2-2DED-4CC3-AB46-19BCFE7A6B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0A36F-C947-49C6-9084-11F9126CD1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CB7FF-AC20-4D0D-8951-E45F27674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15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BEBC9-5B0E-426B-AFF7-C134EF2AE9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EE 458 Introduction to C and Code Composer Studio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0BE094-2E2C-4B76-A6B5-609581DCF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Ishaan Bhimani</a:t>
            </a:r>
          </a:p>
          <a:p>
            <a:r>
              <a:rPr lang="en-US" dirty="0"/>
              <a:t>EE458 Winter 2022</a:t>
            </a:r>
          </a:p>
        </p:txBody>
      </p:sp>
    </p:spTree>
    <p:extLst>
      <p:ext uri="{BB962C8B-B14F-4D97-AF65-F5344CB8AC3E}">
        <p14:creationId xmlns:p14="http://schemas.microsoft.com/office/powerpoint/2010/main" val="225709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10EF2-7CC7-40E5-9ECA-93E121401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B2BCD-5ED8-4F91-9AB0-CF0076544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Basically like “import” in Python</a:t>
            </a:r>
          </a:p>
          <a:p>
            <a:r>
              <a:rPr lang="en-US" dirty="0"/>
              <a:t>C has standard libraries, included as standard headers</a:t>
            </a:r>
          </a:p>
          <a:p>
            <a:r>
              <a:rPr lang="en-US" dirty="0"/>
              <a:t>Can also make custom header files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standard_header.h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#include “</a:t>
            </a:r>
            <a:r>
              <a:rPr lang="en-US" dirty="0" err="1">
                <a:latin typeface="Consolas" panose="020B0609020204030204" pitchFamily="49" charset="0"/>
              </a:rPr>
              <a:t>custom_header.h</a:t>
            </a:r>
            <a:r>
              <a:rPr lang="en-US" dirty="0">
                <a:latin typeface="Consolas" panose="020B0609020204030204" pitchFamily="49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5157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335C9-8FA5-43B9-AF8B-BDD46FFE6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ED50C-2667-4391-BABA-11B7065E8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Functions must either be defined before use, or declared at the top of the file and defined elsewhere (2</a:t>
            </a:r>
            <a:r>
              <a:rPr lang="en-US" baseline="30000" dirty="0"/>
              <a:t>nd</a:t>
            </a:r>
            <a:r>
              <a:rPr lang="en-US" dirty="0"/>
              <a:t> option best practice);</a:t>
            </a:r>
          </a:p>
          <a:p>
            <a:r>
              <a:rPr lang="en-US" dirty="0"/>
              <a:t>Params passed by VALUE</a:t>
            </a:r>
          </a:p>
          <a:p>
            <a:r>
              <a:rPr lang="en-US" dirty="0"/>
              <a:t>Function declaration: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ret_type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function_name</a:t>
            </a:r>
            <a:r>
              <a:rPr lang="en-US" dirty="0">
                <a:latin typeface="Consolas" panose="020B0609020204030204" pitchFamily="49" charset="0"/>
              </a:rPr>
              <a:t>(params);</a:t>
            </a:r>
          </a:p>
          <a:p>
            <a:r>
              <a:rPr lang="en-US" dirty="0"/>
              <a:t>Function definition: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ret_type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function_name</a:t>
            </a:r>
            <a:r>
              <a:rPr lang="en-US" dirty="0">
                <a:latin typeface="Consolas" panose="020B0609020204030204" pitchFamily="49" charset="0"/>
              </a:rPr>
              <a:t>(params)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return </a:t>
            </a:r>
            <a:r>
              <a:rPr lang="en-US" dirty="0" err="1">
                <a:latin typeface="Consolas" panose="020B0609020204030204" pitchFamily="49" charset="0"/>
              </a:rPr>
              <a:t>return_val</a:t>
            </a:r>
            <a:r>
              <a:rPr lang="en-US" dirty="0">
                <a:latin typeface="Consolas" panose="020B0609020204030204" pitchFamily="49" charset="0"/>
              </a:rPr>
              <a:t>; //</a:t>
            </a:r>
            <a:r>
              <a:rPr lang="en-US" dirty="0" err="1">
                <a:latin typeface="Consolas" panose="020B0609020204030204" pitchFamily="49" charset="0"/>
              </a:rPr>
              <a:t>return_val</a:t>
            </a:r>
            <a:r>
              <a:rPr lang="en-US" dirty="0">
                <a:latin typeface="Consolas" panose="020B0609020204030204" pitchFamily="49" charset="0"/>
              </a:rPr>
              <a:t> is of type </a:t>
            </a:r>
            <a:r>
              <a:rPr lang="en-US" dirty="0" err="1">
                <a:latin typeface="Consolas" panose="020B0609020204030204" pitchFamily="49" charset="0"/>
              </a:rPr>
              <a:t>ret_type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7062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50EF-0CAC-4020-B348-0DDB3D695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A35BA-ED28-4411-8848-04D3E92C6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Python</a:t>
            </a:r>
          </a:p>
          <a:p>
            <a:r>
              <a:rPr lang="en-US" dirty="0"/>
              <a:t>Global variables accessible anywhere</a:t>
            </a:r>
          </a:p>
          <a:p>
            <a:r>
              <a:rPr lang="en-US" dirty="0"/>
              <a:t>Local variables accessible only within the function.</a:t>
            </a:r>
          </a:p>
          <a:p>
            <a:r>
              <a:rPr lang="en-US" dirty="0"/>
              <a:t>Functions are pass by value: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1;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int j = increment_by_10(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); // increments </a:t>
            </a:r>
            <a:r>
              <a:rPr lang="en-US" dirty="0" err="1">
                <a:latin typeface="Consolas" panose="020B0609020204030204" pitchFamily="49" charset="0"/>
              </a:rPr>
              <a:t>arg</a:t>
            </a:r>
            <a:r>
              <a:rPr lang="en-US" dirty="0">
                <a:latin typeface="Consolas" panose="020B0609020204030204" pitchFamily="49" charset="0"/>
              </a:rPr>
              <a:t> by 10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(“%d \n”,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); //prints 1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(“%d \n”, j); //prints 11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800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4D3E5-4486-40E6-BCF6-665292BDC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BF613-C334-4314-9E99-60F9B26F7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Python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while (condition)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// do stuff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for(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 10;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// do stuff for 10 iterations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5121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C850F-E03B-4201-B346-8519FF944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Sample 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A63B6-8A5E-48ED-830E-FFF9CBEC2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available on Canvas</a:t>
            </a:r>
          </a:p>
        </p:txBody>
      </p:sp>
    </p:spTree>
    <p:extLst>
      <p:ext uri="{BB962C8B-B14F-4D97-AF65-F5344CB8AC3E}">
        <p14:creationId xmlns:p14="http://schemas.microsoft.com/office/powerpoint/2010/main" val="1212491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62F5A-CF53-4685-A97D-C815398F7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Composer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8B5A1-7A1D-44A3-B99B-5F5F256EA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Texas Instrument IDE for their embedded platforms</a:t>
            </a:r>
          </a:p>
          <a:p>
            <a:r>
              <a:rPr lang="en-US" dirty="0"/>
              <a:t>We are using a C2000 F280049C (real-time DSP).</a:t>
            </a:r>
          </a:p>
          <a:p>
            <a:r>
              <a:rPr lang="en-US" dirty="0"/>
              <a:t>Things to note about CCS:</a:t>
            </a:r>
          </a:p>
          <a:p>
            <a:pPr lvl="1"/>
            <a:r>
              <a:rPr lang="en-US" dirty="0"/>
              <a:t>Sample code available, we will start from a base sample</a:t>
            </a:r>
          </a:p>
          <a:p>
            <a:pPr lvl="1"/>
            <a:r>
              <a:rPr lang="en-US" dirty="0"/>
              <a:t>Register access available, we will modify values at the register level</a:t>
            </a:r>
          </a:p>
          <a:p>
            <a:pPr lvl="2"/>
            <a:r>
              <a:rPr lang="en-US" dirty="0"/>
              <a:t>Note: registers in embedded systems often have special functions. Register holds data for read and write. Based on what the register holds, the microcontroller may behave differently.</a:t>
            </a:r>
          </a:p>
          <a:p>
            <a:pPr lvl="1"/>
            <a:r>
              <a:rPr lang="en-US" dirty="0"/>
              <a:t>No printing to console (there is no console!). Instead use the watch window and debug</a:t>
            </a:r>
          </a:p>
          <a:p>
            <a:pPr lvl="1"/>
            <a:r>
              <a:rPr lang="en-US" dirty="0"/>
              <a:t>We will use an interrupt (code in the interrupt service routine is called every time the interrupt event occurs, in our case, on a Timer. Basically, this means this code section runs every periodically without us </a:t>
            </a:r>
            <a:r>
              <a:rPr lang="en-US"/>
              <a:t>calling it!)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177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942B9-2E80-491E-8CE5-423CB3FDF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CCS Walkthrough of Sample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221BE-3325-4E77-A0B4-FADD39D56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download using instructions from Canvas</a:t>
            </a:r>
          </a:p>
        </p:txBody>
      </p:sp>
    </p:spTree>
    <p:extLst>
      <p:ext uri="{BB962C8B-B14F-4D97-AF65-F5344CB8AC3E}">
        <p14:creationId xmlns:p14="http://schemas.microsoft.com/office/powerpoint/2010/main" val="2264954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ED0C5-8DAB-4B18-9316-7AB3A75E1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4BDFD-3EC3-42C5-8470-0F2225AF2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636"/>
            <a:ext cx="10515600" cy="474532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Intro to C for EE458 (not comprehensive)</a:t>
            </a:r>
          </a:p>
          <a:p>
            <a:pPr lvl="1"/>
            <a:r>
              <a:rPr lang="en-US" dirty="0"/>
              <a:t>Syntax</a:t>
            </a:r>
          </a:p>
          <a:p>
            <a:pPr lvl="1"/>
            <a:r>
              <a:rPr lang="en-US" dirty="0"/>
              <a:t>Variables and defines</a:t>
            </a:r>
          </a:p>
          <a:p>
            <a:pPr lvl="1"/>
            <a:r>
              <a:rPr lang="en-US" dirty="0"/>
              <a:t>Types (</a:t>
            </a:r>
            <a:r>
              <a:rPr lang="en-US" dirty="0" err="1"/>
              <a:t>ints</a:t>
            </a:r>
            <a:r>
              <a:rPr lang="en-US" dirty="0"/>
              <a:t>, floats)</a:t>
            </a:r>
          </a:p>
          <a:p>
            <a:pPr lvl="1"/>
            <a:r>
              <a:rPr lang="en-US" dirty="0"/>
              <a:t>Header files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Variable scoping</a:t>
            </a:r>
          </a:p>
          <a:p>
            <a:pPr lvl="1"/>
            <a:r>
              <a:rPr lang="en-US" dirty="0"/>
              <a:t>Loops/conditionals</a:t>
            </a:r>
          </a:p>
          <a:p>
            <a:r>
              <a:rPr lang="en-US" dirty="0"/>
              <a:t>Intro to CCS</a:t>
            </a:r>
          </a:p>
          <a:p>
            <a:pPr lvl="1"/>
            <a:r>
              <a:rPr lang="en-US" dirty="0"/>
              <a:t>Standard CCS Code walkthrough</a:t>
            </a:r>
          </a:p>
          <a:p>
            <a:pPr lvl="2"/>
            <a:r>
              <a:rPr lang="en-US" dirty="0"/>
              <a:t>Register access</a:t>
            </a:r>
          </a:p>
          <a:p>
            <a:pPr lvl="2"/>
            <a:r>
              <a:rPr lang="en-US" dirty="0"/>
              <a:t>Interrupts</a:t>
            </a:r>
          </a:p>
          <a:p>
            <a:pPr lvl="2"/>
            <a:r>
              <a:rPr lang="en-US" dirty="0"/>
              <a:t>Watch Window</a:t>
            </a:r>
          </a:p>
          <a:p>
            <a:pPr lvl="2"/>
            <a:r>
              <a:rPr lang="en-US" dirty="0"/>
              <a:t>Debug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737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3DDFD-90E2-4523-8153-3CA5C597D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9E68D-9922-4B98-B289-DB81FAC1C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similar to Java</a:t>
            </a:r>
          </a:p>
          <a:p>
            <a:r>
              <a:rPr lang="en-US" dirty="0"/>
              <a:t>Assume students have used Python. Differences below:</a:t>
            </a:r>
          </a:p>
          <a:p>
            <a:pPr lvl="1"/>
            <a:r>
              <a:rPr lang="en-US" dirty="0"/>
              <a:t>Semicolons required</a:t>
            </a:r>
          </a:p>
          <a:p>
            <a:pPr lvl="1"/>
            <a:r>
              <a:rPr lang="en-US" dirty="0"/>
              <a:t>Type required when declaring/initializing</a:t>
            </a:r>
          </a:p>
          <a:p>
            <a:pPr lvl="1"/>
            <a:r>
              <a:rPr lang="en-US" dirty="0"/>
              <a:t>Comments denoted with “//” or “/* ….. */”</a:t>
            </a:r>
          </a:p>
          <a:p>
            <a:pPr lvl="1"/>
            <a:r>
              <a:rPr lang="en-US" dirty="0"/>
              <a:t>Whitespace does not matter, brackets do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838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C6455-4C99-47AD-9285-B5847AAF5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BE2AD-3135-416D-A020-F4D87973F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must be declared before definition. Can be done simultaneously with initialization.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int j; // declare (value of j is garbage)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j = 1; // define (change value to 1)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int k = 2; // initialize k to value of 1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300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B4A75-40AB-4756-899C-3BAFA3A05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9C333-0E32-4105-BE28-CB49EF56B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EE458 we will use mostly integers and floats.</a:t>
            </a:r>
          </a:p>
          <a:p>
            <a:r>
              <a:rPr lang="en-US" dirty="0"/>
              <a:t>Integers (</a:t>
            </a:r>
            <a:r>
              <a:rPr lang="en-US" dirty="0" err="1"/>
              <a:t>ints</a:t>
            </a:r>
            <a:r>
              <a:rPr lang="en-US" dirty="0"/>
              <a:t>) can be unsigned or signed, and do not have decimal (will round down)</a:t>
            </a:r>
          </a:p>
          <a:p>
            <a:r>
              <a:rPr lang="en-US" dirty="0" err="1"/>
              <a:t>Ints</a:t>
            </a:r>
            <a:r>
              <a:rPr lang="en-US" dirty="0"/>
              <a:t> have different sizes (in bits). Make sure we know the correct size by using standard sizes:</a:t>
            </a:r>
          </a:p>
          <a:p>
            <a:pPr lvl="1"/>
            <a:r>
              <a:rPr lang="en-US" dirty="0"/>
              <a:t>Example: uint16_t is a 16 bit (2 byte) unsigned integer</a:t>
            </a:r>
          </a:p>
          <a:p>
            <a:r>
              <a:rPr lang="en-US" dirty="0"/>
              <a:t>Important to understand sizes to make sure the max/min values of the data type not exceeded (see next slides for limits)</a:t>
            </a:r>
          </a:p>
          <a:p>
            <a:pPr lvl="1"/>
            <a:r>
              <a:rPr lang="en-US" dirty="0"/>
              <a:t>For EE458 you will likely not see this problem</a:t>
            </a:r>
          </a:p>
        </p:txBody>
      </p:sp>
    </p:spTree>
    <p:extLst>
      <p:ext uri="{BB962C8B-B14F-4D97-AF65-F5344CB8AC3E}">
        <p14:creationId xmlns:p14="http://schemas.microsoft.com/office/powerpoint/2010/main" val="887337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1D4691-274C-43C9-BCB3-6F6370C24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00025"/>
            <a:ext cx="8686800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441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D9F0E3-25F3-4DFC-A2DE-D529236B7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37" y="1800225"/>
            <a:ext cx="87725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480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17712-6FAE-4E1C-B0E1-7A5F32FEB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E7713-9A80-477B-8959-BD884C6E1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Arrays:</a:t>
            </a:r>
          </a:p>
          <a:p>
            <a:pPr lvl="1"/>
            <a:r>
              <a:rPr lang="en-US" dirty="0"/>
              <a:t>Of any data type</a:t>
            </a:r>
          </a:p>
          <a:p>
            <a:pPr lvl="1"/>
            <a:r>
              <a:rPr lang="en-US" dirty="0"/>
              <a:t>0 indexed</a:t>
            </a:r>
          </a:p>
          <a:p>
            <a:pPr lvl="1"/>
            <a:r>
              <a:rPr lang="en-US" dirty="0"/>
              <a:t>Initialized to garbage!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type </a:t>
            </a:r>
            <a:r>
              <a:rPr lang="en-US" dirty="0" err="1">
                <a:latin typeface="Consolas" panose="020B0609020204030204" pitchFamily="49" charset="0"/>
              </a:rPr>
              <a:t>array_name</a:t>
            </a:r>
            <a:r>
              <a:rPr lang="en-US" dirty="0">
                <a:latin typeface="Consolas" panose="020B0609020204030204" pitchFamily="49" charset="0"/>
              </a:rPr>
              <a:t> [</a:t>
            </a:r>
            <a:r>
              <a:rPr lang="en-US" dirty="0" err="1">
                <a:latin typeface="Consolas" panose="020B0609020204030204" pitchFamily="49" charset="0"/>
              </a:rPr>
              <a:t>array_size</a:t>
            </a:r>
            <a:r>
              <a:rPr lang="en-US" dirty="0">
                <a:latin typeface="Consolas" panose="020B0609020204030204" pitchFamily="49" charset="0"/>
              </a:rPr>
              <a:t>];</a:t>
            </a:r>
          </a:p>
          <a:p>
            <a:r>
              <a:rPr lang="en-US" dirty="0"/>
              <a:t>Structs (aside)</a:t>
            </a:r>
          </a:p>
          <a:p>
            <a:pPr lvl="1"/>
            <a:r>
              <a:rPr lang="en-US" dirty="0"/>
              <a:t>Kind of like objects, but without functions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struct </a:t>
            </a:r>
            <a:r>
              <a:rPr lang="en-US" dirty="0" err="1">
                <a:latin typeface="Consolas" panose="020B0609020204030204" pitchFamily="49" charset="0"/>
              </a:rPr>
              <a:t>StructTag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type field_1;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…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type </a:t>
            </a:r>
            <a:r>
              <a:rPr lang="en-US" dirty="0" err="1">
                <a:latin typeface="Consolas" panose="020B0609020204030204" pitchFamily="49" charset="0"/>
              </a:rPr>
              <a:t>field_n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 </a:t>
            </a:r>
            <a:r>
              <a:rPr lang="en-US" dirty="0" err="1">
                <a:latin typeface="Consolas" panose="020B0609020204030204" pitchFamily="49" charset="0"/>
              </a:rPr>
              <a:t>structName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Access: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structName.field_1 = value;</a:t>
            </a:r>
          </a:p>
        </p:txBody>
      </p:sp>
    </p:spTree>
    <p:extLst>
      <p:ext uri="{BB962C8B-B14F-4D97-AF65-F5344CB8AC3E}">
        <p14:creationId xmlns:p14="http://schemas.microsoft.com/office/powerpoint/2010/main" val="1806313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8D9C1-B577-4CA6-84D0-BE4E9D1B1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F5D16-FFE9-43BB-9974-119BC7084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 variable, just a value</a:t>
            </a:r>
          </a:p>
          <a:p>
            <a:r>
              <a:rPr lang="en-US" dirty="0"/>
              <a:t>Equivalent to find and replace at compile time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#define pi 3.14</a:t>
            </a:r>
          </a:p>
          <a:p>
            <a:r>
              <a:rPr lang="en-US" dirty="0"/>
              <a:t>This will replace all standalone “pi” words with “3.14” at compile time. Can now treat “pi” as a constant.</a:t>
            </a:r>
          </a:p>
          <a:p>
            <a:r>
              <a:rPr lang="en-US" dirty="0"/>
              <a:t>Parentheses important if #define statement is complex, otherwise weird bugs can </a:t>
            </a:r>
            <a:r>
              <a:rPr lang="en-US" dirty="0" err="1"/>
              <a:t>occure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470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756</Words>
  <Application>Microsoft Office PowerPoint</Application>
  <PresentationFormat>Widescreen</PresentationFormat>
  <Paragraphs>108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EE 458 Introduction to C and Code Composer Studio</vt:lpstr>
      <vt:lpstr>Agenda:</vt:lpstr>
      <vt:lpstr>Syntax:</vt:lpstr>
      <vt:lpstr>Variables</vt:lpstr>
      <vt:lpstr>Types</vt:lpstr>
      <vt:lpstr>PowerPoint Presentation</vt:lpstr>
      <vt:lpstr>PowerPoint Presentation</vt:lpstr>
      <vt:lpstr>Data Structures</vt:lpstr>
      <vt:lpstr>Define statements</vt:lpstr>
      <vt:lpstr>Header Files</vt:lpstr>
      <vt:lpstr>Functions:</vt:lpstr>
      <vt:lpstr>Variable Scoping</vt:lpstr>
      <vt:lpstr>Loops</vt:lpstr>
      <vt:lpstr>Code Sample Walkthrough</vt:lpstr>
      <vt:lpstr>Code Composer Studio</vt:lpstr>
      <vt:lpstr>CCS Walkthrough of Sample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 458 Introduction to C and Code Composer Studio</dc:title>
  <dc:creator>Ishaan Bhimani</dc:creator>
  <cp:lastModifiedBy>Ishaan Bhimani</cp:lastModifiedBy>
  <cp:revision>1</cp:revision>
  <dcterms:created xsi:type="dcterms:W3CDTF">2022-01-03T22:04:44Z</dcterms:created>
  <dcterms:modified xsi:type="dcterms:W3CDTF">2022-01-04T00:33:06Z</dcterms:modified>
</cp:coreProperties>
</file>