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E30F-384B-43C3-AC5E-544A44CDAE7A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396F-7652-4027-85CD-03E466D4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5" r="24144"/>
          <a:stretch/>
        </p:blipFill>
        <p:spPr bwMode="auto">
          <a:xfrm>
            <a:off x="2946400" y="0"/>
            <a:ext cx="6923314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8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r="24256" b="1587"/>
          <a:stretch/>
        </p:blipFill>
        <p:spPr bwMode="auto">
          <a:xfrm>
            <a:off x="2960914" y="0"/>
            <a:ext cx="6894286" cy="71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3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r="24144"/>
          <a:stretch/>
        </p:blipFill>
        <p:spPr bwMode="auto">
          <a:xfrm>
            <a:off x="2960914" y="0"/>
            <a:ext cx="69088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4" r="24255"/>
          <a:stretch/>
        </p:blipFill>
        <p:spPr bwMode="auto">
          <a:xfrm>
            <a:off x="2931886" y="0"/>
            <a:ext cx="6923314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8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r="24032"/>
          <a:stretch/>
        </p:blipFill>
        <p:spPr bwMode="auto">
          <a:xfrm>
            <a:off x="2960914" y="0"/>
            <a:ext cx="692331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43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</dc:creator>
  <cp:lastModifiedBy>Theodore</cp:lastModifiedBy>
  <cp:revision>1</cp:revision>
  <dcterms:created xsi:type="dcterms:W3CDTF">2014-01-17T05:19:28Z</dcterms:created>
  <dcterms:modified xsi:type="dcterms:W3CDTF">2014-01-17T05:27:49Z</dcterms:modified>
</cp:coreProperties>
</file>