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2"/>
    <p:sldMasterId id="2147484014" r:id="rId3"/>
    <p:sldMasterId id="2147484022" r:id="rId4"/>
  </p:sldMasterIdLst>
  <p:notesMasterIdLst>
    <p:notesMasterId r:id="rId6"/>
  </p:notesMasterIdLst>
  <p:sldIdLst>
    <p:sldId id="263" r:id="rId5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C0"/>
    <a:srgbClr val="006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25" autoAdjust="0"/>
  </p:normalViewPr>
  <p:slideViewPr>
    <p:cSldViewPr snapToGrid="0" snapToObjects="1">
      <p:cViewPr varScale="1">
        <p:scale>
          <a:sx n="120" d="100"/>
          <a:sy n="120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heo\Delphi\projects\BistroMath\logisti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v>left data</c:v>
          </c:tx>
          <c:spPr>
            <a:ln>
              <a:noFill/>
            </a:ln>
          </c:spPr>
          <c:marker>
            <c:symbol val="square"/>
            <c:size val="4"/>
            <c:spPr>
              <a:solidFill>
                <a:srgbClr val="0000FF"/>
              </a:solidFill>
            </c:spPr>
          </c:marker>
          <c:xVal>
            <c:numRef>
              <c:f>original!$E$8:$E$35</c:f>
              <c:numCache>
                <c:formatCode>0.00</c:formatCode>
                <c:ptCount val="28"/>
                <c:pt idx="0">
                  <c:v>-0.94612226685757861</c:v>
                </c:pt>
                <c:pt idx="1">
                  <c:v>-0.86612226685757676</c:v>
                </c:pt>
                <c:pt idx="2">
                  <c:v>-0.78612226685757847</c:v>
                </c:pt>
                <c:pt idx="3">
                  <c:v>-0.72612226685757619</c:v>
                </c:pt>
                <c:pt idx="4">
                  <c:v>-0.6461222668575779</c:v>
                </c:pt>
                <c:pt idx="5">
                  <c:v>-0.57612226685757761</c:v>
                </c:pt>
                <c:pt idx="6">
                  <c:v>-0.50612226685757733</c:v>
                </c:pt>
                <c:pt idx="7">
                  <c:v>-0.40612226685757946</c:v>
                </c:pt>
                <c:pt idx="8">
                  <c:v>-0.34612226685757719</c:v>
                </c:pt>
                <c:pt idx="9">
                  <c:v>-0.26612226685757889</c:v>
                </c:pt>
                <c:pt idx="10">
                  <c:v>-0.19612226685757861</c:v>
                </c:pt>
                <c:pt idx="11">
                  <c:v>-0.10612226685757875</c:v>
                </c:pt>
                <c:pt idx="12">
                  <c:v>-4.6122266857576477E-2</c:v>
                </c:pt>
                <c:pt idx="13">
                  <c:v>3.3877733142421818E-2</c:v>
                </c:pt>
                <c:pt idx="14">
                  <c:v>9.3877733142420539E-2</c:v>
                </c:pt>
                <c:pt idx="15">
                  <c:v>0.17387773314242239</c:v>
                </c:pt>
                <c:pt idx="16">
                  <c:v>0.23387773314242111</c:v>
                </c:pt>
                <c:pt idx="17">
                  <c:v>0.33387773314242253</c:v>
                </c:pt>
                <c:pt idx="18">
                  <c:v>0.40387773314242281</c:v>
                </c:pt>
                <c:pt idx="19">
                  <c:v>0.4738777331424231</c:v>
                </c:pt>
                <c:pt idx="20">
                  <c:v>0.54387773314242338</c:v>
                </c:pt>
                <c:pt idx="21">
                  <c:v>0.63387773314242324</c:v>
                </c:pt>
                <c:pt idx="22">
                  <c:v>0.70387773314242352</c:v>
                </c:pt>
                <c:pt idx="23">
                  <c:v>0.77387773314242381</c:v>
                </c:pt>
                <c:pt idx="24">
                  <c:v>0.84387773314242054</c:v>
                </c:pt>
                <c:pt idx="25">
                  <c:v>0.93387773314242395</c:v>
                </c:pt>
                <c:pt idx="26">
                  <c:v>0.99387773314242267</c:v>
                </c:pt>
                <c:pt idx="27">
                  <c:v>1.073877733142421</c:v>
                </c:pt>
              </c:numCache>
            </c:numRef>
          </c:xVal>
          <c:yVal>
            <c:numRef>
              <c:f>original!$B$8:$B$35</c:f>
              <c:numCache>
                <c:formatCode>0.0</c:formatCode>
                <c:ptCount val="28"/>
                <c:pt idx="0">
                  <c:v>12.8</c:v>
                </c:pt>
                <c:pt idx="1">
                  <c:v>13.2</c:v>
                </c:pt>
                <c:pt idx="2">
                  <c:v>13.6</c:v>
                </c:pt>
                <c:pt idx="3">
                  <c:v>14.3</c:v>
                </c:pt>
                <c:pt idx="4">
                  <c:v>14.9</c:v>
                </c:pt>
                <c:pt idx="5">
                  <c:v>16</c:v>
                </c:pt>
                <c:pt idx="6">
                  <c:v>17.600000000000001</c:v>
                </c:pt>
                <c:pt idx="7">
                  <c:v>19.899999999999999</c:v>
                </c:pt>
                <c:pt idx="8">
                  <c:v>22.7</c:v>
                </c:pt>
                <c:pt idx="9">
                  <c:v>27.3</c:v>
                </c:pt>
                <c:pt idx="10">
                  <c:v>32.200000000000003</c:v>
                </c:pt>
                <c:pt idx="11">
                  <c:v>39.1</c:v>
                </c:pt>
                <c:pt idx="12">
                  <c:v>44.9</c:v>
                </c:pt>
                <c:pt idx="13">
                  <c:v>52.7</c:v>
                </c:pt>
                <c:pt idx="14">
                  <c:v>59.3</c:v>
                </c:pt>
                <c:pt idx="15">
                  <c:v>67.099999999999994</c:v>
                </c:pt>
                <c:pt idx="16">
                  <c:v>73.5</c:v>
                </c:pt>
                <c:pt idx="17">
                  <c:v>79.900000000000006</c:v>
                </c:pt>
                <c:pt idx="18">
                  <c:v>84</c:v>
                </c:pt>
                <c:pt idx="19">
                  <c:v>87</c:v>
                </c:pt>
                <c:pt idx="20">
                  <c:v>89.2</c:v>
                </c:pt>
                <c:pt idx="21">
                  <c:v>91.1</c:v>
                </c:pt>
                <c:pt idx="22">
                  <c:v>92.2</c:v>
                </c:pt>
                <c:pt idx="23">
                  <c:v>93.1</c:v>
                </c:pt>
                <c:pt idx="24">
                  <c:v>93.9</c:v>
                </c:pt>
                <c:pt idx="25">
                  <c:v>94.2</c:v>
                </c:pt>
                <c:pt idx="26">
                  <c:v>94.7</c:v>
                </c:pt>
                <c:pt idx="27">
                  <c:v>95.1</c:v>
                </c:pt>
              </c:numCache>
            </c:numRef>
          </c:yVal>
          <c:smooth val="1"/>
        </c:ser>
        <c:ser>
          <c:idx val="4"/>
          <c:order val="1"/>
          <c:tx>
            <c:v>left deriv.</c:v>
          </c:tx>
          <c:spPr>
            <a:ln w="28575">
              <a:noFill/>
            </a:ln>
          </c:spPr>
          <c:marker>
            <c:symbol val="square"/>
            <c:size val="5"/>
            <c:spPr>
              <a:noFill/>
              <a:ln>
                <a:solidFill>
                  <a:srgbClr val="0000FF"/>
                </a:solidFill>
              </a:ln>
            </c:spPr>
          </c:marker>
          <c:trendline>
            <c:spPr>
              <a:ln>
                <a:solidFill>
                  <a:srgbClr val="0000FF"/>
                </a:solidFill>
              </a:ln>
            </c:spPr>
            <c:trendlineType val="poly"/>
            <c:order val="2"/>
            <c:dispRSqr val="0"/>
            <c:dispEq val="0"/>
          </c:trendline>
          <c:xVal>
            <c:numRef>
              <c:f>original!$E$19:$E$24</c:f>
              <c:numCache>
                <c:formatCode>0.00</c:formatCode>
                <c:ptCount val="6"/>
                <c:pt idx="0">
                  <c:v>-0.10612226685757875</c:v>
                </c:pt>
                <c:pt idx="1">
                  <c:v>-4.6122266857576477E-2</c:v>
                </c:pt>
                <c:pt idx="2">
                  <c:v>3.3877733142421818E-2</c:v>
                </c:pt>
                <c:pt idx="3">
                  <c:v>9.3877733142420539E-2</c:v>
                </c:pt>
                <c:pt idx="4">
                  <c:v>0.17387773314242239</c:v>
                </c:pt>
                <c:pt idx="5">
                  <c:v>0.23387773314242111</c:v>
                </c:pt>
              </c:numCache>
            </c:numRef>
          </c:xVal>
          <c:yVal>
            <c:numRef>
              <c:f>original!$D$19:$D$24</c:f>
              <c:numCache>
                <c:formatCode>0.0</c:formatCode>
                <c:ptCount val="6"/>
                <c:pt idx="0">
                  <c:v>59.171839999999136</c:v>
                </c:pt>
                <c:pt idx="1">
                  <c:v>67.891199999999728</c:v>
                </c:pt>
                <c:pt idx="2">
                  <c:v>71.884800000001519</c:v>
                </c:pt>
                <c:pt idx="3">
                  <c:v>71.884799999999686</c:v>
                </c:pt>
                <c:pt idx="4">
                  <c:v>70.886399999999682</c:v>
                </c:pt>
                <c:pt idx="5">
                  <c:v>55.910399999999967</c:v>
                </c:pt>
              </c:numCache>
            </c:numRef>
          </c:yVal>
          <c:smooth val="1"/>
        </c:ser>
        <c:ser>
          <c:idx val="0"/>
          <c:order val="2"/>
          <c:tx>
            <c:v>left fit</c:v>
          </c:tx>
          <c:spPr>
            <a:ln w="19050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original!$E$8:$E$35</c:f>
              <c:numCache>
                <c:formatCode>0.00</c:formatCode>
                <c:ptCount val="28"/>
                <c:pt idx="0">
                  <c:v>-0.94612226685757861</c:v>
                </c:pt>
                <c:pt idx="1">
                  <c:v>-0.86612226685757676</c:v>
                </c:pt>
                <c:pt idx="2">
                  <c:v>-0.78612226685757847</c:v>
                </c:pt>
                <c:pt idx="3">
                  <c:v>-0.72612226685757619</c:v>
                </c:pt>
                <c:pt idx="4">
                  <c:v>-0.6461222668575779</c:v>
                </c:pt>
                <c:pt idx="5">
                  <c:v>-0.57612226685757761</c:v>
                </c:pt>
                <c:pt idx="6">
                  <c:v>-0.50612226685757733</c:v>
                </c:pt>
                <c:pt idx="7">
                  <c:v>-0.40612226685757946</c:v>
                </c:pt>
                <c:pt idx="8">
                  <c:v>-0.34612226685757719</c:v>
                </c:pt>
                <c:pt idx="9">
                  <c:v>-0.26612226685757889</c:v>
                </c:pt>
                <c:pt idx="10">
                  <c:v>-0.19612226685757861</c:v>
                </c:pt>
                <c:pt idx="11">
                  <c:v>-0.10612226685757875</c:v>
                </c:pt>
                <c:pt idx="12">
                  <c:v>-4.6122266857576477E-2</c:v>
                </c:pt>
                <c:pt idx="13">
                  <c:v>3.3877733142421818E-2</c:v>
                </c:pt>
                <c:pt idx="14">
                  <c:v>9.3877733142420539E-2</c:v>
                </c:pt>
                <c:pt idx="15">
                  <c:v>0.17387773314242239</c:v>
                </c:pt>
                <c:pt idx="16">
                  <c:v>0.23387773314242111</c:v>
                </c:pt>
                <c:pt idx="17">
                  <c:v>0.33387773314242253</c:v>
                </c:pt>
                <c:pt idx="18">
                  <c:v>0.40387773314242281</c:v>
                </c:pt>
                <c:pt idx="19">
                  <c:v>0.4738777331424231</c:v>
                </c:pt>
                <c:pt idx="20">
                  <c:v>0.54387773314242338</c:v>
                </c:pt>
                <c:pt idx="21">
                  <c:v>0.63387773314242324</c:v>
                </c:pt>
                <c:pt idx="22">
                  <c:v>0.70387773314242352</c:v>
                </c:pt>
                <c:pt idx="23">
                  <c:v>0.77387773314242381</c:v>
                </c:pt>
                <c:pt idx="24">
                  <c:v>0.84387773314242054</c:v>
                </c:pt>
                <c:pt idx="25">
                  <c:v>0.93387773314242395</c:v>
                </c:pt>
                <c:pt idx="26">
                  <c:v>0.99387773314242267</c:v>
                </c:pt>
                <c:pt idx="27">
                  <c:v>1.073877733142421</c:v>
                </c:pt>
              </c:numCache>
            </c:numRef>
          </c:xVal>
          <c:yVal>
            <c:numRef>
              <c:f>original!$F$8:$F$35</c:f>
              <c:numCache>
                <c:formatCode>0.0</c:formatCode>
                <c:ptCount val="28"/>
                <c:pt idx="0">
                  <c:v>12.87884895124931</c:v>
                </c:pt>
                <c:pt idx="1">
                  <c:v>13.178357267815194</c:v>
                </c:pt>
                <c:pt idx="2">
                  <c:v>13.616412265417567</c:v>
                </c:pt>
                <c:pt idx="3">
                  <c:v>14.072517794116511</c:v>
                </c:pt>
                <c:pt idx="4">
                  <c:v>14.918229330424296</c:v>
                </c:pt>
                <c:pt idx="5">
                  <c:v>15.961838676593349</c:v>
                </c:pt>
                <c:pt idx="6">
                  <c:v>17.390786320716302</c:v>
                </c:pt>
                <c:pt idx="7">
                  <c:v>20.344861037124556</c:v>
                </c:pt>
                <c:pt idx="8">
                  <c:v>22.784672765259604</c:v>
                </c:pt>
                <c:pt idx="9">
                  <c:v>27.000948453701131</c:v>
                </c:pt>
                <c:pt idx="10">
                  <c:v>31.703894499963116</c:v>
                </c:pt>
                <c:pt idx="11">
                  <c:v>39.158205130314101</c:v>
                </c:pt>
                <c:pt idx="12">
                  <c:v>44.879834310550486</c:v>
                </c:pt>
                <c:pt idx="13">
                  <c:v>53.074514947089739</c:v>
                </c:pt>
                <c:pt idx="14">
                  <c:v>59.30638321653197</c:v>
                </c:pt>
                <c:pt idx="15">
                  <c:v>67.206547006987932</c:v>
                </c:pt>
                <c:pt idx="16">
                  <c:v>72.529535298830069</c:v>
                </c:pt>
                <c:pt idx="17">
                  <c:v>79.868188059146078</c:v>
                </c:pt>
                <c:pt idx="18">
                  <c:v>83.810616077438624</c:v>
                </c:pt>
                <c:pt idx="19">
                  <c:v>86.856647645487939</c:v>
                </c:pt>
                <c:pt idx="20">
                  <c:v>89.145588298699352</c:v>
                </c:pt>
                <c:pt idx="21">
                  <c:v>91.219216218584506</c:v>
                </c:pt>
                <c:pt idx="22">
                  <c:v>92.32754709317399</c:v>
                </c:pt>
                <c:pt idx="23">
                  <c:v>93.117686973376991</c:v>
                </c:pt>
                <c:pt idx="24">
                  <c:v>93.676246069820195</c:v>
                </c:pt>
                <c:pt idx="25">
                  <c:v>94.157228555626929</c:v>
                </c:pt>
                <c:pt idx="26">
                  <c:v>94.374472115006611</c:v>
                </c:pt>
                <c:pt idx="27">
                  <c:v>94.576596234857334</c:v>
                </c:pt>
              </c:numCache>
            </c:numRef>
          </c:yVal>
          <c:smooth val="1"/>
        </c:ser>
        <c:ser>
          <c:idx val="6"/>
          <c:order val="3"/>
          <c:tx>
            <c:v>left infl.</c:v>
          </c:tx>
          <c:spPr>
            <a:ln w="28575">
              <a:noFill/>
            </a:ln>
          </c:spPr>
          <c:marker>
            <c:symbol val="plus"/>
            <c:size val="10"/>
            <c:spPr>
              <a:ln w="15875">
                <a:solidFill>
                  <a:srgbClr val="0000FF"/>
                </a:solidFill>
              </a:ln>
            </c:spPr>
          </c:marker>
          <c:xVal>
            <c:numRef>
              <c:f>original!$E$37</c:f>
              <c:numCache>
                <c:formatCode>0.00</c:formatCode>
                <c:ptCount val="1"/>
                <c:pt idx="0">
                  <c:v>3.8877733142420823E-2</c:v>
                </c:pt>
              </c:numCache>
            </c:numRef>
          </c:xVal>
          <c:yVal>
            <c:numRef>
              <c:f>original!$F$37</c:f>
              <c:numCache>
                <c:formatCode>0.0</c:formatCode>
                <c:ptCount val="1"/>
                <c:pt idx="0">
                  <c:v>53.596108799999996</c:v>
                </c:pt>
              </c:numCache>
            </c:numRef>
          </c:yVal>
          <c:smooth val="1"/>
        </c:ser>
        <c:ser>
          <c:idx val="3"/>
          <c:order val="4"/>
          <c:tx>
            <c:v>right data</c:v>
          </c:tx>
          <c:spPr>
            <a:ln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original!$K$8:$K$35</c:f>
              <c:numCache>
                <c:formatCode>0.00</c:formatCode>
                <c:ptCount val="28"/>
                <c:pt idx="0">
                  <c:v>-1.1084563906121474</c:v>
                </c:pt>
                <c:pt idx="1">
                  <c:v>-1.0284563906121491</c:v>
                </c:pt>
                <c:pt idx="2">
                  <c:v>-0.96845639061214683</c:v>
                </c:pt>
                <c:pt idx="3">
                  <c:v>-0.86845639061214897</c:v>
                </c:pt>
                <c:pt idx="4">
                  <c:v>-0.80845639061214669</c:v>
                </c:pt>
                <c:pt idx="5">
                  <c:v>-0.73845639061214641</c:v>
                </c:pt>
                <c:pt idx="6">
                  <c:v>-0.64845639061214655</c:v>
                </c:pt>
                <c:pt idx="7">
                  <c:v>-0.57845639061214627</c:v>
                </c:pt>
                <c:pt idx="8">
                  <c:v>-0.51845639061214754</c:v>
                </c:pt>
                <c:pt idx="9">
                  <c:v>-0.4384563906121457</c:v>
                </c:pt>
                <c:pt idx="10">
                  <c:v>-0.34845639061214584</c:v>
                </c:pt>
                <c:pt idx="11">
                  <c:v>-0.28845639061214712</c:v>
                </c:pt>
                <c:pt idx="12">
                  <c:v>-0.20845639061214882</c:v>
                </c:pt>
                <c:pt idx="13">
                  <c:v>-0.14845639061214655</c:v>
                </c:pt>
                <c:pt idx="14">
                  <c:v>-5.8456390612146691E-2</c:v>
                </c:pt>
                <c:pt idx="15">
                  <c:v>1.1543609387853593E-2</c:v>
                </c:pt>
                <c:pt idx="16">
                  <c:v>8.1543609387853877E-2</c:v>
                </c:pt>
                <c:pt idx="17">
                  <c:v>0.15154360938785416</c:v>
                </c:pt>
                <c:pt idx="18">
                  <c:v>0.24154360938785402</c:v>
                </c:pt>
                <c:pt idx="19">
                  <c:v>0.3115436093878543</c:v>
                </c:pt>
                <c:pt idx="20">
                  <c:v>0.3915436093878526</c:v>
                </c:pt>
                <c:pt idx="21">
                  <c:v>0.45154360938785132</c:v>
                </c:pt>
                <c:pt idx="22">
                  <c:v>0.54154360938785118</c:v>
                </c:pt>
                <c:pt idx="23">
                  <c:v>0.60154360938785345</c:v>
                </c:pt>
                <c:pt idx="24">
                  <c:v>0.68154360938785175</c:v>
                </c:pt>
                <c:pt idx="25">
                  <c:v>0.76154360938785359</c:v>
                </c:pt>
                <c:pt idx="26">
                  <c:v>0.84154360938785189</c:v>
                </c:pt>
                <c:pt idx="27">
                  <c:v>0.92154360938785373</c:v>
                </c:pt>
              </c:numCache>
            </c:numRef>
          </c:xVal>
          <c:yVal>
            <c:numRef>
              <c:f>original!$H$8:$H$35</c:f>
              <c:numCache>
                <c:formatCode>0.0</c:formatCode>
                <c:ptCount val="28"/>
                <c:pt idx="0">
                  <c:v>95.4</c:v>
                </c:pt>
                <c:pt idx="1">
                  <c:v>95.4</c:v>
                </c:pt>
                <c:pt idx="2">
                  <c:v>95</c:v>
                </c:pt>
                <c:pt idx="3">
                  <c:v>94.6</c:v>
                </c:pt>
                <c:pt idx="4">
                  <c:v>94.2</c:v>
                </c:pt>
                <c:pt idx="5">
                  <c:v>93.3</c:v>
                </c:pt>
                <c:pt idx="6">
                  <c:v>92.1</c:v>
                </c:pt>
                <c:pt idx="7">
                  <c:v>90.9</c:v>
                </c:pt>
                <c:pt idx="8">
                  <c:v>88.9</c:v>
                </c:pt>
                <c:pt idx="9">
                  <c:v>86.2</c:v>
                </c:pt>
                <c:pt idx="10">
                  <c:v>81.8</c:v>
                </c:pt>
                <c:pt idx="11">
                  <c:v>77.2</c:v>
                </c:pt>
                <c:pt idx="12">
                  <c:v>70.8</c:v>
                </c:pt>
                <c:pt idx="13">
                  <c:v>64.599999999999994</c:v>
                </c:pt>
                <c:pt idx="14">
                  <c:v>55.9</c:v>
                </c:pt>
                <c:pt idx="15">
                  <c:v>49</c:v>
                </c:pt>
                <c:pt idx="16">
                  <c:v>41.6</c:v>
                </c:pt>
                <c:pt idx="17">
                  <c:v>35.700000000000003</c:v>
                </c:pt>
                <c:pt idx="18">
                  <c:v>29.3</c:v>
                </c:pt>
                <c:pt idx="19">
                  <c:v>24.9</c:v>
                </c:pt>
                <c:pt idx="20">
                  <c:v>21.1</c:v>
                </c:pt>
                <c:pt idx="21">
                  <c:v>18.600000000000001</c:v>
                </c:pt>
                <c:pt idx="22">
                  <c:v>16.8</c:v>
                </c:pt>
                <c:pt idx="23">
                  <c:v>15.6</c:v>
                </c:pt>
                <c:pt idx="24">
                  <c:v>14.6</c:v>
                </c:pt>
                <c:pt idx="25">
                  <c:v>13.9</c:v>
                </c:pt>
                <c:pt idx="26">
                  <c:v>13.4</c:v>
                </c:pt>
                <c:pt idx="27">
                  <c:v>12.8</c:v>
                </c:pt>
              </c:numCache>
            </c:numRef>
          </c:yVal>
          <c:smooth val="1"/>
        </c:ser>
        <c:ser>
          <c:idx val="1"/>
          <c:order val="5"/>
          <c:tx>
            <c:v>right fit</c:v>
          </c:tx>
          <c:spPr>
            <a:ln w="190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original!$K$8:$K$35</c:f>
              <c:numCache>
                <c:formatCode>0.00</c:formatCode>
                <c:ptCount val="28"/>
                <c:pt idx="0">
                  <c:v>-1.1084563906121474</c:v>
                </c:pt>
                <c:pt idx="1">
                  <c:v>-1.0284563906121491</c:v>
                </c:pt>
                <c:pt idx="2">
                  <c:v>-0.96845639061214683</c:v>
                </c:pt>
                <c:pt idx="3">
                  <c:v>-0.86845639061214897</c:v>
                </c:pt>
                <c:pt idx="4">
                  <c:v>-0.80845639061214669</c:v>
                </c:pt>
                <c:pt idx="5">
                  <c:v>-0.73845639061214641</c:v>
                </c:pt>
                <c:pt idx="6">
                  <c:v>-0.64845639061214655</c:v>
                </c:pt>
                <c:pt idx="7">
                  <c:v>-0.57845639061214627</c:v>
                </c:pt>
                <c:pt idx="8">
                  <c:v>-0.51845639061214754</c:v>
                </c:pt>
                <c:pt idx="9">
                  <c:v>-0.4384563906121457</c:v>
                </c:pt>
                <c:pt idx="10">
                  <c:v>-0.34845639061214584</c:v>
                </c:pt>
                <c:pt idx="11">
                  <c:v>-0.28845639061214712</c:v>
                </c:pt>
                <c:pt idx="12">
                  <c:v>-0.20845639061214882</c:v>
                </c:pt>
                <c:pt idx="13">
                  <c:v>-0.14845639061214655</c:v>
                </c:pt>
                <c:pt idx="14">
                  <c:v>-5.8456390612146691E-2</c:v>
                </c:pt>
                <c:pt idx="15">
                  <c:v>1.1543609387853593E-2</c:v>
                </c:pt>
                <c:pt idx="16">
                  <c:v>8.1543609387853877E-2</c:v>
                </c:pt>
                <c:pt idx="17">
                  <c:v>0.15154360938785416</c:v>
                </c:pt>
                <c:pt idx="18">
                  <c:v>0.24154360938785402</c:v>
                </c:pt>
                <c:pt idx="19">
                  <c:v>0.3115436093878543</c:v>
                </c:pt>
                <c:pt idx="20">
                  <c:v>0.3915436093878526</c:v>
                </c:pt>
                <c:pt idx="21">
                  <c:v>0.45154360938785132</c:v>
                </c:pt>
                <c:pt idx="22">
                  <c:v>0.54154360938785118</c:v>
                </c:pt>
                <c:pt idx="23">
                  <c:v>0.60154360938785345</c:v>
                </c:pt>
                <c:pt idx="24">
                  <c:v>0.68154360938785175</c:v>
                </c:pt>
                <c:pt idx="25">
                  <c:v>0.76154360938785359</c:v>
                </c:pt>
                <c:pt idx="26">
                  <c:v>0.84154360938785189</c:v>
                </c:pt>
                <c:pt idx="27">
                  <c:v>0.92154360938785373</c:v>
                </c:pt>
              </c:numCache>
            </c:numRef>
          </c:xVal>
          <c:yVal>
            <c:numRef>
              <c:f>original!$L$8:$L$35</c:f>
              <c:numCache>
                <c:formatCode>0.0</c:formatCode>
                <c:ptCount val="28"/>
                <c:pt idx="0">
                  <c:v>95.372595706678268</c:v>
                </c:pt>
                <c:pt idx="1">
                  <c:v>95.189203032716151</c:v>
                </c:pt>
                <c:pt idx="2">
                  <c:v>94.993385801684212</c:v>
                </c:pt>
                <c:pt idx="3">
                  <c:v>94.501792026261839</c:v>
                </c:pt>
                <c:pt idx="4">
                  <c:v>94.065560891075265</c:v>
                </c:pt>
                <c:pt idx="5">
                  <c:v>93.365280435440212</c:v>
                </c:pt>
                <c:pt idx="6">
                  <c:v>92.041774192683334</c:v>
                </c:pt>
                <c:pt idx="7">
                  <c:v>90.556226193693334</c:v>
                </c:pt>
                <c:pt idx="8">
                  <c:v>88.860733153345194</c:v>
                </c:pt>
                <c:pt idx="9">
                  <c:v>85.829579892659495</c:v>
                </c:pt>
                <c:pt idx="10">
                  <c:v>81.123823351346644</c:v>
                </c:pt>
                <c:pt idx="11">
                  <c:v>77.117142620444724</c:v>
                </c:pt>
                <c:pt idx="12">
                  <c:v>70.672584221636143</c:v>
                </c:pt>
                <c:pt idx="13">
                  <c:v>65.108497359455114</c:v>
                </c:pt>
                <c:pt idx="14">
                  <c:v>55.998077821217414</c:v>
                </c:pt>
                <c:pt idx="15">
                  <c:v>48.750092265467892</c:v>
                </c:pt>
                <c:pt idx="16">
                  <c:v>41.824694694925675</c:v>
                </c:pt>
                <c:pt idx="17">
                  <c:v>35.572696320015027</c:v>
                </c:pt>
                <c:pt idx="18">
                  <c:v>28.853485976059297</c:v>
                </c:pt>
                <c:pt idx="19">
                  <c:v>24.718769824405779</c:v>
                </c:pt>
                <c:pt idx="20">
                  <c:v>21.072199807479286</c:v>
                </c:pt>
                <c:pt idx="21">
                  <c:v>18.984765472116845</c:v>
                </c:pt>
                <c:pt idx="22">
                  <c:v>16.680784617229218</c:v>
                </c:pt>
                <c:pt idx="23">
                  <c:v>15.574698245073877</c:v>
                </c:pt>
                <c:pt idx="24">
                  <c:v>14.494830779390309</c:v>
                </c:pt>
                <c:pt idx="25">
                  <c:v>13.746529543636651</c:v>
                </c:pt>
                <c:pt idx="26">
                  <c:v>13.230988033501761</c:v>
                </c:pt>
                <c:pt idx="27">
                  <c:v>12.877076739834925</c:v>
                </c:pt>
              </c:numCache>
            </c:numRef>
          </c:yVal>
          <c:smooth val="1"/>
        </c:ser>
        <c:ser>
          <c:idx val="7"/>
          <c:order val="6"/>
          <c:tx>
            <c:v>right infl.</c:v>
          </c:tx>
          <c:spPr>
            <a:ln w="28575">
              <a:noFill/>
            </a:ln>
          </c:spPr>
          <c:marker>
            <c:symbol val="plus"/>
            <c:size val="10"/>
            <c:spPr>
              <a:ln w="15875">
                <a:solidFill>
                  <a:srgbClr val="FF0000"/>
                </a:solidFill>
              </a:ln>
            </c:spPr>
          </c:marker>
          <c:xVal>
            <c:numRef>
              <c:f>original!$K$37</c:f>
              <c:numCache>
                <c:formatCode>0.00</c:formatCode>
                <c:ptCount val="1"/>
                <c:pt idx="0">
                  <c:v>-3.8456390612147118E-2</c:v>
                </c:pt>
              </c:numCache>
            </c:numRef>
          </c:xVal>
          <c:yVal>
            <c:numRef>
              <c:f>original!$L$37</c:f>
              <c:numCache>
                <c:formatCode>0.0</c:formatCode>
                <c:ptCount val="1"/>
                <c:pt idx="0">
                  <c:v>53.91859199999999</c:v>
                </c:pt>
              </c:numCache>
            </c:numRef>
          </c:yVal>
          <c:smooth val="1"/>
        </c:ser>
        <c:ser>
          <c:idx val="5"/>
          <c:order val="7"/>
          <c:tx>
            <c:v>right deriv.</c:v>
          </c:tx>
          <c:spPr>
            <a:ln w="28575">
              <a:noFill/>
            </a:ln>
          </c:spPr>
          <c:marker>
            <c:symbol val="diamond"/>
            <c:size val="5"/>
            <c:spPr>
              <a:noFill/>
              <a:ln>
                <a:solidFill>
                  <a:srgbClr val="FF0000"/>
                </a:solidFill>
              </a:ln>
            </c:spPr>
          </c:marker>
          <c:trendline>
            <c:spPr>
              <a:ln>
                <a:solidFill>
                  <a:srgbClr val="FF0000"/>
                </a:solidFill>
              </a:ln>
            </c:spPr>
            <c:trendlineType val="poly"/>
            <c:order val="2"/>
            <c:dispRSqr val="0"/>
            <c:dispEq val="0"/>
          </c:trendline>
          <c:xVal>
            <c:numRef>
              <c:f>original!$K$20:$K$25</c:f>
              <c:numCache>
                <c:formatCode>0.00</c:formatCode>
                <c:ptCount val="6"/>
                <c:pt idx="0">
                  <c:v>-0.20845639061214882</c:v>
                </c:pt>
                <c:pt idx="1">
                  <c:v>-0.14845639061214655</c:v>
                </c:pt>
                <c:pt idx="2">
                  <c:v>-5.8456390612146691E-2</c:v>
                </c:pt>
                <c:pt idx="3">
                  <c:v>1.1543609387853593E-2</c:v>
                </c:pt>
                <c:pt idx="4">
                  <c:v>8.1543609387853877E-2</c:v>
                </c:pt>
                <c:pt idx="5">
                  <c:v>0.15154360938785416</c:v>
                </c:pt>
              </c:numCache>
            </c:numRef>
          </c:xVal>
          <c:yVal>
            <c:numRef>
              <c:f>original!$J$20:$J$25</c:f>
              <c:numCache>
                <c:formatCode>0.0</c:formatCode>
                <c:ptCount val="6"/>
                <c:pt idx="0">
                  <c:v>37.10080000000017</c:v>
                </c:pt>
                <c:pt idx="1">
                  <c:v>30.577920000001001</c:v>
                </c:pt>
                <c:pt idx="2">
                  <c:v>31.859200000000115</c:v>
                </c:pt>
                <c:pt idx="3">
                  <c:v>28.614400000000316</c:v>
                </c:pt>
                <c:pt idx="4">
                  <c:v>33.606400000000278</c:v>
                </c:pt>
                <c:pt idx="5">
                  <c:v>46.273600000000059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98272"/>
        <c:axId val="74599808"/>
      </c:scatterChart>
      <c:valAx>
        <c:axId val="74598272"/>
        <c:scaling>
          <c:orientation val="minMax"/>
          <c:max val="1"/>
          <c:min val="-1"/>
        </c:scaling>
        <c:delete val="0"/>
        <c:axPos val="b"/>
        <c:numFmt formatCode="0.00" sourceLinked="1"/>
        <c:majorTickMark val="out"/>
        <c:minorTickMark val="none"/>
        <c:tickLblPos val="nextTo"/>
        <c:crossAx val="74599808"/>
        <c:crosses val="autoZero"/>
        <c:crossBetween val="midCat"/>
      </c:valAx>
      <c:valAx>
        <c:axId val="74599808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74598272"/>
        <c:crosses val="autoZero"/>
        <c:crossBetween val="midCat"/>
        <c:majorUnit val="20"/>
      </c:valAx>
    </c:plotArea>
    <c:legend>
      <c:legendPos val="r"/>
      <c:layout>
        <c:manualLayout>
          <c:xMode val="edge"/>
          <c:yMode val="edge"/>
          <c:x val="0.61644230138611267"/>
          <c:y val="0.11607373023512722"/>
          <c:w val="0.36380460195306796"/>
          <c:h val="0.7678522051765234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1F321-D39F-4C75-B742-E6ACDA1901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7EFB4-F1A2-4BD6-B482-6379850F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EFB4-F1A2-4BD6-B482-6379850FE2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400" y="2451217"/>
            <a:ext cx="7402748" cy="782344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399" y="3233561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3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70"/>
            <a:ext cx="7402748" cy="667890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tx2"/>
                </a:solidFill>
                <a:latin typeface="Segoe UI"/>
              </a:defRPr>
            </a:lvl1pPr>
          </a:lstStyle>
          <a:p>
            <a:r>
              <a:rPr lang="nl-BE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399" y="2673769"/>
            <a:ext cx="7402749" cy="2755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14400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1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620" y="1291082"/>
            <a:ext cx="7543260" cy="423639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5"/>
          </p:nvPr>
        </p:nvSpPr>
        <p:spPr>
          <a:xfrm>
            <a:off x="7254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1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2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3962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87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5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45864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739620" y="3546809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4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291850"/>
            <a:ext cx="3663950" cy="20256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39620" y="3534213"/>
            <a:ext cx="3665166" cy="20260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2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22"/>
          </p:nvPr>
        </p:nvSpPr>
        <p:spPr>
          <a:xfrm>
            <a:off x="739775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72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939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69362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39632" y="4457532"/>
            <a:ext cx="5765260" cy="60625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32" y="5063787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38188" y="617378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3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4-3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subtro-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1" descr="41556_UMCU_PPT_vervolg-0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22" r:id="rId6"/>
    <p:sldLayoutId id="2147484430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570014"/>
              </p:ext>
            </p:extLst>
          </p:nvPr>
        </p:nvGraphicFramePr>
        <p:xfrm>
          <a:off x="5451702" y="2033264"/>
          <a:ext cx="3692298" cy="289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467" y="371690"/>
            <a:ext cx="8301599" cy="679443"/>
          </a:xfrm>
        </p:spPr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general</a:t>
            </a:r>
            <a:r>
              <a:rPr lang="nl-NL" dirty="0" smtClean="0"/>
              <a:t> approach </a:t>
            </a:r>
            <a:r>
              <a:rPr lang="nl-NL" dirty="0" err="1" smtClean="0"/>
              <a:t>for</a:t>
            </a:r>
            <a:r>
              <a:rPr lang="nl-NL" dirty="0" smtClean="0"/>
              <a:t> field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371392" y="1177070"/>
            <a:ext cx="53823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Take derivative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Calculate histogram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Define “dead band” around largest bin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Any maximum and minimum should be outside dead band</a:t>
            </a:r>
            <a:br>
              <a:rPr lang="en-US" sz="1600" dirty="0" smtClean="0"/>
            </a:br>
            <a:r>
              <a:rPr lang="en-US" sz="1600" i="1" dirty="0" smtClean="0"/>
              <a:t>and</a:t>
            </a:r>
            <a:r>
              <a:rPr lang="en-US" sz="1600" dirty="0" smtClean="0"/>
              <a:t> occur with only one crossing of the dead band.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Perform second order polynomial fit on peaks.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The position of maximum resp. minimum defines  </a:t>
            </a:r>
            <a:r>
              <a:rPr lang="en-US" sz="1600" i="1" dirty="0" err="1" smtClean="0"/>
              <a:t>x</a:t>
            </a:r>
            <a:r>
              <a:rPr lang="en-US" sz="1600" baseline="-25000" dirty="0" err="1" smtClean="0"/>
              <a:t>edge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 smtClean="0"/>
              <a:t>Optionally: fit sigmoid function around found edge</a:t>
            </a:r>
            <a:br>
              <a:rPr lang="en-US" sz="1600" dirty="0" smtClean="0"/>
            </a:br>
            <a:r>
              <a:rPr lang="en-US" sz="1600" dirty="0" smtClean="0"/>
              <a:t>Note: the </a:t>
            </a:r>
            <a:r>
              <a:rPr lang="en-US" sz="1600" dirty="0" smtClean="0"/>
              <a:t>inflection </a:t>
            </a:r>
            <a:r>
              <a:rPr lang="en-US" sz="1600" dirty="0" smtClean="0"/>
              <a:t>point, found with both </a:t>
            </a:r>
            <a:r>
              <a:rPr lang="en-US" sz="1600" dirty="0"/>
              <a:t>m</a:t>
            </a:r>
            <a:r>
              <a:rPr lang="en-US" sz="1600" dirty="0" smtClean="0"/>
              <a:t>ethods,</a:t>
            </a:r>
            <a:br>
              <a:rPr lang="en-US" sz="1600" dirty="0" smtClean="0"/>
            </a:br>
            <a:r>
              <a:rPr lang="en-US" sz="1600" dirty="0" smtClean="0"/>
              <a:t>generally does </a:t>
            </a:r>
            <a:r>
              <a:rPr lang="en-US" sz="1600" i="1" dirty="0" smtClean="0"/>
              <a:t>not</a:t>
            </a:r>
            <a:r>
              <a:rPr lang="en-US" sz="1600" dirty="0" smtClean="0"/>
              <a:t> represent </a:t>
            </a:r>
            <a:r>
              <a:rPr lang="en-US" sz="1600" i="1" dirty="0"/>
              <a:t>x</a:t>
            </a:r>
            <a:r>
              <a:rPr lang="en-US" sz="1600" baseline="-25000" dirty="0"/>
              <a:t>50%</a:t>
            </a:r>
            <a:r>
              <a:rPr lang="en-US" sz="1600" dirty="0"/>
              <a:t> </a:t>
            </a:r>
            <a:endParaRPr lang="en-US" sz="1600" baseline="-25000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If </a:t>
            </a:r>
            <a:r>
              <a:rPr lang="en-US" sz="1600" i="1" dirty="0" smtClean="0"/>
              <a:t>x</a:t>
            </a:r>
            <a:r>
              <a:rPr lang="en-US" sz="1600" baseline="-25000" dirty="0" smtClean="0"/>
              <a:t>50%</a:t>
            </a:r>
            <a:r>
              <a:rPr lang="en-US" sz="1600" dirty="0" smtClean="0"/>
              <a:t> differs “too much” from </a:t>
            </a:r>
            <a:r>
              <a:rPr lang="en-US" sz="1600" i="1" dirty="0" err="1" smtClean="0"/>
              <a:t>x</a:t>
            </a:r>
            <a:r>
              <a:rPr lang="en-US" sz="1600" baseline="-25000" dirty="0" err="1" smtClean="0"/>
              <a:t>edge</a:t>
            </a:r>
            <a:r>
              <a:rPr lang="en-US" sz="1600" dirty="0" smtClean="0"/>
              <a:t> then use</a:t>
            </a:r>
            <a:r>
              <a:rPr lang="en-US" sz="1600" dirty="0"/>
              <a:t> </a:t>
            </a:r>
            <a:r>
              <a:rPr lang="en-US" sz="1600" i="1" dirty="0" err="1"/>
              <a:t>x</a:t>
            </a:r>
            <a:r>
              <a:rPr lang="en-US" sz="1600" baseline="-25000" dirty="0" err="1"/>
              <a:t>edge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34" y="923535"/>
            <a:ext cx="2851150" cy="11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767943" y="2584580"/>
            <a:ext cx="2547257" cy="274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94514" y="3088433"/>
            <a:ext cx="2118049" cy="2146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068" y="4290626"/>
            <a:ext cx="5367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method is stable for wedged fields and wide FFF fields </a:t>
            </a:r>
            <a:br>
              <a:rPr lang="en-US" sz="1600" dirty="0" smtClean="0"/>
            </a:br>
            <a:r>
              <a:rPr lang="en-US" sz="1600" dirty="0" smtClean="0"/>
              <a:t>where the 50% position clearly is not representative.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Reliably rejects missing penumbra’s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 assumptions on field size </a:t>
            </a:r>
            <a:r>
              <a:rPr lang="en-US" sz="1600" dirty="0" smtClean="0"/>
              <a:t>needed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Using more data with a good model decreases</a:t>
            </a:r>
            <a:br>
              <a:rPr lang="en-US" sz="1600" dirty="0" smtClean="0"/>
            </a:br>
            <a:r>
              <a:rPr lang="en-US" sz="1600" dirty="0" smtClean="0"/>
              <a:t>uncertainty:</a:t>
            </a:r>
            <a:br>
              <a:rPr lang="en-US" sz="1600" dirty="0" smtClean="0"/>
            </a:br>
            <a:r>
              <a:rPr lang="en-US" sz="1600" smtClean="0"/>
              <a:t>incorporated data linear </a:t>
            </a:r>
            <a:r>
              <a:rPr lang="en-US" sz="1600" dirty="0" smtClean="0"/>
              <a:t>fit &lt; peak fit &lt; sigmoid fit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2" y="5236225"/>
            <a:ext cx="2825750" cy="109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6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C blauw Corporate NED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5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5A004DA1-9529-48E4-B5B2-FBD023216162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 blauw Corporate NED</Template>
  <TotalTime>695</TotalTime>
  <Words>40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UMC blauw Corporate NED</vt:lpstr>
      <vt:lpstr>7_Standaardthema</vt:lpstr>
      <vt:lpstr>15_Standaardthema</vt:lpstr>
      <vt:lpstr>A general approach for field size detection</vt:lpstr>
    </vt:vector>
  </TitlesOfParts>
  <Company>UMC Utrecht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khoiting</dc:creator>
  <cp:lastModifiedBy>Theo van Soest</cp:lastModifiedBy>
  <cp:revision>59</cp:revision>
  <dcterms:created xsi:type="dcterms:W3CDTF">2013-12-10T14:05:59Z</dcterms:created>
  <dcterms:modified xsi:type="dcterms:W3CDTF">2017-01-30T08:42:38Z</dcterms:modified>
</cp:coreProperties>
</file>