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295A85-0493-4A64-8C54-AE950A40D757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D544E-25EE-4D48-A9F2-96D03581D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16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5A85-0493-4A64-8C54-AE950A40D757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4E-25EE-4D48-A9F2-96D03581D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9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295A85-0493-4A64-8C54-AE950A40D757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D544E-25EE-4D48-A9F2-96D03581D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6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5A85-0493-4A64-8C54-AE950A40D757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37D544E-25EE-4D48-A9F2-96D03581D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82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295A85-0493-4A64-8C54-AE950A40D757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D544E-25EE-4D48-A9F2-96D03581D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75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5A85-0493-4A64-8C54-AE950A40D757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4E-25EE-4D48-A9F2-96D03581D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54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5A85-0493-4A64-8C54-AE950A40D757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4E-25EE-4D48-A9F2-96D03581D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9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5A85-0493-4A64-8C54-AE950A40D757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4E-25EE-4D48-A9F2-96D03581D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6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5A85-0493-4A64-8C54-AE950A40D757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4E-25EE-4D48-A9F2-96D03581D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91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295A85-0493-4A64-8C54-AE950A40D757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D544E-25EE-4D48-A9F2-96D03581D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779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5A85-0493-4A64-8C54-AE950A40D757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544E-25EE-4D48-A9F2-96D03581D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63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4295A85-0493-4A64-8C54-AE950A40D757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7D544E-25EE-4D48-A9F2-96D03581DC4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16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utt.edu.m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39" y="314434"/>
            <a:ext cx="10058400" cy="359228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22737" y="3976395"/>
            <a:ext cx="2949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 smtClean="0">
                <a:solidFill>
                  <a:schemeClr val="bg1"/>
                </a:solidFill>
              </a:rPr>
              <a:t>UX - UI </a:t>
            </a:r>
            <a:endParaRPr lang="es-MX" sz="66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748596" y="3407009"/>
            <a:ext cx="43529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INTEGRANTES:</a:t>
            </a:r>
          </a:p>
          <a:p>
            <a:r>
              <a:rPr lang="es-MX" sz="2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MX" sz="2400" dirty="0" smtClean="0">
                <a:solidFill>
                  <a:schemeClr val="bg1"/>
                </a:solidFill>
              </a:rPr>
              <a:t>DANIEL RODRIGUEZ LOPEZ</a:t>
            </a:r>
          </a:p>
          <a:p>
            <a:r>
              <a:rPr lang="es-MX" sz="2400" dirty="0" smtClean="0">
                <a:solidFill>
                  <a:schemeClr val="bg1"/>
                </a:solidFill>
              </a:rPr>
              <a:t>MARTIN ESPARZA</a:t>
            </a:r>
          </a:p>
          <a:p>
            <a:r>
              <a:rPr lang="es-MX" sz="2400" dirty="0" smtClean="0">
                <a:solidFill>
                  <a:schemeClr val="bg1"/>
                </a:solidFill>
              </a:rPr>
              <a:t>EDUARDO VARGAS</a:t>
            </a:r>
          </a:p>
          <a:p>
            <a:r>
              <a:rPr lang="es-MX" sz="2400" dirty="0" smtClean="0">
                <a:solidFill>
                  <a:schemeClr val="bg1"/>
                </a:solidFill>
              </a:rPr>
              <a:t>DIEGO ALAN DE LEON</a:t>
            </a:r>
          </a:p>
          <a:p>
            <a:r>
              <a:rPr lang="es-MX" sz="2400" dirty="0" smtClean="0">
                <a:solidFill>
                  <a:schemeClr val="bg1"/>
                </a:solidFill>
              </a:rPr>
              <a:t>JOSUE ABRAHAM AGUIRRE</a:t>
            </a:r>
          </a:p>
          <a:p>
            <a:endParaRPr lang="es-MX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4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¿Qué es un </a:t>
            </a:r>
            <a:r>
              <a:rPr lang="es-MX" sz="4400" dirty="0" err="1" smtClean="0"/>
              <a:t>ui</a:t>
            </a:r>
            <a:r>
              <a:rPr lang="es-MX" sz="4400" dirty="0" smtClean="0"/>
              <a:t>?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4080960" cy="3678303"/>
          </a:xfrm>
        </p:spPr>
        <p:txBody>
          <a:bodyPr/>
          <a:lstStyle/>
          <a:p>
            <a:r>
              <a:rPr lang="es-MX" dirty="0"/>
              <a:t>La interfaz de usuario es el medio con que el usuario puede comunicarse con una máquina, equipo, computadora o dispositivo, y comprende todos los puntos de contacto entre el usuario y el </a:t>
            </a:r>
            <a:r>
              <a:rPr lang="es-MX" dirty="0" smtClean="0"/>
              <a:t>equipo.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703" y="2335042"/>
            <a:ext cx="5253037" cy="37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¿Qué es un </a:t>
            </a:r>
            <a:r>
              <a:rPr lang="es-MX" sz="4400" dirty="0" err="1" smtClean="0"/>
              <a:t>ux</a:t>
            </a:r>
            <a:r>
              <a:rPr lang="es-MX" sz="4400" dirty="0" smtClean="0"/>
              <a:t>?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219133"/>
            <a:ext cx="4596115" cy="3678303"/>
          </a:xfrm>
        </p:spPr>
        <p:txBody>
          <a:bodyPr/>
          <a:lstStyle/>
          <a:p>
            <a:r>
              <a:rPr lang="es-MX" dirty="0"/>
              <a:t>La experiencia de usuario es el conjunto de factores y elementos relativos a la interacción del usuario con un entorno o dispositivo concretos, dando como resultado una percepción positiva o negativa de dicho servicio, producto o dispositivo.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81" y="3113333"/>
            <a:ext cx="5137933" cy="20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INTERFAZ UI EN LA PAGINA UTT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77545" y="2180496"/>
            <a:ext cx="4233262" cy="3678303"/>
          </a:xfrm>
        </p:spPr>
        <p:txBody>
          <a:bodyPr/>
          <a:lstStyle/>
          <a:p>
            <a:r>
              <a:rPr lang="es-MX" dirty="0"/>
              <a:t>Esta es la interfaz IU de la pagina de </a:t>
            </a:r>
            <a:r>
              <a:rPr lang="es-MX" u="sng" dirty="0">
                <a:hlinkClick r:id="rId2"/>
              </a:rPr>
              <a:t>www.utt.edu.mx</a:t>
            </a:r>
            <a:r>
              <a:rPr lang="es-MX" dirty="0"/>
              <a:t>, al pareces la forma de interactuar con la pagina es un poco intuitiva, los botones para interactuar con la web son un poco visibles, la paleta de colores </a:t>
            </a:r>
            <a:r>
              <a:rPr lang="es-MX" dirty="0" err="1"/>
              <a:t>estan</a:t>
            </a:r>
            <a:r>
              <a:rPr lang="es-MX" dirty="0"/>
              <a:t> de una manera mal combinada, los colores den un poca visibilidad de la pagina y su contenido. 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04" y="2538752"/>
            <a:ext cx="5694463" cy="27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5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EXPERENCIA UX EN LA PAGINA UTT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4229799" cy="3678303"/>
          </a:xfrm>
        </p:spPr>
        <p:txBody>
          <a:bodyPr/>
          <a:lstStyle/>
          <a:p>
            <a:r>
              <a:rPr lang="es-MX" dirty="0"/>
              <a:t>La interfaz UX de esta pagina se basa en los botones de la </a:t>
            </a:r>
            <a:r>
              <a:rPr lang="es-MX" dirty="0" err="1"/>
              <a:t>navbar</a:t>
            </a:r>
            <a:r>
              <a:rPr lang="es-MX" dirty="0"/>
              <a:t>, los botones tiene la funcionalidad de llevar a diferentes paginas con </a:t>
            </a:r>
            <a:r>
              <a:rPr lang="es-MX" dirty="0" smtClean="0"/>
              <a:t>información, </a:t>
            </a:r>
            <a:r>
              <a:rPr lang="es-MX" dirty="0"/>
              <a:t>según lo que el usuario solicite o este interesado en la pagina.</a:t>
            </a:r>
          </a:p>
          <a:p>
            <a:r>
              <a:rPr lang="es-MX" dirty="0"/>
              <a:t>La pagina es mas informativa que interactuar con ella.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11" y="2458117"/>
            <a:ext cx="5978461" cy="290359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808910" y="2756063"/>
            <a:ext cx="5514763" cy="518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5504111" y="3116432"/>
            <a:ext cx="304800" cy="140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48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t="9056" b="5212"/>
          <a:stretch/>
        </p:blipFill>
        <p:spPr bwMode="auto">
          <a:xfrm>
            <a:off x="2076882" y="1643985"/>
            <a:ext cx="7898391" cy="35930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184380" y="2672629"/>
            <a:ext cx="1792865" cy="2076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46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9006" t="7484" b="9876"/>
          <a:stretch/>
        </p:blipFill>
        <p:spPr>
          <a:xfrm>
            <a:off x="1683327" y="1350817"/>
            <a:ext cx="8116382" cy="421870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389909" y="2524992"/>
            <a:ext cx="6816436" cy="1870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7187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17</TotalTime>
  <Words>233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Dividendo</vt:lpstr>
      <vt:lpstr>Presentación de PowerPoint</vt:lpstr>
      <vt:lpstr>¿Qué es un ui?</vt:lpstr>
      <vt:lpstr>¿Qué es un ux?</vt:lpstr>
      <vt:lpstr>INTERFAZ UI EN LA PAGINA UTT</vt:lpstr>
      <vt:lpstr>EXPERENCIA UX EN LA PAGINA UTT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Rodriguez</dc:creator>
  <cp:lastModifiedBy>Daniel Rodriguez</cp:lastModifiedBy>
  <cp:revision>2</cp:revision>
  <dcterms:created xsi:type="dcterms:W3CDTF">2019-10-07T18:05:06Z</dcterms:created>
  <dcterms:modified xsi:type="dcterms:W3CDTF">2019-10-07T18:22:37Z</dcterms:modified>
</cp:coreProperties>
</file>