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34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2B18-6219-407F-8795-13F2AF069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520DAAB-21BF-4D74-9909-4DE165C06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D178565-7E9D-40BD-B594-B5E74728D3C8}"/>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5" name="Footer Placeholder 4">
            <a:extLst>
              <a:ext uri="{FF2B5EF4-FFF2-40B4-BE49-F238E27FC236}">
                <a16:creationId xmlns:a16="http://schemas.microsoft.com/office/drawing/2014/main" id="{6AFFC447-71D4-42BE-8620-FE1790ABB5A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75F91CE-FCFB-4941-A7B2-6619C97B2FD5}"/>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76787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2EA9-62E2-47A4-BC09-A54D81B87E9C}"/>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8365C1B9-B363-48F3-97FE-24746952E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0AAB1DF-34E7-4A35-B012-AA454533EF01}"/>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5" name="Footer Placeholder 4">
            <a:extLst>
              <a:ext uri="{FF2B5EF4-FFF2-40B4-BE49-F238E27FC236}">
                <a16:creationId xmlns:a16="http://schemas.microsoft.com/office/drawing/2014/main" id="{B902D27D-862D-4FF9-AEA8-D25D0CADD2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185AE65-A9BD-470C-8DA0-7C3A2C6B789F}"/>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228353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0ED8FB-DEEA-46E9-9AAA-0DDDEBF2DC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297777A-9600-42B0-8766-9B428BE1E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4F15BB0-F8BA-4A26-B35C-A9BEC54E2992}"/>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5" name="Footer Placeholder 4">
            <a:extLst>
              <a:ext uri="{FF2B5EF4-FFF2-40B4-BE49-F238E27FC236}">
                <a16:creationId xmlns:a16="http://schemas.microsoft.com/office/drawing/2014/main" id="{30E59CA9-FF09-4D43-B56D-5D3ADF49037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FF37059-9E46-4C91-A46F-BA7CE3B120F8}"/>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293550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CA20-9E37-4922-A723-7747A3BCEBD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866B2EF-F342-4696-B7B5-680BBB4C4F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8C43-103C-47F0-AFAF-D56FFA676D2C}"/>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5" name="Footer Placeholder 4">
            <a:extLst>
              <a:ext uri="{FF2B5EF4-FFF2-40B4-BE49-F238E27FC236}">
                <a16:creationId xmlns:a16="http://schemas.microsoft.com/office/drawing/2014/main" id="{F3A4FA03-71AD-42DC-8A3F-24A13812586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8C054A-D885-4014-B308-BC4E22DCC1FD}"/>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102071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7419-1A82-4496-9ECF-9662B8CF1C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E39A473-D375-43CB-955C-B62FBA98A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9A7111-6AAB-42F5-8B83-49D4FC0E2139}"/>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5" name="Footer Placeholder 4">
            <a:extLst>
              <a:ext uri="{FF2B5EF4-FFF2-40B4-BE49-F238E27FC236}">
                <a16:creationId xmlns:a16="http://schemas.microsoft.com/office/drawing/2014/main" id="{C7623665-DE10-4887-BF7D-15621EF199C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D2CB525-E30D-4E1B-A852-9446C1F8B869}"/>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85864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6411-04CA-46D9-AF90-3835B35EA9B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FEA0E82-3B1A-4375-A2BF-FA838D505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C9A79653-C079-40C8-BB97-AC4CB78D8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131BE731-3388-424B-920B-E43524878B9C}"/>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6" name="Footer Placeholder 5">
            <a:extLst>
              <a:ext uri="{FF2B5EF4-FFF2-40B4-BE49-F238E27FC236}">
                <a16:creationId xmlns:a16="http://schemas.microsoft.com/office/drawing/2014/main" id="{F2BEEB8C-4AD8-445A-8888-D8C7ABD59CD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D6D9EA2-E054-4C5E-ACC4-A9250705D75D}"/>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425136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E474-3306-4952-BC0A-79BB3EAF709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1486BA6-5238-4423-8929-76FBF30D8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B46AF-1BFB-4BB2-9DD5-1789C8D4DD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4165E4E8-9886-4A70-BA26-42C37F757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F83B9-3DBC-49E2-9D98-1ACE4B440B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E5EBC26-70BF-4C54-9BC6-67CE245F7D57}"/>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8" name="Footer Placeholder 7">
            <a:extLst>
              <a:ext uri="{FF2B5EF4-FFF2-40B4-BE49-F238E27FC236}">
                <a16:creationId xmlns:a16="http://schemas.microsoft.com/office/drawing/2014/main" id="{D7124138-ADAA-4817-846E-4826C35863D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3455E11-8E78-44C0-9B4B-4C5470F50D48}"/>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191926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9C79-9BFF-411F-BC9E-6FAD510765B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A8AF1A3-15FB-454A-B879-8E8A5CEA3C9B}"/>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4" name="Footer Placeholder 3">
            <a:extLst>
              <a:ext uri="{FF2B5EF4-FFF2-40B4-BE49-F238E27FC236}">
                <a16:creationId xmlns:a16="http://schemas.microsoft.com/office/drawing/2014/main" id="{BA5F2205-0582-4520-BAD0-36C60BFABB72}"/>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5AFC426-FDF5-4762-8D32-BBCC05DD75A3}"/>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181042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661D2-FF48-406E-B610-07C470AB35C8}"/>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3" name="Footer Placeholder 2">
            <a:extLst>
              <a:ext uri="{FF2B5EF4-FFF2-40B4-BE49-F238E27FC236}">
                <a16:creationId xmlns:a16="http://schemas.microsoft.com/office/drawing/2014/main" id="{791BEC2C-41C4-47D3-A743-331F3A590D7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12E7F7E-7199-4E2B-B85D-B0D47399A118}"/>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183284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857D-B01F-4F99-8E3B-A835786B7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DC07D39-7A9A-41B4-9AD8-21B88D801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E14C55D-1847-48FB-A806-991681E3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E5A37-9D99-49AD-B701-1A511D514D33}"/>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6" name="Footer Placeholder 5">
            <a:extLst>
              <a:ext uri="{FF2B5EF4-FFF2-40B4-BE49-F238E27FC236}">
                <a16:creationId xmlns:a16="http://schemas.microsoft.com/office/drawing/2014/main" id="{20BF2718-8B96-4269-95C1-08C3604DA5A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7D19D8-AD24-48C8-BE4F-BA9D64834FA5}"/>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324783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3030-6065-4C22-B1A0-327AA6149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155BD96-D161-4AE5-94BA-F06561153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C26D7E4-B576-4279-ADB0-B01B141F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E746E-DAE3-46D9-8B1F-6D030A918D9B}"/>
              </a:ext>
            </a:extLst>
          </p:cNvPr>
          <p:cNvSpPr>
            <a:spLocks noGrp="1"/>
          </p:cNvSpPr>
          <p:nvPr>
            <p:ph type="dt" sz="half" idx="10"/>
          </p:nvPr>
        </p:nvSpPr>
        <p:spPr/>
        <p:txBody>
          <a:bodyPr/>
          <a:lstStyle/>
          <a:p>
            <a:fld id="{177E8547-DB2F-4B37-B3E7-58AF872963BD}" type="datetimeFigureOut">
              <a:rPr lang="en-ZA" smtClean="0"/>
              <a:t>2021/11/26</a:t>
            </a:fld>
            <a:endParaRPr lang="en-ZA"/>
          </a:p>
        </p:txBody>
      </p:sp>
      <p:sp>
        <p:nvSpPr>
          <p:cNvPr id="6" name="Footer Placeholder 5">
            <a:extLst>
              <a:ext uri="{FF2B5EF4-FFF2-40B4-BE49-F238E27FC236}">
                <a16:creationId xmlns:a16="http://schemas.microsoft.com/office/drawing/2014/main" id="{0D129D95-84C0-4ACD-B8E2-6D995141966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29E449D-5E99-4154-ACD0-E2D2C86AA7F7}"/>
              </a:ext>
            </a:extLst>
          </p:cNvPr>
          <p:cNvSpPr>
            <a:spLocks noGrp="1"/>
          </p:cNvSpPr>
          <p:nvPr>
            <p:ph type="sldNum" sz="quarter" idx="12"/>
          </p:nvPr>
        </p:nvSpPr>
        <p:spPr/>
        <p:txBody>
          <a:bodyPr/>
          <a:lstStyle/>
          <a:p>
            <a:fld id="{5C5433A9-2A93-46EF-B77B-E76519C3BA4D}" type="slidenum">
              <a:rPr lang="en-ZA" smtClean="0"/>
              <a:t>‹#›</a:t>
            </a:fld>
            <a:endParaRPr lang="en-ZA"/>
          </a:p>
        </p:txBody>
      </p:sp>
    </p:spTree>
    <p:extLst>
      <p:ext uri="{BB962C8B-B14F-4D97-AF65-F5344CB8AC3E}">
        <p14:creationId xmlns:p14="http://schemas.microsoft.com/office/powerpoint/2010/main" val="253936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E6058-2143-4200-94A6-04C8B76D8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57380EE-77D5-4503-B6DE-245F12FDF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B47C9AC-52CD-474C-8CBA-F86C6466C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E8547-DB2F-4B37-B3E7-58AF872963BD}" type="datetimeFigureOut">
              <a:rPr lang="en-ZA" smtClean="0"/>
              <a:t>2021/11/26</a:t>
            </a:fld>
            <a:endParaRPr lang="en-ZA"/>
          </a:p>
        </p:txBody>
      </p:sp>
      <p:sp>
        <p:nvSpPr>
          <p:cNvPr id="5" name="Footer Placeholder 4">
            <a:extLst>
              <a:ext uri="{FF2B5EF4-FFF2-40B4-BE49-F238E27FC236}">
                <a16:creationId xmlns:a16="http://schemas.microsoft.com/office/drawing/2014/main" id="{202E407F-CECC-4422-9A09-DA57C8878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FB9E2DD-D482-4E91-8AA2-4ED5C1810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33A9-2A93-46EF-B77B-E76519C3BA4D}" type="slidenum">
              <a:rPr lang="en-ZA" smtClean="0"/>
              <a:t>‹#›</a:t>
            </a:fld>
            <a:endParaRPr lang="en-ZA"/>
          </a:p>
        </p:txBody>
      </p:sp>
    </p:spTree>
    <p:extLst>
      <p:ext uri="{BB962C8B-B14F-4D97-AF65-F5344CB8AC3E}">
        <p14:creationId xmlns:p14="http://schemas.microsoft.com/office/powerpoint/2010/main" val="150131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6F8A-1A7D-4F18-87CA-6D795F01F186}"/>
              </a:ext>
            </a:extLst>
          </p:cNvPr>
          <p:cNvSpPr>
            <a:spLocks noGrp="1"/>
          </p:cNvSpPr>
          <p:nvPr>
            <p:ph type="ctrTitle"/>
          </p:nvPr>
        </p:nvSpPr>
        <p:spPr/>
        <p:txBody>
          <a:bodyPr/>
          <a:lstStyle/>
          <a:p>
            <a:r>
              <a:rPr lang="en-ZA" dirty="0" err="1">
                <a:solidFill>
                  <a:srgbClr val="E30343"/>
                </a:solidFill>
                <a:latin typeface="Franklin Gothic Demi" panose="020B0703020102020204" pitchFamily="34" charset="0"/>
              </a:rPr>
              <a:t>RedTech</a:t>
            </a:r>
            <a:r>
              <a:rPr lang="en-ZA" dirty="0">
                <a:solidFill>
                  <a:srgbClr val="E30343"/>
                </a:solidFill>
                <a:latin typeface="Franklin Gothic Demi" panose="020B0703020102020204" pitchFamily="34" charset="0"/>
              </a:rPr>
              <a:t> Case Study</a:t>
            </a:r>
          </a:p>
        </p:txBody>
      </p:sp>
      <p:sp>
        <p:nvSpPr>
          <p:cNvPr id="3" name="Subtitle 2">
            <a:extLst>
              <a:ext uri="{FF2B5EF4-FFF2-40B4-BE49-F238E27FC236}">
                <a16:creationId xmlns:a16="http://schemas.microsoft.com/office/drawing/2014/main" id="{E7978EFE-035A-4C9E-844D-4356953A3479}"/>
              </a:ext>
            </a:extLst>
          </p:cNvPr>
          <p:cNvSpPr>
            <a:spLocks noGrp="1"/>
          </p:cNvSpPr>
          <p:nvPr>
            <p:ph type="subTitle" idx="1"/>
          </p:nvPr>
        </p:nvSpPr>
        <p:spPr/>
        <p:txBody>
          <a:bodyPr/>
          <a:lstStyle/>
          <a:p>
            <a:r>
              <a:rPr lang="en-ZA" dirty="0"/>
              <a:t>A simple Flutter showcase</a:t>
            </a:r>
          </a:p>
          <a:p>
            <a:r>
              <a:rPr lang="en-ZA" dirty="0"/>
              <a:t>By Werner Rösemann</a:t>
            </a:r>
          </a:p>
        </p:txBody>
      </p:sp>
    </p:spTree>
    <p:extLst>
      <p:ext uri="{BB962C8B-B14F-4D97-AF65-F5344CB8AC3E}">
        <p14:creationId xmlns:p14="http://schemas.microsoft.com/office/powerpoint/2010/main" val="309789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788-C797-4F0D-85AE-64C041562D55}"/>
              </a:ext>
            </a:extLst>
          </p:cNvPr>
          <p:cNvSpPr>
            <a:spLocks noGrp="1"/>
          </p:cNvSpPr>
          <p:nvPr>
            <p:ph type="title"/>
          </p:nvPr>
        </p:nvSpPr>
        <p:spPr/>
        <p:txBody>
          <a:bodyPr/>
          <a:lstStyle/>
          <a:p>
            <a:r>
              <a:rPr lang="en-ZA" dirty="0">
                <a:solidFill>
                  <a:srgbClr val="E30343"/>
                </a:solidFill>
                <a:latin typeface="Franklin Gothic Demi" panose="020B0703020102020204" pitchFamily="34" charset="0"/>
              </a:rPr>
              <a:t>Goal</a:t>
            </a:r>
          </a:p>
        </p:txBody>
      </p:sp>
      <p:sp>
        <p:nvSpPr>
          <p:cNvPr id="3" name="Content Placeholder 2">
            <a:extLst>
              <a:ext uri="{FF2B5EF4-FFF2-40B4-BE49-F238E27FC236}">
                <a16:creationId xmlns:a16="http://schemas.microsoft.com/office/drawing/2014/main" id="{A9832B24-F3C0-4CBC-91AE-B4B3194E9D1B}"/>
              </a:ext>
            </a:extLst>
          </p:cNvPr>
          <p:cNvSpPr>
            <a:spLocks noGrp="1"/>
          </p:cNvSpPr>
          <p:nvPr>
            <p:ph idx="1"/>
          </p:nvPr>
        </p:nvSpPr>
        <p:spPr/>
        <p:txBody>
          <a:bodyPr/>
          <a:lstStyle/>
          <a:p>
            <a:r>
              <a:rPr lang="en-US" dirty="0"/>
              <a:t>Develop a simple Flutter application running on IOS and Android</a:t>
            </a:r>
          </a:p>
          <a:p>
            <a:r>
              <a:rPr lang="en-US" dirty="0"/>
              <a:t>Offer authenticated users the possibility to browse and display content from </a:t>
            </a:r>
            <a:r>
              <a:rPr lang="en-US" dirty="0" err="1"/>
              <a:t>Pixabay</a:t>
            </a:r>
            <a:endParaRPr lang="en-ZA" dirty="0"/>
          </a:p>
        </p:txBody>
      </p:sp>
    </p:spTree>
    <p:extLst>
      <p:ext uri="{BB962C8B-B14F-4D97-AF65-F5344CB8AC3E}">
        <p14:creationId xmlns:p14="http://schemas.microsoft.com/office/powerpoint/2010/main" val="80786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25C5-C248-419A-846D-B706B15D4D7E}"/>
              </a:ext>
            </a:extLst>
          </p:cNvPr>
          <p:cNvSpPr>
            <a:spLocks noGrp="1"/>
          </p:cNvSpPr>
          <p:nvPr>
            <p:ph type="title"/>
          </p:nvPr>
        </p:nvSpPr>
        <p:spPr/>
        <p:txBody>
          <a:bodyPr/>
          <a:lstStyle/>
          <a:p>
            <a:r>
              <a:rPr lang="en-ZA" dirty="0">
                <a:solidFill>
                  <a:srgbClr val="E30343"/>
                </a:solidFill>
                <a:latin typeface="Franklin Gothic Demi" panose="020B0703020102020204" pitchFamily="34" charset="0"/>
              </a:rPr>
              <a:t>Approach</a:t>
            </a:r>
          </a:p>
        </p:txBody>
      </p:sp>
      <p:sp>
        <p:nvSpPr>
          <p:cNvPr id="3" name="Content Placeholder 2">
            <a:extLst>
              <a:ext uri="{FF2B5EF4-FFF2-40B4-BE49-F238E27FC236}">
                <a16:creationId xmlns:a16="http://schemas.microsoft.com/office/drawing/2014/main" id="{D1AD4533-CA0B-4655-BB75-DC328A83E4DE}"/>
              </a:ext>
            </a:extLst>
          </p:cNvPr>
          <p:cNvSpPr>
            <a:spLocks noGrp="1"/>
          </p:cNvSpPr>
          <p:nvPr>
            <p:ph idx="1"/>
          </p:nvPr>
        </p:nvSpPr>
        <p:spPr/>
        <p:txBody>
          <a:bodyPr/>
          <a:lstStyle/>
          <a:p>
            <a:pPr marL="0" indent="0">
              <a:buNone/>
            </a:pPr>
            <a:r>
              <a:rPr lang="en-ZA" dirty="0"/>
              <a:t>I used a phased approach in which I first focused on identifying the key requirements, and rapidly prototyping them. </a:t>
            </a:r>
          </a:p>
          <a:p>
            <a:pPr marL="0" indent="0">
              <a:buNone/>
            </a:pPr>
            <a:r>
              <a:rPr lang="en-ZA" dirty="0"/>
              <a:t>These were identified as:</a:t>
            </a:r>
          </a:p>
          <a:p>
            <a:r>
              <a:rPr lang="en-ZA" dirty="0"/>
              <a:t>Authentication</a:t>
            </a:r>
          </a:p>
          <a:p>
            <a:r>
              <a:rPr lang="en-ZA" dirty="0"/>
              <a:t>3</a:t>
            </a:r>
            <a:r>
              <a:rPr lang="en-ZA" baseline="30000" dirty="0"/>
              <a:t>rd</a:t>
            </a:r>
            <a:r>
              <a:rPr lang="en-ZA" dirty="0"/>
              <a:t> party API requirements</a:t>
            </a:r>
          </a:p>
          <a:p>
            <a:r>
              <a:rPr lang="en-ZA" dirty="0"/>
              <a:t>Basic UI structure</a:t>
            </a:r>
          </a:p>
          <a:p>
            <a:pPr marL="0" indent="0">
              <a:buNone/>
            </a:pPr>
            <a:r>
              <a:rPr lang="en-ZA" dirty="0"/>
              <a:t>By focusing on these key areas early, I could identify any potential roadblocks early, as well as get a good estimate of the effort required.</a:t>
            </a:r>
          </a:p>
          <a:p>
            <a:pPr marL="0" indent="0">
              <a:buNone/>
            </a:pPr>
            <a:endParaRPr lang="en-ZA" dirty="0"/>
          </a:p>
          <a:p>
            <a:pPr marL="0" indent="0">
              <a:buNone/>
            </a:pPr>
            <a:endParaRPr lang="en-ZA" dirty="0"/>
          </a:p>
          <a:p>
            <a:pPr marL="0" indent="0">
              <a:buNone/>
            </a:pPr>
            <a:endParaRPr lang="en-ZA" dirty="0"/>
          </a:p>
          <a:p>
            <a:endParaRPr lang="en-ZA" dirty="0"/>
          </a:p>
          <a:p>
            <a:endParaRPr lang="en-ZA" dirty="0"/>
          </a:p>
        </p:txBody>
      </p:sp>
    </p:spTree>
    <p:extLst>
      <p:ext uri="{BB962C8B-B14F-4D97-AF65-F5344CB8AC3E}">
        <p14:creationId xmlns:p14="http://schemas.microsoft.com/office/powerpoint/2010/main" val="44657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4C81-AB76-4F49-8C4C-FC1F5E08C066}"/>
              </a:ext>
            </a:extLst>
          </p:cNvPr>
          <p:cNvSpPr>
            <a:spLocks noGrp="1"/>
          </p:cNvSpPr>
          <p:nvPr>
            <p:ph type="title"/>
          </p:nvPr>
        </p:nvSpPr>
        <p:spPr/>
        <p:txBody>
          <a:bodyPr/>
          <a:lstStyle/>
          <a:p>
            <a:r>
              <a:rPr lang="en-ZA" dirty="0">
                <a:solidFill>
                  <a:srgbClr val="E30343"/>
                </a:solidFill>
                <a:latin typeface="Franklin Gothic Demi" panose="020B0703020102020204" pitchFamily="34" charset="0"/>
              </a:rPr>
              <a:t>Iterative Improvements</a:t>
            </a:r>
          </a:p>
        </p:txBody>
      </p:sp>
      <p:sp>
        <p:nvSpPr>
          <p:cNvPr id="3" name="Content Placeholder 2">
            <a:extLst>
              <a:ext uri="{FF2B5EF4-FFF2-40B4-BE49-F238E27FC236}">
                <a16:creationId xmlns:a16="http://schemas.microsoft.com/office/drawing/2014/main" id="{B64CA5D3-5F87-44FC-95BC-E0BF38ECC01D}"/>
              </a:ext>
            </a:extLst>
          </p:cNvPr>
          <p:cNvSpPr>
            <a:spLocks noGrp="1"/>
          </p:cNvSpPr>
          <p:nvPr>
            <p:ph idx="1"/>
          </p:nvPr>
        </p:nvSpPr>
        <p:spPr/>
        <p:txBody>
          <a:bodyPr/>
          <a:lstStyle/>
          <a:p>
            <a:pPr marL="0" indent="0">
              <a:buNone/>
            </a:pPr>
            <a:r>
              <a:rPr lang="en-ZA" dirty="0"/>
              <a:t>Once the basic structure was implemented, I did a draft of the full user interface. This helped point out any potential issues with UX before finalizing the UI and flow.</a:t>
            </a:r>
          </a:p>
          <a:p>
            <a:pPr marL="0" indent="0">
              <a:buNone/>
            </a:pPr>
            <a:r>
              <a:rPr lang="en-ZA" dirty="0"/>
              <a:t>I then iterated over the features and components, making fixes and improvements along the way, while trying to ensure I always had a tangible deliverable at the end of each iteration.</a:t>
            </a:r>
          </a:p>
          <a:p>
            <a:pPr marL="0" indent="0">
              <a:buNone/>
            </a:pPr>
            <a:r>
              <a:rPr lang="en-ZA" dirty="0"/>
              <a:t>These improvements included cleaning up code and refactoring as the project evolved.</a:t>
            </a:r>
          </a:p>
        </p:txBody>
      </p:sp>
    </p:spTree>
    <p:extLst>
      <p:ext uri="{BB962C8B-B14F-4D97-AF65-F5344CB8AC3E}">
        <p14:creationId xmlns:p14="http://schemas.microsoft.com/office/powerpoint/2010/main" val="31928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16C8-8A28-4FB8-95C9-5C72D4FAC0E1}"/>
              </a:ext>
            </a:extLst>
          </p:cNvPr>
          <p:cNvSpPr>
            <a:spLocks noGrp="1"/>
          </p:cNvSpPr>
          <p:nvPr>
            <p:ph type="title"/>
          </p:nvPr>
        </p:nvSpPr>
        <p:spPr/>
        <p:txBody>
          <a:bodyPr/>
          <a:lstStyle/>
          <a:p>
            <a:r>
              <a:rPr lang="en-ZA" dirty="0">
                <a:solidFill>
                  <a:srgbClr val="E30343"/>
                </a:solidFill>
                <a:latin typeface="Franklin Gothic Demi" panose="020B0703020102020204" pitchFamily="34" charset="0"/>
              </a:rPr>
              <a:t>Testing</a:t>
            </a:r>
          </a:p>
        </p:txBody>
      </p:sp>
      <p:sp>
        <p:nvSpPr>
          <p:cNvPr id="3" name="Content Placeholder 2">
            <a:extLst>
              <a:ext uri="{FF2B5EF4-FFF2-40B4-BE49-F238E27FC236}">
                <a16:creationId xmlns:a16="http://schemas.microsoft.com/office/drawing/2014/main" id="{1877CF3A-EEB4-4F26-AAA0-8A5872960581}"/>
              </a:ext>
            </a:extLst>
          </p:cNvPr>
          <p:cNvSpPr>
            <a:spLocks noGrp="1"/>
          </p:cNvSpPr>
          <p:nvPr>
            <p:ph idx="1"/>
          </p:nvPr>
        </p:nvSpPr>
        <p:spPr/>
        <p:txBody>
          <a:bodyPr/>
          <a:lstStyle/>
          <a:p>
            <a:r>
              <a:rPr lang="en-ZA" dirty="0"/>
              <a:t>Some unit tests were added. I do not have a strong background in unit testing, so these might need attention. </a:t>
            </a:r>
          </a:p>
          <a:p>
            <a:r>
              <a:rPr lang="en-ZA" dirty="0"/>
              <a:t>The build process was tested on an early draft to make sure the environments were setup correctly.</a:t>
            </a:r>
          </a:p>
          <a:p>
            <a:r>
              <a:rPr lang="en-ZA" dirty="0"/>
              <a:t>Testing was done iteratively as work was completed and a full surface test was done on the built versions (</a:t>
            </a:r>
            <a:r>
              <a:rPr lang="en-ZA" dirty="0" err="1"/>
              <a:t>apk</a:t>
            </a:r>
            <a:r>
              <a:rPr lang="en-ZA" dirty="0"/>
              <a:t>/</a:t>
            </a:r>
            <a:r>
              <a:rPr lang="en-ZA" dirty="0" err="1"/>
              <a:t>ipa</a:t>
            </a:r>
            <a:r>
              <a:rPr lang="en-ZA" dirty="0"/>
              <a:t>) before publishing.</a:t>
            </a:r>
          </a:p>
          <a:p>
            <a:r>
              <a:rPr lang="en-ZA" dirty="0"/>
              <a:t>Some testing was also done away from the development environments.</a:t>
            </a:r>
          </a:p>
        </p:txBody>
      </p:sp>
    </p:spTree>
    <p:extLst>
      <p:ext uri="{BB962C8B-B14F-4D97-AF65-F5344CB8AC3E}">
        <p14:creationId xmlns:p14="http://schemas.microsoft.com/office/powerpoint/2010/main" val="237407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75E2-D165-4C50-8A12-03B404D53713}"/>
              </a:ext>
            </a:extLst>
          </p:cNvPr>
          <p:cNvSpPr>
            <a:spLocks noGrp="1"/>
          </p:cNvSpPr>
          <p:nvPr>
            <p:ph type="title"/>
          </p:nvPr>
        </p:nvSpPr>
        <p:spPr/>
        <p:txBody>
          <a:bodyPr/>
          <a:lstStyle/>
          <a:p>
            <a:r>
              <a:rPr lang="en-ZA" dirty="0">
                <a:solidFill>
                  <a:srgbClr val="E30343"/>
                </a:solidFill>
                <a:latin typeface="Franklin Gothic Demi" panose="020B0703020102020204" pitchFamily="34" charset="0"/>
              </a:rPr>
              <a:t>Architecture</a:t>
            </a:r>
          </a:p>
        </p:txBody>
      </p:sp>
      <p:sp>
        <p:nvSpPr>
          <p:cNvPr id="3" name="Content Placeholder 2">
            <a:extLst>
              <a:ext uri="{FF2B5EF4-FFF2-40B4-BE49-F238E27FC236}">
                <a16:creationId xmlns:a16="http://schemas.microsoft.com/office/drawing/2014/main" id="{0D70E046-B75D-4508-84D3-00B2CD655719}"/>
              </a:ext>
            </a:extLst>
          </p:cNvPr>
          <p:cNvSpPr>
            <a:spLocks noGrp="1"/>
          </p:cNvSpPr>
          <p:nvPr>
            <p:ph idx="1"/>
          </p:nvPr>
        </p:nvSpPr>
        <p:spPr/>
        <p:txBody>
          <a:bodyPr/>
          <a:lstStyle/>
          <a:p>
            <a:r>
              <a:rPr lang="en-ZA" dirty="0"/>
              <a:t>The provider pattern/package was used to separate state logic from the UI. Any widget that needs data from the models are only rebuilt when they are notified to do so from the relevant data provider.</a:t>
            </a:r>
          </a:p>
          <a:p>
            <a:r>
              <a:rPr lang="en-ZA" dirty="0"/>
              <a:t>Since the application has potentially slow network interactions, care was taken to always show feedback on potentially slow operations.</a:t>
            </a:r>
          </a:p>
          <a:p>
            <a:endParaRPr lang="en-ZA" dirty="0"/>
          </a:p>
          <a:p>
            <a:endParaRPr lang="en-ZA" dirty="0"/>
          </a:p>
        </p:txBody>
      </p:sp>
    </p:spTree>
    <p:extLst>
      <p:ext uri="{BB962C8B-B14F-4D97-AF65-F5344CB8AC3E}">
        <p14:creationId xmlns:p14="http://schemas.microsoft.com/office/powerpoint/2010/main" val="319042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319</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Franklin Gothic Demi</vt:lpstr>
      <vt:lpstr>Office Theme</vt:lpstr>
      <vt:lpstr>RedTech Case Study</vt:lpstr>
      <vt:lpstr>Goal</vt:lpstr>
      <vt:lpstr>Approach</vt:lpstr>
      <vt:lpstr>Iterative Improvements</vt:lpstr>
      <vt:lpstr>Testing</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Werner Rösemann</dc:creator>
  <cp:lastModifiedBy>Werner Rösemann</cp:lastModifiedBy>
  <cp:revision>7</cp:revision>
  <dcterms:created xsi:type="dcterms:W3CDTF">2021-11-26T06:53:11Z</dcterms:created>
  <dcterms:modified xsi:type="dcterms:W3CDTF">2021-11-26T08:10:22Z</dcterms:modified>
</cp:coreProperties>
</file>