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278" r:id="rId4"/>
    <p:sldId id="279" r:id="rId5"/>
    <p:sldId id="258" r:id="rId6"/>
    <p:sldId id="283" r:id="rId7"/>
    <p:sldId id="284" r:id="rId8"/>
    <p:sldId id="280" r:id="rId9"/>
    <p:sldId id="285" r:id="rId10"/>
    <p:sldId id="286" r:id="rId11"/>
    <p:sldId id="287" r:id="rId12"/>
    <p:sldId id="281" r:id="rId13"/>
    <p:sldId id="288" r:id="rId14"/>
    <p:sldId id="289" r:id="rId15"/>
    <p:sldId id="290" r:id="rId16"/>
    <p:sldId id="282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6" Type="http://schemas.microsoft.com/office/2011/relationships/chartColorStyle" Target="colors1.xml"/><Relationship Id="rId5" Type="http://schemas.microsoft.com/office/2011/relationships/chartStyle" Target="style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888544"/>
        <c:axId val="153682640"/>
      </c:barChart>
      <c:catAx>
        <c:axId val="24488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153682640"/>
        <c:crosses val="autoZero"/>
        <c:auto val="1"/>
        <c:lblAlgn val="ctr"/>
        <c:lblOffset val="100"/>
        <c:noMultiLvlLbl val="0"/>
      </c:catAx>
      <c:valAx>
        <c:axId val="15368264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24488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explosion val="0"/>
          <c:dPt>
            <c:idx val="0"/>
            <c:bubble3D val="0"/>
            <c:spPr>
              <a:solidFill>
                <a:srgbClr val="D41F86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753C9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1F0FA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2037662641385"/>
                  <c:y val="-0.04660293898378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1857438333105"/>
                  <c:y val="-0.05156751323978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965707382426087"/>
                  <c:y val="0.132700526961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64552426546875"/>
                  <c:y val="0.13787389786793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41F8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31F0FA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5753C9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16125472"/>
        <c:axId val="716138368"/>
      </c:lineChart>
      <c:catAx>
        <c:axId val="71612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16138368"/>
        <c:crosses val="autoZero"/>
        <c:auto val="1"/>
        <c:lblAlgn val="ctr"/>
        <c:lblOffset val="100"/>
        <c:noMultiLvlLbl val="0"/>
      </c:catAx>
      <c:valAx>
        <c:axId val="716138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1612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2020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science and tokechnology report</a:t>
            </a:r>
            <a:endParaRPr lang="zh-CN" altLang="en-US" sz="40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422719" y="464583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logo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rcRect l="25751" t="5775" r="14182" b="4124"/>
          <a:stretch>
            <a:fillRect/>
          </a:stretch>
        </p:blipFill>
        <p:spPr>
          <a:xfrm>
            <a:off x="950224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 l="12588" t="3925" r="12328" b="5974"/>
          <a:stretch>
            <a:fillRect/>
          </a:stretch>
        </p:blipFill>
        <p:spPr>
          <a:xfrm>
            <a:off x="9533341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l="14891" t="6610" r="25042" b="3289"/>
          <a:stretch>
            <a:fillRect/>
          </a:stretch>
        </p:blipFill>
        <p:spPr>
          <a:xfrm>
            <a:off x="3811263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l="20415" t="6298" r="19518" b="3601"/>
          <a:stretch>
            <a:fillRect/>
          </a:stretch>
        </p:blipFill>
        <p:spPr>
          <a:xfrm>
            <a:off x="6672302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grpSp>
        <p:nvGrpSpPr>
          <p:cNvPr id="25" name="组合 24"/>
          <p:cNvGrpSpPr/>
          <p:nvPr/>
        </p:nvGrpSpPr>
        <p:grpSpPr>
          <a:xfrm>
            <a:off x="658987" y="4632909"/>
            <a:ext cx="2605183" cy="908972"/>
            <a:chOff x="654795" y="4898726"/>
            <a:chExt cx="2605183" cy="9089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07370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20026" y="4632909"/>
            <a:ext cx="2605183" cy="908972"/>
            <a:chOff x="654795" y="4898726"/>
            <a:chExt cx="2605183" cy="9089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68409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81065" y="4632909"/>
            <a:ext cx="2605183" cy="908972"/>
            <a:chOff x="654795" y="4898726"/>
            <a:chExt cx="2605183" cy="90897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29448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42104" y="4632909"/>
            <a:ext cx="2605183" cy="908972"/>
            <a:chOff x="654795" y="4898726"/>
            <a:chExt cx="2605183" cy="90897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390487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90484" y="1727306"/>
            <a:ext cx="4208830" cy="519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282748" y="2732810"/>
          <a:ext cx="6094021" cy="40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482656" y="2208816"/>
            <a:ext cx="1624487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4752" y="1943791"/>
            <a:ext cx="653143" cy="6531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0283" y="1970280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4752" y="3125807"/>
            <a:ext cx="653143" cy="6531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0283" y="3152296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752" y="4307823"/>
            <a:ext cx="653143" cy="6531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70283" y="4334312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752" y="5489838"/>
            <a:ext cx="653143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0283" y="5516327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7228" y="2006429"/>
            <a:ext cx="2612571" cy="39043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9715" y="2006429"/>
            <a:ext cx="2612571" cy="39043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2202" y="2006429"/>
            <a:ext cx="2612571" cy="39043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44844" y="2220685"/>
            <a:ext cx="1607286" cy="1607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760"/>
          <p:cNvSpPr/>
          <p:nvPr/>
        </p:nvSpPr>
        <p:spPr>
          <a:xfrm>
            <a:off x="9237530" y="2813371"/>
            <a:ext cx="421914" cy="421914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92357" y="2220685"/>
            <a:ext cx="1607286" cy="1607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3824"/>
          <p:cNvSpPr/>
          <p:nvPr/>
        </p:nvSpPr>
        <p:spPr>
          <a:xfrm>
            <a:off x="5885043" y="2813336"/>
            <a:ext cx="421914" cy="421985"/>
          </a:xfrm>
          <a:custGeom>
            <a:avLst/>
            <a:gdLst/>
            <a:ahLst/>
            <a:cxnLst/>
            <a:rect l="0" t="0" r="0" b="0"/>
            <a:pathLst>
              <a:path w="5950" h="5951" extrusionOk="0">
                <a:moveTo>
                  <a:pt x="5764" y="1"/>
                </a:moveTo>
                <a:lnTo>
                  <a:pt x="5624" y="47"/>
                </a:lnTo>
                <a:lnTo>
                  <a:pt x="93" y="3208"/>
                </a:lnTo>
                <a:lnTo>
                  <a:pt x="47" y="3301"/>
                </a:lnTo>
                <a:lnTo>
                  <a:pt x="0" y="3394"/>
                </a:lnTo>
                <a:lnTo>
                  <a:pt x="47" y="3533"/>
                </a:lnTo>
                <a:lnTo>
                  <a:pt x="140" y="3580"/>
                </a:lnTo>
                <a:lnTo>
                  <a:pt x="1441" y="4137"/>
                </a:lnTo>
                <a:lnTo>
                  <a:pt x="5020" y="1070"/>
                </a:lnTo>
                <a:lnTo>
                  <a:pt x="2138" y="4556"/>
                </a:lnTo>
                <a:lnTo>
                  <a:pt x="2138" y="5718"/>
                </a:lnTo>
                <a:lnTo>
                  <a:pt x="2185" y="5857"/>
                </a:lnTo>
                <a:lnTo>
                  <a:pt x="2278" y="5950"/>
                </a:lnTo>
                <a:lnTo>
                  <a:pt x="2417" y="5950"/>
                </a:lnTo>
                <a:lnTo>
                  <a:pt x="2510" y="5857"/>
                </a:lnTo>
                <a:lnTo>
                  <a:pt x="3300" y="4881"/>
                </a:lnTo>
                <a:lnTo>
                  <a:pt x="4834" y="5485"/>
                </a:lnTo>
                <a:lnTo>
                  <a:pt x="4881" y="5532"/>
                </a:lnTo>
                <a:lnTo>
                  <a:pt x="4974" y="5485"/>
                </a:lnTo>
                <a:lnTo>
                  <a:pt x="5067" y="5439"/>
                </a:lnTo>
                <a:lnTo>
                  <a:pt x="5113" y="5346"/>
                </a:lnTo>
                <a:lnTo>
                  <a:pt x="5950" y="233"/>
                </a:lnTo>
                <a:lnTo>
                  <a:pt x="5950" y="140"/>
                </a:lnTo>
                <a:lnTo>
                  <a:pt x="5857" y="47"/>
                </a:lnTo>
                <a:lnTo>
                  <a:pt x="5764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39870" y="2220685"/>
            <a:ext cx="1607286" cy="1607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3850"/>
          <p:cNvSpPr/>
          <p:nvPr/>
        </p:nvSpPr>
        <p:spPr>
          <a:xfrm>
            <a:off x="2532556" y="2813371"/>
            <a:ext cx="421914" cy="421914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532" y="1023"/>
                </a:moveTo>
                <a:lnTo>
                  <a:pt x="3532" y="1116"/>
                </a:lnTo>
                <a:lnTo>
                  <a:pt x="3486" y="3533"/>
                </a:lnTo>
                <a:lnTo>
                  <a:pt x="3439" y="3580"/>
                </a:lnTo>
                <a:lnTo>
                  <a:pt x="3346" y="3626"/>
                </a:lnTo>
                <a:lnTo>
                  <a:pt x="2649" y="3626"/>
                </a:lnTo>
                <a:lnTo>
                  <a:pt x="2556" y="3580"/>
                </a:lnTo>
                <a:lnTo>
                  <a:pt x="2510" y="3533"/>
                </a:lnTo>
                <a:lnTo>
                  <a:pt x="2417" y="1116"/>
                </a:lnTo>
                <a:lnTo>
                  <a:pt x="2463" y="1023"/>
                </a:lnTo>
                <a:close/>
                <a:moveTo>
                  <a:pt x="3393" y="3998"/>
                </a:moveTo>
                <a:lnTo>
                  <a:pt x="3439" y="4044"/>
                </a:lnTo>
                <a:lnTo>
                  <a:pt x="3486" y="4137"/>
                </a:lnTo>
                <a:lnTo>
                  <a:pt x="3486" y="4835"/>
                </a:lnTo>
                <a:lnTo>
                  <a:pt x="3439" y="4927"/>
                </a:lnTo>
                <a:lnTo>
                  <a:pt x="3393" y="4974"/>
                </a:lnTo>
                <a:lnTo>
                  <a:pt x="2649" y="4974"/>
                </a:lnTo>
                <a:lnTo>
                  <a:pt x="2556" y="4927"/>
                </a:lnTo>
                <a:lnTo>
                  <a:pt x="2510" y="4835"/>
                </a:lnTo>
                <a:lnTo>
                  <a:pt x="2510" y="4137"/>
                </a:lnTo>
                <a:lnTo>
                  <a:pt x="2556" y="4044"/>
                </a:lnTo>
                <a:lnTo>
                  <a:pt x="2649" y="3998"/>
                </a:lnTo>
                <a:close/>
                <a:moveTo>
                  <a:pt x="2975" y="1"/>
                </a:moveTo>
                <a:lnTo>
                  <a:pt x="2603" y="47"/>
                </a:lnTo>
                <a:lnTo>
                  <a:pt x="2231" y="140"/>
                </a:lnTo>
                <a:lnTo>
                  <a:pt x="1859" y="233"/>
                </a:lnTo>
                <a:lnTo>
                  <a:pt x="1487" y="419"/>
                </a:lnTo>
                <a:lnTo>
                  <a:pt x="1162" y="651"/>
                </a:lnTo>
                <a:lnTo>
                  <a:pt x="883" y="884"/>
                </a:lnTo>
                <a:lnTo>
                  <a:pt x="651" y="1163"/>
                </a:lnTo>
                <a:lnTo>
                  <a:pt x="418" y="1488"/>
                </a:lnTo>
                <a:lnTo>
                  <a:pt x="232" y="1860"/>
                </a:lnTo>
                <a:lnTo>
                  <a:pt x="139" y="2232"/>
                </a:lnTo>
                <a:lnTo>
                  <a:pt x="46" y="2604"/>
                </a:lnTo>
                <a:lnTo>
                  <a:pt x="0" y="2975"/>
                </a:lnTo>
                <a:lnTo>
                  <a:pt x="46" y="3394"/>
                </a:lnTo>
                <a:lnTo>
                  <a:pt x="139" y="3766"/>
                </a:lnTo>
                <a:lnTo>
                  <a:pt x="232" y="4137"/>
                </a:lnTo>
                <a:lnTo>
                  <a:pt x="418" y="4509"/>
                </a:lnTo>
                <a:lnTo>
                  <a:pt x="651" y="4835"/>
                </a:lnTo>
                <a:lnTo>
                  <a:pt x="883" y="5113"/>
                </a:lnTo>
                <a:lnTo>
                  <a:pt x="1162" y="5346"/>
                </a:lnTo>
                <a:lnTo>
                  <a:pt x="1487" y="5578"/>
                </a:lnTo>
                <a:lnTo>
                  <a:pt x="1859" y="5764"/>
                </a:lnTo>
                <a:lnTo>
                  <a:pt x="2231" y="5857"/>
                </a:lnTo>
                <a:lnTo>
                  <a:pt x="2603" y="5950"/>
                </a:lnTo>
                <a:lnTo>
                  <a:pt x="3393" y="5950"/>
                </a:lnTo>
                <a:lnTo>
                  <a:pt x="3765" y="5857"/>
                </a:lnTo>
                <a:lnTo>
                  <a:pt x="4137" y="5764"/>
                </a:lnTo>
                <a:lnTo>
                  <a:pt x="4508" y="5578"/>
                </a:lnTo>
                <a:lnTo>
                  <a:pt x="4834" y="5346"/>
                </a:lnTo>
                <a:lnTo>
                  <a:pt x="5113" y="5113"/>
                </a:lnTo>
                <a:lnTo>
                  <a:pt x="5345" y="4835"/>
                </a:lnTo>
                <a:lnTo>
                  <a:pt x="5577" y="4509"/>
                </a:lnTo>
                <a:lnTo>
                  <a:pt x="5763" y="4137"/>
                </a:lnTo>
                <a:lnTo>
                  <a:pt x="5856" y="3766"/>
                </a:lnTo>
                <a:lnTo>
                  <a:pt x="5949" y="3394"/>
                </a:lnTo>
                <a:lnTo>
                  <a:pt x="5949" y="2975"/>
                </a:lnTo>
                <a:lnTo>
                  <a:pt x="5949" y="2604"/>
                </a:lnTo>
                <a:lnTo>
                  <a:pt x="5856" y="2232"/>
                </a:lnTo>
                <a:lnTo>
                  <a:pt x="5763" y="1860"/>
                </a:lnTo>
                <a:lnTo>
                  <a:pt x="5577" y="1488"/>
                </a:lnTo>
                <a:lnTo>
                  <a:pt x="5345" y="1163"/>
                </a:lnTo>
                <a:lnTo>
                  <a:pt x="5113" y="884"/>
                </a:lnTo>
                <a:lnTo>
                  <a:pt x="4834" y="651"/>
                </a:lnTo>
                <a:lnTo>
                  <a:pt x="4508" y="419"/>
                </a:lnTo>
                <a:lnTo>
                  <a:pt x="4137" y="233"/>
                </a:lnTo>
                <a:lnTo>
                  <a:pt x="3765" y="140"/>
                </a:lnTo>
                <a:lnTo>
                  <a:pt x="3393" y="47"/>
                </a:lnTo>
                <a:lnTo>
                  <a:pt x="2975" y="1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402" y="4532270"/>
            <a:ext cx="2605183" cy="908972"/>
            <a:chOff x="654795" y="4898726"/>
            <a:chExt cx="2605183" cy="9089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692705" y="4042227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789715" y="4532270"/>
            <a:ext cx="2605183" cy="908972"/>
            <a:chOff x="654795" y="4898726"/>
            <a:chExt cx="2605183" cy="9089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060018" y="4042227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42202" y="4532270"/>
            <a:ext cx="2605183" cy="908972"/>
            <a:chOff x="654795" y="4898726"/>
            <a:chExt cx="2605183" cy="90897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412505" y="4042227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6174" y="3454400"/>
            <a:ext cx="11299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21077" y="3309257"/>
            <a:ext cx="362857" cy="362857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6740" y="3309257"/>
            <a:ext cx="362857" cy="362857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2403" y="3309257"/>
            <a:ext cx="362857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08066" y="3309257"/>
            <a:ext cx="362857" cy="362857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8219" y="1900713"/>
            <a:ext cx="1088571" cy="1088571"/>
          </a:xfrm>
          <a:prstGeom prst="rect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3882" y="4071546"/>
            <a:ext cx="1088571" cy="1088571"/>
          </a:xfrm>
          <a:prstGeom prst="rect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5047" y="1900713"/>
            <a:ext cx="1088571" cy="1088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90710" y="4071546"/>
            <a:ext cx="1088571" cy="1088571"/>
          </a:xfrm>
          <a:prstGeom prst="rect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162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740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5575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86902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0187" y="2276883"/>
            <a:ext cx="1317936" cy="1317936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5822" y="2276883"/>
            <a:ext cx="1317936" cy="131793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187" y="3876319"/>
            <a:ext cx="1317936" cy="1317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822" y="3876319"/>
            <a:ext cx="1317936" cy="131793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6502" y="3168080"/>
            <a:ext cx="1132898" cy="113289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834"/>
          <p:cNvSpPr/>
          <p:nvPr/>
        </p:nvSpPr>
        <p:spPr>
          <a:xfrm>
            <a:off x="5862487" y="3577897"/>
            <a:ext cx="400929" cy="313264"/>
          </a:xfrm>
          <a:custGeom>
            <a:avLst/>
            <a:gdLst/>
            <a:ahLst/>
            <a:cxnLst/>
            <a:rect l="0" t="0" r="0" b="0"/>
            <a:pathLst>
              <a:path w="5950" h="4649" extrusionOk="0">
                <a:moveTo>
                  <a:pt x="140" y="1"/>
                </a:moveTo>
                <a:lnTo>
                  <a:pt x="47" y="47"/>
                </a:lnTo>
                <a:lnTo>
                  <a:pt x="0" y="140"/>
                </a:lnTo>
                <a:lnTo>
                  <a:pt x="0" y="187"/>
                </a:lnTo>
                <a:lnTo>
                  <a:pt x="0" y="652"/>
                </a:lnTo>
                <a:lnTo>
                  <a:pt x="0" y="698"/>
                </a:lnTo>
                <a:lnTo>
                  <a:pt x="47" y="791"/>
                </a:lnTo>
                <a:lnTo>
                  <a:pt x="140" y="838"/>
                </a:lnTo>
                <a:lnTo>
                  <a:pt x="5810" y="838"/>
                </a:lnTo>
                <a:lnTo>
                  <a:pt x="5857" y="791"/>
                </a:lnTo>
                <a:lnTo>
                  <a:pt x="5903" y="698"/>
                </a:lnTo>
                <a:lnTo>
                  <a:pt x="5950" y="652"/>
                </a:lnTo>
                <a:lnTo>
                  <a:pt x="5950" y="187"/>
                </a:lnTo>
                <a:lnTo>
                  <a:pt x="5903" y="140"/>
                </a:lnTo>
                <a:lnTo>
                  <a:pt x="5857" y="47"/>
                </a:lnTo>
                <a:lnTo>
                  <a:pt x="5810" y="1"/>
                </a:lnTo>
                <a:close/>
                <a:moveTo>
                  <a:pt x="186" y="1256"/>
                </a:moveTo>
                <a:lnTo>
                  <a:pt x="140" y="1302"/>
                </a:lnTo>
                <a:lnTo>
                  <a:pt x="47" y="1349"/>
                </a:lnTo>
                <a:lnTo>
                  <a:pt x="0" y="1395"/>
                </a:lnTo>
                <a:lnTo>
                  <a:pt x="0" y="1488"/>
                </a:lnTo>
                <a:lnTo>
                  <a:pt x="0" y="1907"/>
                </a:lnTo>
                <a:lnTo>
                  <a:pt x="0" y="2000"/>
                </a:lnTo>
                <a:lnTo>
                  <a:pt x="47" y="2046"/>
                </a:lnTo>
                <a:lnTo>
                  <a:pt x="140" y="2093"/>
                </a:lnTo>
                <a:lnTo>
                  <a:pt x="186" y="2139"/>
                </a:lnTo>
                <a:lnTo>
                  <a:pt x="5717" y="2139"/>
                </a:lnTo>
                <a:lnTo>
                  <a:pt x="5810" y="2093"/>
                </a:lnTo>
                <a:lnTo>
                  <a:pt x="5857" y="2046"/>
                </a:lnTo>
                <a:lnTo>
                  <a:pt x="5903" y="2000"/>
                </a:lnTo>
                <a:lnTo>
                  <a:pt x="5950" y="1907"/>
                </a:lnTo>
                <a:lnTo>
                  <a:pt x="5950" y="1488"/>
                </a:lnTo>
                <a:lnTo>
                  <a:pt x="5903" y="1395"/>
                </a:lnTo>
                <a:lnTo>
                  <a:pt x="5857" y="1349"/>
                </a:lnTo>
                <a:lnTo>
                  <a:pt x="5810" y="1302"/>
                </a:lnTo>
                <a:lnTo>
                  <a:pt x="5717" y="1256"/>
                </a:lnTo>
                <a:close/>
                <a:moveTo>
                  <a:pt x="140" y="2557"/>
                </a:moveTo>
                <a:lnTo>
                  <a:pt x="47" y="2604"/>
                </a:lnTo>
                <a:lnTo>
                  <a:pt x="0" y="2697"/>
                </a:lnTo>
                <a:lnTo>
                  <a:pt x="0" y="2743"/>
                </a:lnTo>
                <a:lnTo>
                  <a:pt x="0" y="3162"/>
                </a:lnTo>
                <a:lnTo>
                  <a:pt x="0" y="3254"/>
                </a:lnTo>
                <a:lnTo>
                  <a:pt x="47" y="3347"/>
                </a:lnTo>
                <a:lnTo>
                  <a:pt x="140" y="3394"/>
                </a:lnTo>
                <a:lnTo>
                  <a:pt x="5810" y="3394"/>
                </a:lnTo>
                <a:lnTo>
                  <a:pt x="5857" y="3347"/>
                </a:lnTo>
                <a:lnTo>
                  <a:pt x="5903" y="3254"/>
                </a:lnTo>
                <a:lnTo>
                  <a:pt x="5950" y="3162"/>
                </a:lnTo>
                <a:lnTo>
                  <a:pt x="5950" y="2743"/>
                </a:lnTo>
                <a:lnTo>
                  <a:pt x="5903" y="2697"/>
                </a:lnTo>
                <a:lnTo>
                  <a:pt x="5857" y="2604"/>
                </a:lnTo>
                <a:lnTo>
                  <a:pt x="5810" y="2557"/>
                </a:lnTo>
                <a:close/>
                <a:moveTo>
                  <a:pt x="186" y="3812"/>
                </a:moveTo>
                <a:lnTo>
                  <a:pt x="140" y="3859"/>
                </a:lnTo>
                <a:lnTo>
                  <a:pt x="47" y="3905"/>
                </a:lnTo>
                <a:lnTo>
                  <a:pt x="0" y="3952"/>
                </a:lnTo>
                <a:lnTo>
                  <a:pt x="0" y="4045"/>
                </a:lnTo>
                <a:lnTo>
                  <a:pt x="0" y="4463"/>
                </a:lnTo>
                <a:lnTo>
                  <a:pt x="0" y="4556"/>
                </a:lnTo>
                <a:lnTo>
                  <a:pt x="47" y="4602"/>
                </a:lnTo>
                <a:lnTo>
                  <a:pt x="140" y="4649"/>
                </a:lnTo>
                <a:lnTo>
                  <a:pt x="5810" y="4649"/>
                </a:lnTo>
                <a:lnTo>
                  <a:pt x="5857" y="4602"/>
                </a:lnTo>
                <a:lnTo>
                  <a:pt x="5903" y="4556"/>
                </a:lnTo>
                <a:lnTo>
                  <a:pt x="5950" y="4463"/>
                </a:lnTo>
                <a:lnTo>
                  <a:pt x="5950" y="4045"/>
                </a:lnTo>
                <a:lnTo>
                  <a:pt x="5903" y="3952"/>
                </a:lnTo>
                <a:lnTo>
                  <a:pt x="5857" y="3905"/>
                </a:lnTo>
                <a:lnTo>
                  <a:pt x="5810" y="3859"/>
                </a:lnTo>
                <a:lnTo>
                  <a:pt x="5717" y="3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119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848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7119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9122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4848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5824" y="29133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377" y="2440635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314" y="28730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42161" y="2400335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5824" y="44690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32377" y="3996339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314" y="44287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42161" y="3956039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/>
          <p:cNvGraphicFramePr/>
          <p:nvPr/>
        </p:nvGraphicFramePr>
        <p:xfrm>
          <a:off x="578805" y="1301290"/>
          <a:ext cx="5628659" cy="41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543135" y="187309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698318" y="235831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43135" y="239063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3135" y="338591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698318" y="387113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135" y="390345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3135" y="4898729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698318" y="5383949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43135" y="5416278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2020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  <a:endParaRPr lang="zh-CN" altLang="en-US" sz="40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logo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48467" y="16169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8467" y="26721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748467" y="3727291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748467" y="4782448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42470" y="1616977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42470" y="2672134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42470" y="3703048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42470" y="4774672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674" y="2274059"/>
            <a:ext cx="11020651" cy="31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63029" y="1750390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4440890" y="343771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1554333" y="343771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8" name="Shape 4229"/>
          <p:cNvSpPr/>
          <p:nvPr/>
        </p:nvSpPr>
        <p:spPr>
          <a:xfrm>
            <a:off x="10214005" y="343771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4796" y="792"/>
                </a:moveTo>
                <a:lnTo>
                  <a:pt x="4936" y="838"/>
                </a:lnTo>
                <a:lnTo>
                  <a:pt x="5029" y="931"/>
                </a:lnTo>
                <a:lnTo>
                  <a:pt x="5122" y="1024"/>
                </a:lnTo>
                <a:lnTo>
                  <a:pt x="5169" y="1164"/>
                </a:lnTo>
                <a:lnTo>
                  <a:pt x="5122" y="1304"/>
                </a:lnTo>
                <a:lnTo>
                  <a:pt x="5029" y="1397"/>
                </a:lnTo>
                <a:lnTo>
                  <a:pt x="4936" y="1490"/>
                </a:lnTo>
                <a:lnTo>
                  <a:pt x="4657" y="1490"/>
                </a:lnTo>
                <a:lnTo>
                  <a:pt x="4564" y="1397"/>
                </a:lnTo>
                <a:lnTo>
                  <a:pt x="4471" y="1304"/>
                </a:lnTo>
                <a:lnTo>
                  <a:pt x="4471" y="1164"/>
                </a:lnTo>
                <a:lnTo>
                  <a:pt x="4471" y="1024"/>
                </a:lnTo>
                <a:lnTo>
                  <a:pt x="4564" y="931"/>
                </a:lnTo>
                <a:lnTo>
                  <a:pt x="4657" y="838"/>
                </a:lnTo>
                <a:lnTo>
                  <a:pt x="4796" y="792"/>
                </a:lnTo>
                <a:close/>
                <a:moveTo>
                  <a:pt x="5402" y="0"/>
                </a:moveTo>
                <a:lnTo>
                  <a:pt x="4983" y="47"/>
                </a:lnTo>
                <a:lnTo>
                  <a:pt x="4610" y="140"/>
                </a:lnTo>
                <a:lnTo>
                  <a:pt x="4284" y="233"/>
                </a:lnTo>
                <a:lnTo>
                  <a:pt x="3958" y="419"/>
                </a:lnTo>
                <a:lnTo>
                  <a:pt x="3632" y="605"/>
                </a:lnTo>
                <a:lnTo>
                  <a:pt x="3306" y="885"/>
                </a:lnTo>
                <a:lnTo>
                  <a:pt x="2981" y="1211"/>
                </a:lnTo>
                <a:lnTo>
                  <a:pt x="2329" y="1909"/>
                </a:lnTo>
                <a:lnTo>
                  <a:pt x="932" y="1956"/>
                </a:lnTo>
                <a:lnTo>
                  <a:pt x="839" y="2049"/>
                </a:lnTo>
                <a:lnTo>
                  <a:pt x="47" y="3446"/>
                </a:lnTo>
                <a:lnTo>
                  <a:pt x="1" y="3492"/>
                </a:lnTo>
                <a:lnTo>
                  <a:pt x="47" y="3585"/>
                </a:lnTo>
                <a:lnTo>
                  <a:pt x="280" y="3818"/>
                </a:lnTo>
                <a:lnTo>
                  <a:pt x="373" y="3865"/>
                </a:lnTo>
                <a:lnTo>
                  <a:pt x="1397" y="3539"/>
                </a:lnTo>
                <a:lnTo>
                  <a:pt x="2422" y="4563"/>
                </a:lnTo>
                <a:lnTo>
                  <a:pt x="2096" y="5587"/>
                </a:lnTo>
                <a:lnTo>
                  <a:pt x="2096" y="5634"/>
                </a:lnTo>
                <a:lnTo>
                  <a:pt x="2142" y="5681"/>
                </a:lnTo>
                <a:lnTo>
                  <a:pt x="2375" y="5913"/>
                </a:lnTo>
                <a:lnTo>
                  <a:pt x="2468" y="5960"/>
                </a:lnTo>
                <a:lnTo>
                  <a:pt x="2515" y="5913"/>
                </a:lnTo>
                <a:lnTo>
                  <a:pt x="3912" y="5122"/>
                </a:lnTo>
                <a:lnTo>
                  <a:pt x="4005" y="5029"/>
                </a:lnTo>
                <a:lnTo>
                  <a:pt x="4051" y="3632"/>
                </a:lnTo>
                <a:lnTo>
                  <a:pt x="4750" y="2980"/>
                </a:lnTo>
                <a:lnTo>
                  <a:pt x="5076" y="2654"/>
                </a:lnTo>
                <a:lnTo>
                  <a:pt x="5309" y="2328"/>
                </a:lnTo>
                <a:lnTo>
                  <a:pt x="5541" y="2002"/>
                </a:lnTo>
                <a:lnTo>
                  <a:pt x="5681" y="1676"/>
                </a:lnTo>
                <a:lnTo>
                  <a:pt x="5821" y="1350"/>
                </a:lnTo>
                <a:lnTo>
                  <a:pt x="5914" y="978"/>
                </a:lnTo>
                <a:lnTo>
                  <a:pt x="5961" y="559"/>
                </a:lnTo>
                <a:lnTo>
                  <a:pt x="5961" y="93"/>
                </a:lnTo>
                <a:lnTo>
                  <a:pt x="5914" y="47"/>
                </a:lnTo>
                <a:lnTo>
                  <a:pt x="586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7327447" y="3437681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30118" y="3113466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116675" y="3113466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003232" y="3113466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889790" y="3113466"/>
            <a:ext cx="1072092" cy="1072092"/>
          </a:xfrm>
          <a:prstGeom prst="ellipse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63572" y="4999851"/>
            <a:ext cx="2605183" cy="908972"/>
            <a:chOff x="654795" y="4898726"/>
            <a:chExt cx="2605183" cy="90897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3875" y="4509808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350129" y="4999851"/>
            <a:ext cx="2605183" cy="908972"/>
            <a:chOff x="654795" y="4898726"/>
            <a:chExt cx="2605183" cy="90897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3620432" y="4509808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236686" y="4999851"/>
            <a:ext cx="2605183" cy="908972"/>
            <a:chOff x="654795" y="4898726"/>
            <a:chExt cx="2605183" cy="908972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506989" y="4509808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123244" y="4999851"/>
            <a:ext cx="2605183" cy="908972"/>
            <a:chOff x="654795" y="4898726"/>
            <a:chExt cx="2605183" cy="908972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393547" y="4509808"/>
            <a:ext cx="206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527"/>
            <a:ext cx="3714806" cy="24765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89829" y="1330527"/>
            <a:ext cx="3788228" cy="247653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igh Angle View of High Building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6"/>
          <a:stretch>
            <a:fillRect/>
          </a:stretch>
        </p:blipFill>
        <p:spPr bwMode="auto">
          <a:xfrm>
            <a:off x="7853080" y="1320802"/>
            <a:ext cx="4338920" cy="24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3944937"/>
            <a:ext cx="6545943" cy="2476538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49569" y="3944937"/>
            <a:ext cx="5442432" cy="2476538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03372" y="1565471"/>
            <a:ext cx="1161143" cy="11611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4233"/>
          <p:cNvSpPr/>
          <p:nvPr/>
        </p:nvSpPr>
        <p:spPr>
          <a:xfrm>
            <a:off x="5615654" y="1934246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7322" y="2752296"/>
            <a:ext cx="335324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7866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137565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997866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92023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5753C9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5753C9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6808" y="4325388"/>
            <a:ext cx="234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56507" y="4810608"/>
            <a:ext cx="5235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6808" y="4842937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10965" y="5631542"/>
            <a:ext cx="1500435" cy="435428"/>
          </a:xfrm>
          <a:prstGeom prst="roundRect">
            <a:avLst>
              <a:gd name="adj" fmla="val 4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1F0FA"/>
                </a:solidFill>
                <a:cs typeface="+mn-ea"/>
                <a:sym typeface="+mn-lt"/>
              </a:rPr>
              <a:t>PPT</a:t>
            </a:r>
            <a:endParaRPr lang="zh-CN" altLang="en-US" dirty="0">
              <a:solidFill>
                <a:srgbClr val="31F0FA"/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53279" y="1422400"/>
            <a:ext cx="3547613" cy="6858000"/>
            <a:chOff x="1397313" y="1436914"/>
            <a:chExt cx="3547613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313" y="1436914"/>
              <a:ext cx="3547613" cy="6858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l="25064" r="27449"/>
            <a:stretch>
              <a:fillRect/>
            </a:stretch>
          </p:blipFill>
          <p:spPr>
            <a:xfrm>
              <a:off x="1828799" y="2314719"/>
              <a:ext cx="2685143" cy="4712951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4913765" y="1954096"/>
            <a:ext cx="7278235" cy="3958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2050" y="2761561"/>
            <a:ext cx="881743" cy="8817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4199"/>
          <p:cNvSpPr/>
          <p:nvPr/>
        </p:nvSpPr>
        <p:spPr>
          <a:xfrm>
            <a:off x="5931451" y="3040989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142" y="1537"/>
                </a:lnTo>
                <a:lnTo>
                  <a:pt x="2049" y="1630"/>
                </a:lnTo>
                <a:lnTo>
                  <a:pt x="2003" y="1769"/>
                </a:lnTo>
                <a:lnTo>
                  <a:pt x="2003" y="4237"/>
                </a:lnTo>
                <a:lnTo>
                  <a:pt x="2049" y="4377"/>
                </a:lnTo>
                <a:lnTo>
                  <a:pt x="2142" y="4470"/>
                </a:lnTo>
                <a:lnTo>
                  <a:pt x="2375" y="4470"/>
                </a:lnTo>
                <a:lnTo>
                  <a:pt x="4471" y="3213"/>
                </a:lnTo>
                <a:lnTo>
                  <a:pt x="4564" y="3120"/>
                </a:lnTo>
                <a:lnTo>
                  <a:pt x="4610" y="2980"/>
                </a:lnTo>
                <a:lnTo>
                  <a:pt x="4564" y="2887"/>
                </a:lnTo>
                <a:lnTo>
                  <a:pt x="4471" y="2794"/>
                </a:lnTo>
                <a:lnTo>
                  <a:pt x="2375" y="1537"/>
                </a:lnTo>
                <a:lnTo>
                  <a:pt x="2236" y="1490"/>
                </a:lnTo>
                <a:close/>
                <a:moveTo>
                  <a:pt x="3260" y="885"/>
                </a:moveTo>
                <a:lnTo>
                  <a:pt x="3539" y="978"/>
                </a:lnTo>
                <a:lnTo>
                  <a:pt x="3819" y="1024"/>
                </a:lnTo>
                <a:lnTo>
                  <a:pt x="4051" y="1164"/>
                </a:lnTo>
                <a:lnTo>
                  <a:pt x="4284" y="1304"/>
                </a:lnTo>
                <a:lnTo>
                  <a:pt x="4471" y="1490"/>
                </a:lnTo>
                <a:lnTo>
                  <a:pt x="4657" y="1723"/>
                </a:lnTo>
                <a:lnTo>
                  <a:pt x="4796" y="1956"/>
                </a:lnTo>
                <a:lnTo>
                  <a:pt x="4936" y="2188"/>
                </a:lnTo>
                <a:lnTo>
                  <a:pt x="5029" y="2468"/>
                </a:lnTo>
                <a:lnTo>
                  <a:pt x="5076" y="2701"/>
                </a:lnTo>
                <a:lnTo>
                  <a:pt x="5122" y="2980"/>
                </a:lnTo>
                <a:lnTo>
                  <a:pt x="5076" y="3259"/>
                </a:lnTo>
                <a:lnTo>
                  <a:pt x="5029" y="3539"/>
                </a:lnTo>
                <a:lnTo>
                  <a:pt x="4936" y="3818"/>
                </a:lnTo>
                <a:lnTo>
                  <a:pt x="4796" y="4051"/>
                </a:lnTo>
                <a:lnTo>
                  <a:pt x="4657" y="4284"/>
                </a:lnTo>
                <a:lnTo>
                  <a:pt x="4471" y="4470"/>
                </a:lnTo>
                <a:lnTo>
                  <a:pt x="4284" y="4656"/>
                </a:lnTo>
                <a:lnTo>
                  <a:pt x="4051" y="4842"/>
                </a:lnTo>
                <a:lnTo>
                  <a:pt x="3819" y="4936"/>
                </a:lnTo>
                <a:lnTo>
                  <a:pt x="3539" y="5029"/>
                </a:lnTo>
                <a:lnTo>
                  <a:pt x="3260" y="5075"/>
                </a:lnTo>
                <a:lnTo>
                  <a:pt x="2981" y="5122"/>
                </a:lnTo>
                <a:lnTo>
                  <a:pt x="2701" y="5075"/>
                </a:lnTo>
                <a:lnTo>
                  <a:pt x="2422" y="5029"/>
                </a:lnTo>
                <a:lnTo>
                  <a:pt x="2189" y="4936"/>
                </a:lnTo>
                <a:lnTo>
                  <a:pt x="1910" y="4842"/>
                </a:lnTo>
                <a:lnTo>
                  <a:pt x="1723" y="4656"/>
                </a:lnTo>
                <a:lnTo>
                  <a:pt x="1491" y="4470"/>
                </a:lnTo>
                <a:lnTo>
                  <a:pt x="1304" y="4284"/>
                </a:lnTo>
                <a:lnTo>
                  <a:pt x="1165" y="4051"/>
                </a:lnTo>
                <a:lnTo>
                  <a:pt x="1025" y="3818"/>
                </a:lnTo>
                <a:lnTo>
                  <a:pt x="932" y="3539"/>
                </a:lnTo>
                <a:lnTo>
                  <a:pt x="885" y="3259"/>
                </a:lnTo>
                <a:lnTo>
                  <a:pt x="885" y="2980"/>
                </a:lnTo>
                <a:lnTo>
                  <a:pt x="885" y="2701"/>
                </a:lnTo>
                <a:lnTo>
                  <a:pt x="932" y="2468"/>
                </a:lnTo>
                <a:lnTo>
                  <a:pt x="1025" y="2188"/>
                </a:lnTo>
                <a:lnTo>
                  <a:pt x="1165" y="1956"/>
                </a:lnTo>
                <a:lnTo>
                  <a:pt x="1304" y="1723"/>
                </a:lnTo>
                <a:lnTo>
                  <a:pt x="1491" y="1490"/>
                </a:lnTo>
                <a:lnTo>
                  <a:pt x="1723" y="1304"/>
                </a:lnTo>
                <a:lnTo>
                  <a:pt x="1910" y="1164"/>
                </a:lnTo>
                <a:lnTo>
                  <a:pt x="2189" y="1024"/>
                </a:lnTo>
                <a:lnTo>
                  <a:pt x="2422" y="978"/>
                </a:lnTo>
                <a:lnTo>
                  <a:pt x="2701" y="885"/>
                </a:lnTo>
                <a:close/>
                <a:moveTo>
                  <a:pt x="2981" y="0"/>
                </a:moveTo>
                <a:lnTo>
                  <a:pt x="2608" y="47"/>
                </a:lnTo>
                <a:lnTo>
                  <a:pt x="2189" y="140"/>
                </a:lnTo>
                <a:lnTo>
                  <a:pt x="1863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5" y="885"/>
                </a:lnTo>
                <a:lnTo>
                  <a:pt x="606" y="1164"/>
                </a:lnTo>
                <a:lnTo>
                  <a:pt x="420" y="1490"/>
                </a:lnTo>
                <a:lnTo>
                  <a:pt x="233" y="1862"/>
                </a:lnTo>
                <a:lnTo>
                  <a:pt x="94" y="2235"/>
                </a:lnTo>
                <a:lnTo>
                  <a:pt x="47" y="2607"/>
                </a:lnTo>
                <a:lnTo>
                  <a:pt x="1" y="2980"/>
                </a:lnTo>
                <a:lnTo>
                  <a:pt x="47" y="3399"/>
                </a:lnTo>
                <a:lnTo>
                  <a:pt x="94" y="3771"/>
                </a:lnTo>
                <a:lnTo>
                  <a:pt x="233" y="4144"/>
                </a:lnTo>
                <a:lnTo>
                  <a:pt x="420" y="4516"/>
                </a:lnTo>
                <a:lnTo>
                  <a:pt x="606" y="4796"/>
                </a:lnTo>
                <a:lnTo>
                  <a:pt x="885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63" y="5774"/>
                </a:lnTo>
                <a:lnTo>
                  <a:pt x="2189" y="5867"/>
                </a:lnTo>
                <a:lnTo>
                  <a:pt x="2608" y="5960"/>
                </a:lnTo>
                <a:lnTo>
                  <a:pt x="3400" y="5960"/>
                </a:lnTo>
                <a:lnTo>
                  <a:pt x="3772" y="5867"/>
                </a:lnTo>
                <a:lnTo>
                  <a:pt x="4145" y="5774"/>
                </a:lnTo>
                <a:lnTo>
                  <a:pt x="4471" y="5587"/>
                </a:lnTo>
                <a:lnTo>
                  <a:pt x="4796" y="5355"/>
                </a:lnTo>
                <a:lnTo>
                  <a:pt x="5076" y="5122"/>
                </a:lnTo>
                <a:lnTo>
                  <a:pt x="5355" y="4796"/>
                </a:lnTo>
                <a:lnTo>
                  <a:pt x="5588" y="4516"/>
                </a:lnTo>
                <a:lnTo>
                  <a:pt x="5728" y="4144"/>
                </a:lnTo>
                <a:lnTo>
                  <a:pt x="5867" y="3771"/>
                </a:lnTo>
                <a:lnTo>
                  <a:pt x="5961" y="3399"/>
                </a:lnTo>
                <a:lnTo>
                  <a:pt x="5961" y="2980"/>
                </a:lnTo>
                <a:lnTo>
                  <a:pt x="5961" y="2607"/>
                </a:lnTo>
                <a:lnTo>
                  <a:pt x="5867" y="2235"/>
                </a:lnTo>
                <a:lnTo>
                  <a:pt x="5728" y="1862"/>
                </a:lnTo>
                <a:lnTo>
                  <a:pt x="5588" y="1490"/>
                </a:lnTo>
                <a:lnTo>
                  <a:pt x="5355" y="1164"/>
                </a:lnTo>
                <a:lnTo>
                  <a:pt x="5076" y="885"/>
                </a:lnTo>
                <a:lnTo>
                  <a:pt x="4796" y="652"/>
                </a:lnTo>
                <a:lnTo>
                  <a:pt x="4471" y="419"/>
                </a:lnTo>
                <a:lnTo>
                  <a:pt x="4145" y="233"/>
                </a:lnTo>
                <a:lnTo>
                  <a:pt x="3772" y="140"/>
                </a:lnTo>
                <a:lnTo>
                  <a:pt x="3400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12011" y="2761561"/>
            <a:ext cx="881743" cy="8817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4293"/>
          <p:cNvSpPr/>
          <p:nvPr/>
        </p:nvSpPr>
        <p:spPr>
          <a:xfrm>
            <a:off x="8391412" y="3040989"/>
            <a:ext cx="322941" cy="322887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211" y="2701"/>
                </a:moveTo>
                <a:lnTo>
                  <a:pt x="1118" y="2747"/>
                </a:lnTo>
                <a:lnTo>
                  <a:pt x="1071" y="2840"/>
                </a:lnTo>
                <a:lnTo>
                  <a:pt x="1071" y="3120"/>
                </a:lnTo>
                <a:lnTo>
                  <a:pt x="1118" y="3213"/>
                </a:lnTo>
                <a:lnTo>
                  <a:pt x="1211" y="3259"/>
                </a:lnTo>
                <a:lnTo>
                  <a:pt x="4750" y="3259"/>
                </a:lnTo>
                <a:lnTo>
                  <a:pt x="4843" y="3213"/>
                </a:lnTo>
                <a:lnTo>
                  <a:pt x="4890" y="3120"/>
                </a:lnTo>
                <a:lnTo>
                  <a:pt x="4890" y="2840"/>
                </a:lnTo>
                <a:lnTo>
                  <a:pt x="4843" y="2747"/>
                </a:lnTo>
                <a:lnTo>
                  <a:pt x="4750" y="2701"/>
                </a:lnTo>
                <a:close/>
                <a:moveTo>
                  <a:pt x="4750" y="559"/>
                </a:moveTo>
                <a:lnTo>
                  <a:pt x="4983" y="605"/>
                </a:lnTo>
                <a:lnTo>
                  <a:pt x="5215" y="745"/>
                </a:lnTo>
                <a:lnTo>
                  <a:pt x="5355" y="978"/>
                </a:lnTo>
                <a:lnTo>
                  <a:pt x="5402" y="1211"/>
                </a:lnTo>
                <a:lnTo>
                  <a:pt x="5402" y="4749"/>
                </a:lnTo>
                <a:lnTo>
                  <a:pt x="5355" y="4982"/>
                </a:lnTo>
                <a:lnTo>
                  <a:pt x="5215" y="5215"/>
                </a:lnTo>
                <a:lnTo>
                  <a:pt x="4983" y="5355"/>
                </a:lnTo>
                <a:lnTo>
                  <a:pt x="4750" y="5401"/>
                </a:lnTo>
                <a:lnTo>
                  <a:pt x="1211" y="5401"/>
                </a:lnTo>
                <a:lnTo>
                  <a:pt x="932" y="5355"/>
                </a:lnTo>
                <a:lnTo>
                  <a:pt x="746" y="5215"/>
                </a:lnTo>
                <a:lnTo>
                  <a:pt x="606" y="4982"/>
                </a:lnTo>
                <a:lnTo>
                  <a:pt x="513" y="4749"/>
                </a:lnTo>
                <a:lnTo>
                  <a:pt x="513" y="1211"/>
                </a:lnTo>
                <a:lnTo>
                  <a:pt x="606" y="978"/>
                </a:lnTo>
                <a:lnTo>
                  <a:pt x="746" y="745"/>
                </a:lnTo>
                <a:lnTo>
                  <a:pt x="932" y="605"/>
                </a:lnTo>
                <a:lnTo>
                  <a:pt x="1211" y="559"/>
                </a:lnTo>
                <a:close/>
                <a:moveTo>
                  <a:pt x="978" y="0"/>
                </a:moveTo>
                <a:lnTo>
                  <a:pt x="746" y="93"/>
                </a:lnTo>
                <a:lnTo>
                  <a:pt x="559" y="186"/>
                </a:lnTo>
                <a:lnTo>
                  <a:pt x="373" y="373"/>
                </a:lnTo>
                <a:lnTo>
                  <a:pt x="187" y="559"/>
                </a:lnTo>
                <a:lnTo>
                  <a:pt x="94" y="745"/>
                </a:lnTo>
                <a:lnTo>
                  <a:pt x="1" y="978"/>
                </a:lnTo>
                <a:lnTo>
                  <a:pt x="1" y="1211"/>
                </a:lnTo>
                <a:lnTo>
                  <a:pt x="1" y="4749"/>
                </a:lnTo>
                <a:lnTo>
                  <a:pt x="1" y="4982"/>
                </a:lnTo>
                <a:lnTo>
                  <a:pt x="94" y="5215"/>
                </a:lnTo>
                <a:lnTo>
                  <a:pt x="187" y="5401"/>
                </a:lnTo>
                <a:lnTo>
                  <a:pt x="373" y="5588"/>
                </a:lnTo>
                <a:lnTo>
                  <a:pt x="559" y="5774"/>
                </a:lnTo>
                <a:lnTo>
                  <a:pt x="746" y="5867"/>
                </a:lnTo>
                <a:lnTo>
                  <a:pt x="978" y="5960"/>
                </a:lnTo>
                <a:lnTo>
                  <a:pt x="4983" y="5960"/>
                </a:lnTo>
                <a:lnTo>
                  <a:pt x="5215" y="5867"/>
                </a:lnTo>
                <a:lnTo>
                  <a:pt x="5402" y="5774"/>
                </a:lnTo>
                <a:lnTo>
                  <a:pt x="5588" y="5588"/>
                </a:lnTo>
                <a:lnTo>
                  <a:pt x="5774" y="5401"/>
                </a:lnTo>
                <a:lnTo>
                  <a:pt x="5867" y="5215"/>
                </a:lnTo>
                <a:lnTo>
                  <a:pt x="5914" y="4982"/>
                </a:lnTo>
                <a:lnTo>
                  <a:pt x="5960" y="4749"/>
                </a:lnTo>
                <a:lnTo>
                  <a:pt x="5960" y="1211"/>
                </a:lnTo>
                <a:lnTo>
                  <a:pt x="5914" y="978"/>
                </a:lnTo>
                <a:lnTo>
                  <a:pt x="5867" y="745"/>
                </a:lnTo>
                <a:lnTo>
                  <a:pt x="5774" y="559"/>
                </a:lnTo>
                <a:lnTo>
                  <a:pt x="5588" y="373"/>
                </a:lnTo>
                <a:lnTo>
                  <a:pt x="5402" y="186"/>
                </a:lnTo>
                <a:lnTo>
                  <a:pt x="5215" y="93"/>
                </a:lnTo>
                <a:lnTo>
                  <a:pt x="49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571971" y="2761561"/>
            <a:ext cx="881743" cy="8817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Shape 4306"/>
          <p:cNvSpPr/>
          <p:nvPr/>
        </p:nvSpPr>
        <p:spPr>
          <a:xfrm>
            <a:off x="10851372" y="3057350"/>
            <a:ext cx="322941" cy="290165"/>
          </a:xfrm>
          <a:custGeom>
            <a:avLst/>
            <a:gdLst/>
            <a:ahLst/>
            <a:cxnLst/>
            <a:rect l="0" t="0" r="0" b="0"/>
            <a:pathLst>
              <a:path w="5961" h="5356" extrusionOk="0">
                <a:moveTo>
                  <a:pt x="4378" y="1538"/>
                </a:moveTo>
                <a:lnTo>
                  <a:pt x="4517" y="1584"/>
                </a:lnTo>
                <a:lnTo>
                  <a:pt x="4657" y="1677"/>
                </a:lnTo>
                <a:lnTo>
                  <a:pt x="4750" y="1817"/>
                </a:lnTo>
                <a:lnTo>
                  <a:pt x="4797" y="1957"/>
                </a:lnTo>
                <a:lnTo>
                  <a:pt x="4750" y="2096"/>
                </a:lnTo>
                <a:lnTo>
                  <a:pt x="4657" y="2236"/>
                </a:lnTo>
                <a:lnTo>
                  <a:pt x="3260" y="3586"/>
                </a:lnTo>
                <a:lnTo>
                  <a:pt x="3120" y="3679"/>
                </a:lnTo>
                <a:lnTo>
                  <a:pt x="2981" y="3726"/>
                </a:lnTo>
                <a:lnTo>
                  <a:pt x="2795" y="3679"/>
                </a:lnTo>
                <a:lnTo>
                  <a:pt x="2701" y="3586"/>
                </a:lnTo>
                <a:lnTo>
                  <a:pt x="1258" y="2236"/>
                </a:lnTo>
                <a:lnTo>
                  <a:pt x="1165" y="2096"/>
                </a:lnTo>
                <a:lnTo>
                  <a:pt x="1165" y="1957"/>
                </a:lnTo>
                <a:lnTo>
                  <a:pt x="1165" y="1817"/>
                </a:lnTo>
                <a:lnTo>
                  <a:pt x="1258" y="1677"/>
                </a:lnTo>
                <a:lnTo>
                  <a:pt x="1398" y="1584"/>
                </a:lnTo>
                <a:lnTo>
                  <a:pt x="1584" y="1538"/>
                </a:lnTo>
                <a:lnTo>
                  <a:pt x="1724" y="1584"/>
                </a:lnTo>
                <a:lnTo>
                  <a:pt x="1863" y="1677"/>
                </a:lnTo>
                <a:lnTo>
                  <a:pt x="2981" y="2748"/>
                </a:lnTo>
                <a:lnTo>
                  <a:pt x="4098" y="1677"/>
                </a:lnTo>
                <a:lnTo>
                  <a:pt x="4191" y="1584"/>
                </a:lnTo>
                <a:lnTo>
                  <a:pt x="4378" y="1538"/>
                </a:lnTo>
                <a:close/>
                <a:moveTo>
                  <a:pt x="513" y="1"/>
                </a:moveTo>
                <a:lnTo>
                  <a:pt x="327" y="48"/>
                </a:lnTo>
                <a:lnTo>
                  <a:pt x="141" y="187"/>
                </a:lnTo>
                <a:lnTo>
                  <a:pt x="1" y="373"/>
                </a:lnTo>
                <a:lnTo>
                  <a:pt x="1" y="560"/>
                </a:lnTo>
                <a:lnTo>
                  <a:pt x="1" y="2376"/>
                </a:lnTo>
                <a:lnTo>
                  <a:pt x="1" y="2655"/>
                </a:lnTo>
                <a:lnTo>
                  <a:pt x="47" y="2934"/>
                </a:lnTo>
                <a:lnTo>
                  <a:pt x="94" y="3260"/>
                </a:lnTo>
                <a:lnTo>
                  <a:pt x="234" y="3540"/>
                </a:lnTo>
                <a:lnTo>
                  <a:pt x="513" y="4052"/>
                </a:lnTo>
                <a:lnTo>
                  <a:pt x="653" y="4285"/>
                </a:lnTo>
                <a:lnTo>
                  <a:pt x="839" y="4471"/>
                </a:lnTo>
                <a:lnTo>
                  <a:pt x="1072" y="4657"/>
                </a:lnTo>
                <a:lnTo>
                  <a:pt x="1305" y="4843"/>
                </a:lnTo>
                <a:lnTo>
                  <a:pt x="1817" y="5123"/>
                </a:lnTo>
                <a:lnTo>
                  <a:pt x="2096" y="5216"/>
                </a:lnTo>
                <a:lnTo>
                  <a:pt x="2375" y="5262"/>
                </a:lnTo>
                <a:lnTo>
                  <a:pt x="2655" y="5309"/>
                </a:lnTo>
                <a:lnTo>
                  <a:pt x="2981" y="5356"/>
                </a:lnTo>
                <a:lnTo>
                  <a:pt x="3260" y="5309"/>
                </a:lnTo>
                <a:lnTo>
                  <a:pt x="3540" y="5262"/>
                </a:lnTo>
                <a:lnTo>
                  <a:pt x="3819" y="5216"/>
                </a:lnTo>
                <a:lnTo>
                  <a:pt x="4098" y="5123"/>
                </a:lnTo>
                <a:lnTo>
                  <a:pt x="4657" y="4843"/>
                </a:lnTo>
                <a:lnTo>
                  <a:pt x="4843" y="4657"/>
                </a:lnTo>
                <a:lnTo>
                  <a:pt x="5076" y="4471"/>
                </a:lnTo>
                <a:lnTo>
                  <a:pt x="5449" y="4052"/>
                </a:lnTo>
                <a:lnTo>
                  <a:pt x="5681" y="3540"/>
                </a:lnTo>
                <a:lnTo>
                  <a:pt x="5821" y="3260"/>
                </a:lnTo>
                <a:lnTo>
                  <a:pt x="5868" y="2934"/>
                </a:lnTo>
                <a:lnTo>
                  <a:pt x="5914" y="2655"/>
                </a:lnTo>
                <a:lnTo>
                  <a:pt x="5961" y="2376"/>
                </a:lnTo>
                <a:lnTo>
                  <a:pt x="5961" y="560"/>
                </a:lnTo>
                <a:lnTo>
                  <a:pt x="5914" y="373"/>
                </a:lnTo>
                <a:lnTo>
                  <a:pt x="5775" y="187"/>
                </a:lnTo>
                <a:lnTo>
                  <a:pt x="5588" y="48"/>
                </a:lnTo>
                <a:lnTo>
                  <a:pt x="540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862099" y="4426673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925482" y="4517664"/>
            <a:ext cx="233487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25482" y="3938261"/>
            <a:ext cx="23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322060" y="4426673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85443" y="4517664"/>
            <a:ext cx="233487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5443" y="3938261"/>
            <a:ext cx="23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0782020" y="4426673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9845403" y="4517664"/>
            <a:ext cx="2334878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45403" y="3938261"/>
            <a:ext cx="23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02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5074" r="1084"/>
          <a:stretch>
            <a:fillRect/>
          </a:stretch>
        </p:blipFill>
        <p:spPr>
          <a:xfrm>
            <a:off x="7548174" y="1721042"/>
            <a:ext cx="3467747" cy="4293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椭圆 2"/>
          <p:cNvSpPr/>
          <p:nvPr/>
        </p:nvSpPr>
        <p:spPr>
          <a:xfrm>
            <a:off x="1437227" y="1772526"/>
            <a:ext cx="1026941" cy="1026941"/>
          </a:xfrm>
          <a:prstGeom prst="ellipse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2014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736876" y="1772526"/>
            <a:ext cx="1026941" cy="1026941"/>
          </a:xfrm>
          <a:prstGeom prst="ellipse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2015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7227" y="3944561"/>
            <a:ext cx="1026941" cy="1026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9122F"/>
                </a:solidFill>
                <a:cs typeface="+mn-ea"/>
                <a:sym typeface="+mn-lt"/>
              </a:rPr>
              <a:t>2016</a:t>
            </a:r>
            <a:endParaRPr lang="zh-CN" altLang="en-US" sz="16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36876" y="3944561"/>
            <a:ext cx="1026941" cy="1026941"/>
          </a:xfrm>
          <a:prstGeom prst="ellipse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2017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749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6398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749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6398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81" y="1266092"/>
            <a:ext cx="6710290" cy="55919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72332" y="1266092"/>
            <a:ext cx="6719668" cy="559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6092"/>
            <a:ext cx="2658794" cy="559190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911" y="1772529"/>
            <a:ext cx="1448972" cy="45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D41F86"/>
                </a:solidFill>
                <a:cs typeface="+mn-ea"/>
                <a:sym typeface="+mn-lt"/>
              </a:rPr>
              <a:t>2020</a:t>
            </a:r>
            <a:endParaRPr lang="zh-CN" altLang="en-US" sz="1600" dirty="0">
              <a:solidFill>
                <a:srgbClr val="D41F86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5" y="231551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11" y="3406854"/>
            <a:ext cx="1448972" cy="45016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35" y="3949835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911" y="5041179"/>
            <a:ext cx="1448972" cy="45016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135" y="558416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5867400" y="1534735"/>
          <a:ext cx="6001124" cy="268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8637140" y="4943465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3323" y="4434373"/>
            <a:ext cx="253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3523" y="5117094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3523" y="5708242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5578</Words>
  <Application>WPS Presentation</Application>
  <PresentationFormat>宽屏</PresentationFormat>
  <Paragraphs>254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Montserrat Extra Bold</vt:lpstr>
      <vt:lpstr>HL Ong Do</vt:lpstr>
      <vt:lpstr>Montserrat Light</vt:lpstr>
      <vt:lpstr>Microsoft YaHei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HP</cp:lastModifiedBy>
  <cp:revision>21</cp:revision>
  <dcterms:created xsi:type="dcterms:W3CDTF">2017-09-18T01:13:00Z</dcterms:created>
  <dcterms:modified xsi:type="dcterms:W3CDTF">2019-07-15T01:56:58Z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