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35"/>
  </p:notesMasterIdLst>
  <p:handoutMasterIdLst>
    <p:handoutMasterId r:id="rId36"/>
  </p:handoutMasterIdLst>
  <p:sldIdLst>
    <p:sldId id="261" r:id="rId2"/>
    <p:sldId id="257" r:id="rId3"/>
    <p:sldId id="302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9" r:id="rId20"/>
    <p:sldId id="270" r:id="rId21"/>
    <p:sldId id="287" r:id="rId22"/>
    <p:sldId id="290" r:id="rId23"/>
    <p:sldId id="291" r:id="rId24"/>
    <p:sldId id="288" r:id="rId25"/>
    <p:sldId id="292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38FA0-72AF-4383-A474-71332B6D3F17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B92F26-DA1B-44A7-BC67-60D107600102}">
      <dgm:prSet phldrT="[Văn bản]"/>
      <dgm:spPr/>
      <dgm:t>
        <a:bodyPr/>
        <a:lstStyle/>
        <a:p>
          <a:r>
            <a:rPr lang="en-US" b="0" i="0" dirty="0" err="1"/>
            <a:t>Tìm</a:t>
          </a:r>
          <a:r>
            <a:rPr lang="en-US" b="0" i="0" dirty="0"/>
            <a:t> </a:t>
          </a:r>
          <a:r>
            <a:rPr lang="en-US" b="0" i="0" dirty="0" err="1"/>
            <a:t>hiểu</a:t>
          </a:r>
          <a:r>
            <a:rPr lang="en-US" b="0" i="0" dirty="0"/>
            <a:t> </a:t>
          </a:r>
          <a:r>
            <a:rPr lang="en-US" b="0" i="0" dirty="0" err="1"/>
            <a:t>về</a:t>
          </a:r>
          <a:r>
            <a:rPr lang="en-US" b="0" i="0" dirty="0"/>
            <a:t> </a:t>
          </a:r>
          <a:r>
            <a:rPr lang="en-US" b="0" i="0" dirty="0" err="1"/>
            <a:t>quy</a:t>
          </a:r>
          <a:r>
            <a:rPr lang="en-US" b="0" i="0" dirty="0"/>
            <a:t> </a:t>
          </a:r>
          <a:r>
            <a:rPr lang="en-US" b="0" i="0" dirty="0" err="1"/>
            <a:t>trình</a:t>
          </a:r>
          <a:r>
            <a:rPr lang="en-US" b="0" i="0" dirty="0"/>
            <a:t> </a:t>
          </a:r>
          <a:r>
            <a:rPr lang="en-US" b="0" i="0" dirty="0" err="1"/>
            <a:t>làm</a:t>
          </a:r>
          <a:r>
            <a:rPr lang="en-US" b="0" i="0" dirty="0"/>
            <a:t> </a:t>
          </a:r>
          <a:r>
            <a:rPr lang="en-US" b="0" i="0" dirty="0" err="1"/>
            <a:t>việc</a:t>
          </a:r>
          <a:endParaRPr lang="en-US" dirty="0"/>
        </a:p>
      </dgm:t>
    </dgm:pt>
    <dgm:pt modelId="{66808878-0C70-4C0C-941F-D807AD474D36}" type="parTrans" cxnId="{31636539-E777-49E6-9BB3-93238037CEF3}">
      <dgm:prSet/>
      <dgm:spPr/>
      <dgm:t>
        <a:bodyPr/>
        <a:lstStyle/>
        <a:p>
          <a:endParaRPr lang="en-US"/>
        </a:p>
      </dgm:t>
    </dgm:pt>
    <dgm:pt modelId="{E275F899-AB80-4313-B6D1-4576DCA5D554}" type="sibTrans" cxnId="{31636539-E777-49E6-9BB3-93238037CEF3}">
      <dgm:prSet/>
      <dgm:spPr/>
      <dgm:t>
        <a:bodyPr/>
        <a:lstStyle/>
        <a:p>
          <a:endParaRPr lang="en-US"/>
        </a:p>
      </dgm:t>
    </dgm:pt>
    <dgm:pt modelId="{49664086-0229-4BF8-94DF-AEBC873208A5}">
      <dgm:prSet phldrT="[Văn bản]"/>
      <dgm:spPr/>
      <dgm:t>
        <a:bodyPr/>
        <a:lstStyle/>
        <a:p>
          <a:r>
            <a:rPr lang="en-US" b="0" i="0" dirty="0"/>
            <a:t>Trang </a:t>
          </a:r>
          <a:r>
            <a:rPr lang="en-US" b="0" i="0" dirty="0" err="1"/>
            <a:t>bị</a:t>
          </a:r>
          <a:r>
            <a:rPr lang="en-US" b="0" i="0" dirty="0"/>
            <a:t> </a:t>
          </a:r>
          <a:r>
            <a:rPr lang="en-US" b="0" i="0" dirty="0" err="1"/>
            <a:t>các</a:t>
          </a:r>
          <a:r>
            <a:rPr lang="en-US" b="0" i="0" dirty="0"/>
            <a:t> </a:t>
          </a:r>
          <a:r>
            <a:rPr lang="en-US" b="0" i="0" dirty="0" err="1"/>
            <a:t>kỹ</a:t>
          </a:r>
          <a:r>
            <a:rPr lang="en-US" b="0" i="0" dirty="0"/>
            <a:t> </a:t>
          </a:r>
          <a:r>
            <a:rPr lang="en-US" b="0" i="0" dirty="0" err="1"/>
            <a:t>năng</a:t>
          </a:r>
          <a:r>
            <a:rPr lang="en-US" b="0" i="0" dirty="0"/>
            <a:t> </a:t>
          </a:r>
          <a:r>
            <a:rPr lang="en-US" b="0" i="0" dirty="0" err="1"/>
            <a:t>mềm</a:t>
          </a:r>
          <a:r>
            <a:rPr lang="en-US" b="0" i="0" dirty="0"/>
            <a:t> </a:t>
          </a:r>
          <a:r>
            <a:rPr lang="en-US" b="0" i="0" dirty="0" err="1"/>
            <a:t>trong</a:t>
          </a:r>
          <a:r>
            <a:rPr lang="en-US" b="0" i="0" dirty="0"/>
            <a:t> </a:t>
          </a:r>
          <a:r>
            <a:rPr lang="en-US" b="0" i="0" dirty="0" err="1"/>
            <a:t>xử</a:t>
          </a:r>
          <a:r>
            <a:rPr lang="en-US" b="0" i="0" dirty="0"/>
            <a:t> </a:t>
          </a:r>
          <a:r>
            <a:rPr lang="en-US" b="0" i="0" dirty="0" err="1"/>
            <a:t>lý</a:t>
          </a:r>
          <a:r>
            <a:rPr lang="en-US" b="0" i="0" dirty="0"/>
            <a:t> </a:t>
          </a:r>
          <a:r>
            <a:rPr lang="en-US" b="0" i="0" dirty="0" err="1"/>
            <a:t>công</a:t>
          </a:r>
          <a:r>
            <a:rPr lang="en-US" b="0" i="0" dirty="0"/>
            <a:t> </a:t>
          </a:r>
          <a:r>
            <a:rPr lang="en-US" b="0" i="0" dirty="0" err="1"/>
            <a:t>việc</a:t>
          </a:r>
          <a:endParaRPr lang="en-US" dirty="0"/>
        </a:p>
      </dgm:t>
    </dgm:pt>
    <dgm:pt modelId="{88DB7D67-B26C-42ED-B3EB-F6E9199C4783}" type="parTrans" cxnId="{26BF072B-60AC-41AE-8FDD-5343EB231DBA}">
      <dgm:prSet/>
      <dgm:spPr/>
      <dgm:t>
        <a:bodyPr/>
        <a:lstStyle/>
        <a:p>
          <a:endParaRPr lang="en-US"/>
        </a:p>
      </dgm:t>
    </dgm:pt>
    <dgm:pt modelId="{538A9B19-B4A4-4734-9800-D223406B4744}" type="sibTrans" cxnId="{26BF072B-60AC-41AE-8FDD-5343EB231DBA}">
      <dgm:prSet/>
      <dgm:spPr/>
      <dgm:t>
        <a:bodyPr/>
        <a:lstStyle/>
        <a:p>
          <a:endParaRPr lang="en-US"/>
        </a:p>
      </dgm:t>
    </dgm:pt>
    <dgm:pt modelId="{4B6A0D20-F829-485E-AADF-AF82D5BBEAD2}">
      <dgm:prSet phldrT="[Văn bản]"/>
      <dgm:spPr/>
      <dgm:t>
        <a:bodyPr/>
        <a:lstStyle/>
        <a:p>
          <a:r>
            <a:rPr lang="en-US" b="0" i="0" dirty="0" err="1"/>
            <a:t>Cung</a:t>
          </a:r>
          <a:r>
            <a:rPr lang="en-US" b="0" i="0" dirty="0"/>
            <a:t> </a:t>
          </a:r>
          <a:r>
            <a:rPr lang="en-US" b="0" i="0" dirty="0" err="1"/>
            <a:t>cấp</a:t>
          </a:r>
          <a:r>
            <a:rPr lang="en-US" b="0" i="0" dirty="0"/>
            <a:t> </a:t>
          </a:r>
          <a:r>
            <a:rPr lang="en-US" b="0" i="0" dirty="0" err="1"/>
            <a:t>kiến</a:t>
          </a:r>
          <a:r>
            <a:rPr lang="en-US" b="0" i="0" dirty="0"/>
            <a:t> </a:t>
          </a:r>
          <a:r>
            <a:rPr lang="en-US" b="0" i="0" dirty="0" err="1"/>
            <a:t>thức</a:t>
          </a:r>
          <a:r>
            <a:rPr lang="en-US" b="0" i="0" dirty="0"/>
            <a:t> </a:t>
          </a:r>
          <a:r>
            <a:rPr lang="en-US" b="0" i="0" dirty="0" err="1"/>
            <a:t>kỹ</a:t>
          </a:r>
          <a:r>
            <a:rPr lang="en-US" b="0" i="0" dirty="0"/>
            <a:t> </a:t>
          </a:r>
          <a:r>
            <a:rPr lang="en-US" b="0" i="0" dirty="0" err="1"/>
            <a:t>thuật</a:t>
          </a:r>
          <a:r>
            <a:rPr lang="en-US" b="0" i="0" dirty="0"/>
            <a:t> </a:t>
          </a:r>
          <a:r>
            <a:rPr lang="en-US" b="0" i="0" dirty="0" err="1"/>
            <a:t>công</a:t>
          </a:r>
          <a:r>
            <a:rPr lang="en-US" b="0" i="0" dirty="0"/>
            <a:t> </a:t>
          </a:r>
          <a:r>
            <a:rPr lang="en-US" b="0" i="0" dirty="0" err="1"/>
            <a:t>nghệ</a:t>
          </a:r>
          <a:r>
            <a:rPr lang="en-US" b="0" i="0" dirty="0"/>
            <a:t> </a:t>
          </a:r>
          <a:r>
            <a:rPr lang="en-US" b="0" i="0" dirty="0" err="1"/>
            <a:t>cần</a:t>
          </a:r>
          <a:r>
            <a:rPr lang="en-US" b="0" i="0" dirty="0"/>
            <a:t> </a:t>
          </a:r>
          <a:r>
            <a:rPr lang="en-US" b="0" i="0" dirty="0" err="1"/>
            <a:t>thiết</a:t>
          </a:r>
          <a:r>
            <a:rPr lang="en-US" b="0" i="0" dirty="0"/>
            <a:t> </a:t>
          </a:r>
          <a:r>
            <a:rPr lang="en-US" b="0" i="0" dirty="0" err="1"/>
            <a:t>và</a:t>
          </a:r>
          <a:r>
            <a:rPr lang="en-US" b="0" i="0" dirty="0"/>
            <a:t> </a:t>
          </a:r>
          <a:r>
            <a:rPr lang="en-US" b="0" i="0" dirty="0" err="1"/>
            <a:t>mới</a:t>
          </a:r>
          <a:r>
            <a:rPr lang="en-US" b="0" i="0" dirty="0"/>
            <a:t> </a:t>
          </a:r>
          <a:r>
            <a:rPr lang="en-US" b="0" i="0" dirty="0" err="1"/>
            <a:t>nhất</a:t>
          </a:r>
          <a:endParaRPr lang="en-US" dirty="0"/>
        </a:p>
      </dgm:t>
    </dgm:pt>
    <dgm:pt modelId="{EE7242DF-241E-40F4-8B58-876C8746807F}" type="parTrans" cxnId="{2C0E7B61-0014-4145-8AC7-0025016CB9E0}">
      <dgm:prSet/>
      <dgm:spPr/>
      <dgm:t>
        <a:bodyPr/>
        <a:lstStyle/>
        <a:p>
          <a:endParaRPr lang="en-US"/>
        </a:p>
      </dgm:t>
    </dgm:pt>
    <dgm:pt modelId="{B5373C57-8FD6-415C-8F0B-51778A066321}" type="sibTrans" cxnId="{2C0E7B61-0014-4145-8AC7-0025016CB9E0}">
      <dgm:prSet/>
      <dgm:spPr/>
      <dgm:t>
        <a:bodyPr/>
        <a:lstStyle/>
        <a:p>
          <a:endParaRPr lang="en-US"/>
        </a:p>
      </dgm:t>
    </dgm:pt>
    <dgm:pt modelId="{9B9FC5E5-94E2-4FAC-ACFA-8BC638D8ED09}">
      <dgm:prSet phldrT="[Văn bản]"/>
      <dgm:spPr/>
      <dgm:t>
        <a:bodyPr/>
        <a:lstStyle/>
        <a:p>
          <a:r>
            <a:rPr lang="en-US" b="0" i="0" dirty="0" err="1"/>
            <a:t>Trải</a:t>
          </a:r>
          <a:r>
            <a:rPr lang="en-US" b="0" i="0" dirty="0"/>
            <a:t> </a:t>
          </a:r>
          <a:r>
            <a:rPr lang="en-US" b="0" i="0" dirty="0" err="1"/>
            <a:t>nghiệm</a:t>
          </a:r>
          <a:r>
            <a:rPr lang="en-US" b="0" i="0" dirty="0"/>
            <a:t> </a:t>
          </a:r>
          <a:r>
            <a:rPr lang="en-US" b="0" i="0" dirty="0" err="1"/>
            <a:t>làm</a:t>
          </a:r>
          <a:r>
            <a:rPr lang="en-US" b="0" i="0" dirty="0"/>
            <a:t> </a:t>
          </a:r>
          <a:r>
            <a:rPr lang="en-US" b="0" i="0" dirty="0" err="1"/>
            <a:t>việc</a:t>
          </a:r>
          <a:r>
            <a:rPr lang="en-US" b="0" i="0" dirty="0"/>
            <a:t> </a:t>
          </a:r>
          <a:r>
            <a:rPr lang="en-US" b="0" i="0" dirty="0" err="1"/>
            <a:t>dự</a:t>
          </a:r>
          <a:r>
            <a:rPr lang="en-US" b="0" i="0" dirty="0"/>
            <a:t> </a:t>
          </a:r>
          <a:r>
            <a:rPr lang="en-US" b="0" i="0" dirty="0" err="1"/>
            <a:t>án</a:t>
          </a:r>
          <a:r>
            <a:rPr lang="en-US" b="0" i="0" dirty="0"/>
            <a:t> </a:t>
          </a:r>
          <a:r>
            <a:rPr lang="en-US" b="0" i="0" dirty="0" err="1"/>
            <a:t>thực</a:t>
          </a:r>
          <a:r>
            <a:rPr lang="en-US" b="0" i="0" dirty="0"/>
            <a:t> </a:t>
          </a:r>
          <a:r>
            <a:rPr lang="en-US" b="0" i="0" dirty="0" err="1"/>
            <a:t>tế</a:t>
          </a:r>
          <a:endParaRPr lang="en-US" dirty="0"/>
        </a:p>
      </dgm:t>
    </dgm:pt>
    <dgm:pt modelId="{5113C480-A3D5-4EB0-BDA7-9ADEB4ACE94C}" type="parTrans" cxnId="{ABC132EF-9601-4D1C-A50F-E5F6304824F7}">
      <dgm:prSet/>
      <dgm:spPr/>
      <dgm:t>
        <a:bodyPr/>
        <a:lstStyle/>
        <a:p>
          <a:endParaRPr lang="en-US"/>
        </a:p>
      </dgm:t>
    </dgm:pt>
    <dgm:pt modelId="{1C85E95F-C09A-48BF-992B-9D4586A77490}" type="sibTrans" cxnId="{ABC132EF-9601-4D1C-A50F-E5F6304824F7}">
      <dgm:prSet/>
      <dgm:spPr/>
      <dgm:t>
        <a:bodyPr/>
        <a:lstStyle/>
        <a:p>
          <a:endParaRPr lang="en-US"/>
        </a:p>
      </dgm:t>
    </dgm:pt>
    <dgm:pt modelId="{A95B2EF9-280C-4FC6-AE19-57337350D9D8}" type="pres">
      <dgm:prSet presAssocID="{ADB38FA0-72AF-4383-A474-71332B6D3F1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1B08D-F178-4667-BAFE-843A6078509E}" type="pres">
      <dgm:prSet presAssocID="{06B92F26-DA1B-44A7-BC67-60D107600102}" presName="composite" presStyleCnt="0"/>
      <dgm:spPr/>
    </dgm:pt>
    <dgm:pt modelId="{AF6B7E34-C007-4BA1-9209-E72F5CA2B743}" type="pres">
      <dgm:prSet presAssocID="{06B92F26-DA1B-44A7-BC67-60D107600102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1890C-4A2C-4CE0-9E6F-578ED969DB8D}" type="pres">
      <dgm:prSet presAssocID="{06B92F26-DA1B-44A7-BC67-60D107600102}" presName="rect2" presStyleLbl="fgImgPlace1" presStyleIdx="0" presStyleCnt="4"/>
      <dgm:spPr/>
    </dgm:pt>
    <dgm:pt modelId="{33EC7602-1624-4C79-8A18-3B8A29549ABD}" type="pres">
      <dgm:prSet presAssocID="{E275F899-AB80-4313-B6D1-4576DCA5D554}" presName="sibTrans" presStyleCnt="0"/>
      <dgm:spPr/>
    </dgm:pt>
    <dgm:pt modelId="{8E5EECA4-A775-4658-857D-08C67DC851E5}" type="pres">
      <dgm:prSet presAssocID="{49664086-0229-4BF8-94DF-AEBC873208A5}" presName="composite" presStyleCnt="0"/>
      <dgm:spPr/>
    </dgm:pt>
    <dgm:pt modelId="{76811F53-23A3-46BC-AC41-DAB326AB6B79}" type="pres">
      <dgm:prSet presAssocID="{49664086-0229-4BF8-94DF-AEBC873208A5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D0408-56E9-47A4-B1B0-0045AA77B796}" type="pres">
      <dgm:prSet presAssocID="{49664086-0229-4BF8-94DF-AEBC873208A5}" presName="rect2" presStyleLbl="fgImgPlace1" presStyleIdx="1" presStyleCnt="4"/>
      <dgm:spPr/>
    </dgm:pt>
    <dgm:pt modelId="{26DCD579-9561-4989-AF1F-3C455D57300F}" type="pres">
      <dgm:prSet presAssocID="{538A9B19-B4A4-4734-9800-D223406B4744}" presName="sibTrans" presStyleCnt="0"/>
      <dgm:spPr/>
    </dgm:pt>
    <dgm:pt modelId="{18820C92-D3DF-4E39-A024-991086586E72}" type="pres">
      <dgm:prSet presAssocID="{4B6A0D20-F829-485E-AADF-AF82D5BBEAD2}" presName="composite" presStyleCnt="0"/>
      <dgm:spPr/>
    </dgm:pt>
    <dgm:pt modelId="{068DBC52-DF55-4704-92EC-56590A92EBF7}" type="pres">
      <dgm:prSet presAssocID="{4B6A0D20-F829-485E-AADF-AF82D5BBEAD2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E77D2-A496-4C9D-B2E3-5F29C9A219D6}" type="pres">
      <dgm:prSet presAssocID="{4B6A0D20-F829-485E-AADF-AF82D5BBEAD2}" presName="rect2" presStyleLbl="fgImgPlace1" presStyleIdx="2" presStyleCnt="4"/>
      <dgm:spPr/>
    </dgm:pt>
    <dgm:pt modelId="{1A03BECA-E43A-46F6-9C12-A7BB421B8A01}" type="pres">
      <dgm:prSet presAssocID="{B5373C57-8FD6-415C-8F0B-51778A066321}" presName="sibTrans" presStyleCnt="0"/>
      <dgm:spPr/>
    </dgm:pt>
    <dgm:pt modelId="{1D35D38A-563F-4325-89AE-51A917B152F8}" type="pres">
      <dgm:prSet presAssocID="{9B9FC5E5-94E2-4FAC-ACFA-8BC638D8ED09}" presName="composite" presStyleCnt="0"/>
      <dgm:spPr/>
    </dgm:pt>
    <dgm:pt modelId="{67CD7802-0ADA-4F18-969F-5011B5BC848F}" type="pres">
      <dgm:prSet presAssocID="{9B9FC5E5-94E2-4FAC-ACFA-8BC638D8ED09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9F552-22F0-4690-8129-99316D63A518}" type="pres">
      <dgm:prSet presAssocID="{9B9FC5E5-94E2-4FAC-ACFA-8BC638D8ED09}" presName="rect2" presStyleLbl="fgImgPlace1" presStyleIdx="3" presStyleCnt="4"/>
      <dgm:spPr/>
    </dgm:pt>
  </dgm:ptLst>
  <dgm:cxnLst>
    <dgm:cxn modelId="{222356BC-752E-4DB5-AE89-E408FDBB362F}" type="presOf" srcId="{ADB38FA0-72AF-4383-A474-71332B6D3F17}" destId="{A95B2EF9-280C-4FC6-AE19-57337350D9D8}" srcOrd="0" destOrd="0" presId="urn:microsoft.com/office/officeart/2008/layout/PictureStrips"/>
    <dgm:cxn modelId="{26BF072B-60AC-41AE-8FDD-5343EB231DBA}" srcId="{ADB38FA0-72AF-4383-A474-71332B6D3F17}" destId="{49664086-0229-4BF8-94DF-AEBC873208A5}" srcOrd="1" destOrd="0" parTransId="{88DB7D67-B26C-42ED-B3EB-F6E9199C4783}" sibTransId="{538A9B19-B4A4-4734-9800-D223406B4744}"/>
    <dgm:cxn modelId="{ABC132EF-9601-4D1C-A50F-E5F6304824F7}" srcId="{ADB38FA0-72AF-4383-A474-71332B6D3F17}" destId="{9B9FC5E5-94E2-4FAC-ACFA-8BC638D8ED09}" srcOrd="3" destOrd="0" parTransId="{5113C480-A3D5-4EB0-BDA7-9ADEB4ACE94C}" sibTransId="{1C85E95F-C09A-48BF-992B-9D4586A77490}"/>
    <dgm:cxn modelId="{2C0E7B61-0014-4145-8AC7-0025016CB9E0}" srcId="{ADB38FA0-72AF-4383-A474-71332B6D3F17}" destId="{4B6A0D20-F829-485E-AADF-AF82D5BBEAD2}" srcOrd="2" destOrd="0" parTransId="{EE7242DF-241E-40F4-8B58-876C8746807F}" sibTransId="{B5373C57-8FD6-415C-8F0B-51778A066321}"/>
    <dgm:cxn modelId="{E98ABB69-E0E8-4E06-B240-3ACB48FCB32D}" type="presOf" srcId="{9B9FC5E5-94E2-4FAC-ACFA-8BC638D8ED09}" destId="{67CD7802-0ADA-4F18-969F-5011B5BC848F}" srcOrd="0" destOrd="0" presId="urn:microsoft.com/office/officeart/2008/layout/PictureStrips"/>
    <dgm:cxn modelId="{EE343234-C660-4405-A55D-8F099D31401B}" type="presOf" srcId="{49664086-0229-4BF8-94DF-AEBC873208A5}" destId="{76811F53-23A3-46BC-AC41-DAB326AB6B79}" srcOrd="0" destOrd="0" presId="urn:microsoft.com/office/officeart/2008/layout/PictureStrips"/>
    <dgm:cxn modelId="{6115A9AD-CE82-4D4F-83B0-7DE54E9A7CF0}" type="presOf" srcId="{06B92F26-DA1B-44A7-BC67-60D107600102}" destId="{AF6B7E34-C007-4BA1-9209-E72F5CA2B743}" srcOrd="0" destOrd="0" presId="urn:microsoft.com/office/officeart/2008/layout/PictureStrips"/>
    <dgm:cxn modelId="{868FAC48-F5AF-4FD1-B24E-16D02748E0DC}" type="presOf" srcId="{4B6A0D20-F829-485E-AADF-AF82D5BBEAD2}" destId="{068DBC52-DF55-4704-92EC-56590A92EBF7}" srcOrd="0" destOrd="0" presId="urn:microsoft.com/office/officeart/2008/layout/PictureStrips"/>
    <dgm:cxn modelId="{31636539-E777-49E6-9BB3-93238037CEF3}" srcId="{ADB38FA0-72AF-4383-A474-71332B6D3F17}" destId="{06B92F26-DA1B-44A7-BC67-60D107600102}" srcOrd="0" destOrd="0" parTransId="{66808878-0C70-4C0C-941F-D807AD474D36}" sibTransId="{E275F899-AB80-4313-B6D1-4576DCA5D554}"/>
    <dgm:cxn modelId="{EFC83423-D2F3-4713-B125-1713931037A8}" type="presParOf" srcId="{A95B2EF9-280C-4FC6-AE19-57337350D9D8}" destId="{6891B08D-F178-4667-BAFE-843A6078509E}" srcOrd="0" destOrd="0" presId="urn:microsoft.com/office/officeart/2008/layout/PictureStrips"/>
    <dgm:cxn modelId="{A578D207-56A7-4538-B209-9FFA4DDD15D9}" type="presParOf" srcId="{6891B08D-F178-4667-BAFE-843A6078509E}" destId="{AF6B7E34-C007-4BA1-9209-E72F5CA2B743}" srcOrd="0" destOrd="0" presId="urn:microsoft.com/office/officeart/2008/layout/PictureStrips"/>
    <dgm:cxn modelId="{5E99D5B0-3AFF-41C6-940F-7890BD74802B}" type="presParOf" srcId="{6891B08D-F178-4667-BAFE-843A6078509E}" destId="{68B1890C-4A2C-4CE0-9E6F-578ED969DB8D}" srcOrd="1" destOrd="0" presId="urn:microsoft.com/office/officeart/2008/layout/PictureStrips"/>
    <dgm:cxn modelId="{89FCD4C6-E59E-42FC-8129-2CB031EB81E8}" type="presParOf" srcId="{A95B2EF9-280C-4FC6-AE19-57337350D9D8}" destId="{33EC7602-1624-4C79-8A18-3B8A29549ABD}" srcOrd="1" destOrd="0" presId="urn:microsoft.com/office/officeart/2008/layout/PictureStrips"/>
    <dgm:cxn modelId="{D0657AA4-4551-42E7-AC1E-93A403163923}" type="presParOf" srcId="{A95B2EF9-280C-4FC6-AE19-57337350D9D8}" destId="{8E5EECA4-A775-4658-857D-08C67DC851E5}" srcOrd="2" destOrd="0" presId="urn:microsoft.com/office/officeart/2008/layout/PictureStrips"/>
    <dgm:cxn modelId="{A97EE658-BE1C-4A0F-A190-1A3C909490D4}" type="presParOf" srcId="{8E5EECA4-A775-4658-857D-08C67DC851E5}" destId="{76811F53-23A3-46BC-AC41-DAB326AB6B79}" srcOrd="0" destOrd="0" presId="urn:microsoft.com/office/officeart/2008/layout/PictureStrips"/>
    <dgm:cxn modelId="{96805067-469F-434C-A173-57550737C7A2}" type="presParOf" srcId="{8E5EECA4-A775-4658-857D-08C67DC851E5}" destId="{584D0408-56E9-47A4-B1B0-0045AA77B796}" srcOrd="1" destOrd="0" presId="urn:microsoft.com/office/officeart/2008/layout/PictureStrips"/>
    <dgm:cxn modelId="{E0C355D8-9724-4AE6-A9BA-B6E8EB1CAC84}" type="presParOf" srcId="{A95B2EF9-280C-4FC6-AE19-57337350D9D8}" destId="{26DCD579-9561-4989-AF1F-3C455D57300F}" srcOrd="3" destOrd="0" presId="urn:microsoft.com/office/officeart/2008/layout/PictureStrips"/>
    <dgm:cxn modelId="{B63B2EB4-EDBF-441E-8463-72A10982977D}" type="presParOf" srcId="{A95B2EF9-280C-4FC6-AE19-57337350D9D8}" destId="{18820C92-D3DF-4E39-A024-991086586E72}" srcOrd="4" destOrd="0" presId="urn:microsoft.com/office/officeart/2008/layout/PictureStrips"/>
    <dgm:cxn modelId="{68AE6F71-BDD2-4668-8B18-3C75E49CBD70}" type="presParOf" srcId="{18820C92-D3DF-4E39-A024-991086586E72}" destId="{068DBC52-DF55-4704-92EC-56590A92EBF7}" srcOrd="0" destOrd="0" presId="urn:microsoft.com/office/officeart/2008/layout/PictureStrips"/>
    <dgm:cxn modelId="{10008994-924F-4BCE-9C5C-B127D483A716}" type="presParOf" srcId="{18820C92-D3DF-4E39-A024-991086586E72}" destId="{C3EE77D2-A496-4C9D-B2E3-5F29C9A219D6}" srcOrd="1" destOrd="0" presId="urn:microsoft.com/office/officeart/2008/layout/PictureStrips"/>
    <dgm:cxn modelId="{26DB577A-244F-47DE-A9BD-912248B13B0F}" type="presParOf" srcId="{A95B2EF9-280C-4FC6-AE19-57337350D9D8}" destId="{1A03BECA-E43A-46F6-9C12-A7BB421B8A01}" srcOrd="5" destOrd="0" presId="urn:microsoft.com/office/officeart/2008/layout/PictureStrips"/>
    <dgm:cxn modelId="{39A0519C-C7E8-4372-BD91-90C82E07A8E1}" type="presParOf" srcId="{A95B2EF9-280C-4FC6-AE19-57337350D9D8}" destId="{1D35D38A-563F-4325-89AE-51A917B152F8}" srcOrd="6" destOrd="0" presId="urn:microsoft.com/office/officeart/2008/layout/PictureStrips"/>
    <dgm:cxn modelId="{720FA2E2-FD9E-4DD6-BE2F-2957B650656E}" type="presParOf" srcId="{1D35D38A-563F-4325-89AE-51A917B152F8}" destId="{67CD7802-0ADA-4F18-969F-5011B5BC848F}" srcOrd="0" destOrd="0" presId="urn:microsoft.com/office/officeart/2008/layout/PictureStrips"/>
    <dgm:cxn modelId="{A717AD2E-04E7-41AD-87A3-04F9406C758E}" type="presParOf" srcId="{1D35D38A-563F-4325-89AE-51A917B152F8}" destId="{7E69F552-22F0-4690-8129-99316D63A51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75C5C8-CFA4-4C29-BCC1-036D15CA0E8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4900A4-34BA-489D-B86E-DD4F77CC36D3}">
      <dgm:prSet phldrT="[Văn bản]"/>
      <dgm:spPr/>
      <dgm:t>
        <a:bodyPr/>
        <a:lstStyle/>
        <a:p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endParaRPr lang="en-US" dirty="0"/>
        </a:p>
      </dgm:t>
    </dgm:pt>
    <dgm:pt modelId="{E0A31626-4283-4CEB-A114-9837353C527B}" type="parTrans" cxnId="{1580F755-05B8-483F-ACB7-F16CA0C9FD13}">
      <dgm:prSet/>
      <dgm:spPr/>
      <dgm:t>
        <a:bodyPr/>
        <a:lstStyle/>
        <a:p>
          <a:endParaRPr lang="en-US"/>
        </a:p>
      </dgm:t>
    </dgm:pt>
    <dgm:pt modelId="{1C8523FB-79A4-45D2-9F97-32E23074C054}" type="sibTrans" cxnId="{1580F755-05B8-483F-ACB7-F16CA0C9FD13}">
      <dgm:prSet/>
      <dgm:spPr/>
      <dgm:t>
        <a:bodyPr/>
        <a:lstStyle/>
        <a:p>
          <a:endParaRPr lang="en-US"/>
        </a:p>
      </dgm:t>
    </dgm:pt>
    <dgm:pt modelId="{6EE8CC11-53B0-4E46-A57D-A0CAEAAABB9F}">
      <dgm:prSet phldrT="[Văn bản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-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Xem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5338A2D4-C8E9-4208-9CE3-C161C840D354}" type="sibTrans" cxnId="{BE4CCE7F-2CF8-477C-BBB4-10493749D29A}">
      <dgm:prSet/>
      <dgm:spPr/>
      <dgm:t>
        <a:bodyPr/>
        <a:lstStyle/>
        <a:p>
          <a:endParaRPr lang="en-US"/>
        </a:p>
      </dgm:t>
    </dgm:pt>
    <dgm:pt modelId="{3AF7BB8B-A185-45A6-BF27-732676E2BAE8}" type="parTrans" cxnId="{BE4CCE7F-2CF8-477C-BBB4-10493749D29A}">
      <dgm:prSet/>
      <dgm:spPr/>
      <dgm:t>
        <a:bodyPr/>
        <a:lstStyle/>
        <a:p>
          <a:endParaRPr lang="en-US"/>
        </a:p>
      </dgm:t>
    </dgm:pt>
    <dgm:pt modelId="{0AFF189E-4040-406C-8D04-B3B2EDA1FE19}">
      <dgm:prSet phldrT="[Văn bản]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Đăng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ký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viên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AEAE7F7-3785-451E-9D7D-0BBB997ABA2B}" type="sibTrans" cxnId="{DDDE5221-C2B0-4B15-85CE-3D0A3E36AD95}">
      <dgm:prSet/>
      <dgm:spPr/>
      <dgm:t>
        <a:bodyPr/>
        <a:lstStyle/>
        <a:p>
          <a:endParaRPr lang="en-US"/>
        </a:p>
      </dgm:t>
    </dgm:pt>
    <dgm:pt modelId="{770268ED-65DB-49E3-A5EB-8DA83145C375}" type="parTrans" cxnId="{DDDE5221-C2B0-4B15-85CE-3D0A3E36AD95}">
      <dgm:prSet/>
      <dgm:spPr/>
      <dgm:t>
        <a:bodyPr/>
        <a:lstStyle/>
        <a:p>
          <a:endParaRPr lang="en-US"/>
        </a:p>
      </dgm:t>
    </dgm:pt>
    <dgm:pt modelId="{2CDAF9EB-88E3-4D77-863F-02309E234D70}">
      <dgm:prSet phldrT="[Văn bản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trị</a:t>
          </a:r>
          <a:r>
            <a:rPr lang="en-US" dirty="0"/>
            <a:t> </a:t>
          </a:r>
          <a:r>
            <a:rPr lang="en-US" dirty="0" err="1"/>
            <a:t>viên</a:t>
          </a:r>
          <a:endParaRPr lang="en-US" dirty="0"/>
        </a:p>
      </dgm:t>
    </dgm:pt>
    <dgm:pt modelId="{3ED7F9D5-B507-4073-9532-F5B13CCEFC20}" type="sibTrans" cxnId="{E9745037-3F5F-4BA6-BCF5-FAD903C32931}">
      <dgm:prSet/>
      <dgm:spPr/>
      <dgm:t>
        <a:bodyPr/>
        <a:lstStyle/>
        <a:p>
          <a:endParaRPr lang="en-US"/>
        </a:p>
      </dgm:t>
    </dgm:pt>
    <dgm:pt modelId="{E8ED8AF3-16EF-4B76-ADE8-DFDB428B73F7}" type="parTrans" cxnId="{E9745037-3F5F-4BA6-BCF5-FAD903C32931}">
      <dgm:prSet/>
      <dgm:spPr/>
      <dgm:t>
        <a:bodyPr/>
        <a:lstStyle/>
        <a:p>
          <a:endParaRPr lang="en-US"/>
        </a:p>
      </dgm:t>
    </dgm:pt>
    <dgm:pt modelId="{9DAE9C31-D96C-4919-8869-A47AB0F875FF}">
      <dgm:prSet phldrT="[Văn bản]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US" dirty="0" err="1">
              <a:latin typeface="Times New Roman" pitchFamily="18" charset="0"/>
              <a:cs typeface="Times New Roman" pitchFamily="18" charset="0"/>
            </a:rPr>
            <a:t>Quản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lý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các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tài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khoản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dùng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E0B6AFD4-E82D-4A98-B637-F29B13740C8E}" type="sibTrans" cxnId="{84BE472E-02A7-46BE-AC34-CEC697A5D690}">
      <dgm:prSet/>
      <dgm:spPr/>
      <dgm:t>
        <a:bodyPr/>
        <a:lstStyle/>
        <a:p>
          <a:endParaRPr lang="en-US"/>
        </a:p>
      </dgm:t>
    </dgm:pt>
    <dgm:pt modelId="{71E8F2D9-015C-4EC8-B286-9D0F23AB6182}" type="parTrans" cxnId="{84BE472E-02A7-46BE-AC34-CEC697A5D690}">
      <dgm:prSet/>
      <dgm:spPr/>
      <dgm:t>
        <a:bodyPr/>
        <a:lstStyle/>
        <a:p>
          <a:endParaRPr lang="en-US"/>
        </a:p>
      </dgm:t>
    </dgm:pt>
    <dgm:pt modelId="{AEF7D21B-F2BF-4D1F-80C4-87730B7007AA}">
      <dgm:prSet phldrT="[Văn bản]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A183F0E-DF30-42DD-AD2F-FAE91DBB7CB9}" type="sibTrans" cxnId="{C4C8A5B9-681A-4E20-B63E-473D7964D951}">
      <dgm:prSet/>
      <dgm:spPr/>
      <dgm:t>
        <a:bodyPr/>
        <a:lstStyle/>
        <a:p>
          <a:endParaRPr lang="en-US"/>
        </a:p>
      </dgm:t>
    </dgm:pt>
    <dgm:pt modelId="{4A7E11BC-DB79-43BC-9795-7F0F1BA5570B}" type="parTrans" cxnId="{C4C8A5B9-681A-4E20-B63E-473D7964D951}">
      <dgm:prSet/>
      <dgm:spPr/>
      <dgm:t>
        <a:bodyPr/>
        <a:lstStyle/>
        <a:p>
          <a:endParaRPr lang="en-US"/>
        </a:p>
      </dgm:t>
    </dgm:pt>
    <dgm:pt modelId="{3A1CD833-2889-40C4-907E-5ABCD36D4576}">
      <dgm:prSet phldrT="[Văn bản]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Đặt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hàng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E565A5C9-E389-4FE0-B57E-908EC762B6F7}" type="parTrans" cxnId="{BFC553F6-1D2F-42EF-A497-C482923A28E3}">
      <dgm:prSet/>
      <dgm:spPr/>
      <dgm:t>
        <a:bodyPr/>
        <a:lstStyle/>
        <a:p>
          <a:endParaRPr lang="en-US"/>
        </a:p>
      </dgm:t>
    </dgm:pt>
    <dgm:pt modelId="{4113DC1B-895E-46BA-8E52-7FA6380765E6}" type="sibTrans" cxnId="{BFC553F6-1D2F-42EF-A497-C482923A28E3}">
      <dgm:prSet/>
      <dgm:spPr/>
      <dgm:t>
        <a:bodyPr/>
        <a:lstStyle/>
        <a:p>
          <a:endParaRPr lang="en-US"/>
        </a:p>
      </dgm:t>
    </dgm:pt>
    <dgm:pt modelId="{9E69A400-6AAF-4B2F-9EDD-F6319E32C34E}">
      <dgm:prSet phldrT="[Văn bản]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US" dirty="0" err="1">
              <a:latin typeface="Times New Roman" pitchFamily="18" charset="0"/>
              <a:cs typeface="Times New Roman" pitchFamily="18" charset="0"/>
            </a:rPr>
            <a:t>Quản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lý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thương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hiệu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B32DC182-1B9A-426B-ADFF-C15BAC92D509}" type="parTrans" cxnId="{B7C05560-0AFC-4673-9311-74A323B1BA95}">
      <dgm:prSet/>
      <dgm:spPr/>
      <dgm:t>
        <a:bodyPr/>
        <a:lstStyle/>
        <a:p>
          <a:endParaRPr lang="en-US"/>
        </a:p>
      </dgm:t>
    </dgm:pt>
    <dgm:pt modelId="{ABDD15FB-F202-4840-8435-770EED1A3923}" type="sibTrans" cxnId="{B7C05560-0AFC-4673-9311-74A323B1BA95}">
      <dgm:prSet/>
      <dgm:spPr/>
      <dgm:t>
        <a:bodyPr/>
        <a:lstStyle/>
        <a:p>
          <a:endParaRPr lang="en-US"/>
        </a:p>
      </dgm:t>
    </dgm:pt>
    <dgm:pt modelId="{818BF0A3-6593-4566-B6B7-2B127B053611}" type="pres">
      <dgm:prSet presAssocID="{C575C5C8-CFA4-4C29-BCC1-036D15CA0E8F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70AF291-D245-4B89-B5BF-78032D0AE251}" type="pres">
      <dgm:prSet presAssocID="{E84900A4-34BA-489D-B86E-DD4F77CC36D3}" presName="root" presStyleCnt="0">
        <dgm:presLayoutVars>
          <dgm:chMax/>
          <dgm:chPref/>
        </dgm:presLayoutVars>
      </dgm:prSet>
      <dgm:spPr/>
    </dgm:pt>
    <dgm:pt modelId="{63201E3B-E8CD-44EC-BB07-1C82F186DEEB}" type="pres">
      <dgm:prSet presAssocID="{E84900A4-34BA-489D-B86E-DD4F77CC36D3}" presName="rootComposite" presStyleCnt="0">
        <dgm:presLayoutVars/>
      </dgm:prSet>
      <dgm:spPr/>
    </dgm:pt>
    <dgm:pt modelId="{A3D46E13-4555-4FDC-A7C7-62D74D5F9DF4}" type="pres">
      <dgm:prSet presAssocID="{E84900A4-34BA-489D-B86E-DD4F77CC36D3}" presName="ParentAccent" presStyleLbl="alignNode1" presStyleIdx="0" presStyleCnt="2"/>
      <dgm:spPr/>
    </dgm:pt>
    <dgm:pt modelId="{363C6878-967D-4F14-9180-944F7A853B0A}" type="pres">
      <dgm:prSet presAssocID="{E84900A4-34BA-489D-B86E-DD4F77CC36D3}" presName="ParentSmallAccent" presStyleLbl="fgAcc1" presStyleIdx="0" presStyleCnt="2"/>
      <dgm:spPr/>
    </dgm:pt>
    <dgm:pt modelId="{50CAB70A-0B41-4112-85D1-2342BD9D689D}" type="pres">
      <dgm:prSet presAssocID="{E84900A4-34BA-489D-B86E-DD4F77CC36D3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AA7C4-A484-4BAB-9BCE-A9CECD3CEA74}" type="pres">
      <dgm:prSet presAssocID="{E84900A4-34BA-489D-B86E-DD4F77CC36D3}" presName="childShape" presStyleCnt="0">
        <dgm:presLayoutVars>
          <dgm:chMax val="0"/>
          <dgm:chPref val="0"/>
        </dgm:presLayoutVars>
      </dgm:prSet>
      <dgm:spPr/>
    </dgm:pt>
    <dgm:pt modelId="{0CCF704F-6B40-4E6E-AF37-11F633F24EC5}" type="pres">
      <dgm:prSet presAssocID="{6EE8CC11-53B0-4E46-A57D-A0CAEAAABB9F}" presName="childComposite" presStyleCnt="0">
        <dgm:presLayoutVars>
          <dgm:chMax val="0"/>
          <dgm:chPref val="0"/>
        </dgm:presLayoutVars>
      </dgm:prSet>
      <dgm:spPr/>
    </dgm:pt>
    <dgm:pt modelId="{844516B2-2245-4300-ABB7-027E5B0BC009}" type="pres">
      <dgm:prSet presAssocID="{6EE8CC11-53B0-4E46-A57D-A0CAEAAABB9F}" presName="ChildAccent" presStyleLbl="solidFgAcc1" presStyleIdx="0" presStyleCnt="6"/>
      <dgm:spPr/>
    </dgm:pt>
    <dgm:pt modelId="{892469AC-8950-4443-8C5F-FAA844AF7DA5}" type="pres">
      <dgm:prSet presAssocID="{6EE8CC11-53B0-4E46-A57D-A0CAEAAABB9F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E3CD8-69CE-47FA-8BA5-98902DDB1513}" type="pres">
      <dgm:prSet presAssocID="{0AFF189E-4040-406C-8D04-B3B2EDA1FE19}" presName="childComposite" presStyleCnt="0">
        <dgm:presLayoutVars>
          <dgm:chMax val="0"/>
          <dgm:chPref val="0"/>
        </dgm:presLayoutVars>
      </dgm:prSet>
      <dgm:spPr/>
    </dgm:pt>
    <dgm:pt modelId="{7E89F37A-14F2-4223-B8D8-DFAFFB43BA10}" type="pres">
      <dgm:prSet presAssocID="{0AFF189E-4040-406C-8D04-B3B2EDA1FE19}" presName="ChildAccent" presStyleLbl="solidFgAcc1" presStyleIdx="1" presStyleCnt="6"/>
      <dgm:spPr/>
    </dgm:pt>
    <dgm:pt modelId="{DE6B4BDE-F6B8-4F39-A59F-D6A763A6A69F}" type="pres">
      <dgm:prSet presAssocID="{0AFF189E-4040-406C-8D04-B3B2EDA1FE19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A39E8-ED44-47CD-8F66-EFD4BE587028}" type="pres">
      <dgm:prSet presAssocID="{3A1CD833-2889-40C4-907E-5ABCD36D4576}" presName="childComposite" presStyleCnt="0">
        <dgm:presLayoutVars>
          <dgm:chMax val="0"/>
          <dgm:chPref val="0"/>
        </dgm:presLayoutVars>
      </dgm:prSet>
      <dgm:spPr/>
    </dgm:pt>
    <dgm:pt modelId="{FCCFA768-560A-4A25-964D-088DB93E0858}" type="pres">
      <dgm:prSet presAssocID="{3A1CD833-2889-40C4-907E-5ABCD36D4576}" presName="ChildAccent" presStyleLbl="solidFgAcc1" presStyleIdx="2" presStyleCnt="6"/>
      <dgm:spPr/>
    </dgm:pt>
    <dgm:pt modelId="{FF87E0EF-C4BC-4514-82B6-9A494E64D985}" type="pres">
      <dgm:prSet presAssocID="{3A1CD833-2889-40C4-907E-5ABCD36D4576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E318-1E91-4303-BAAC-E8F0861C6D61}" type="pres">
      <dgm:prSet presAssocID="{2CDAF9EB-88E3-4D77-863F-02309E234D70}" presName="root" presStyleCnt="0">
        <dgm:presLayoutVars>
          <dgm:chMax/>
          <dgm:chPref/>
        </dgm:presLayoutVars>
      </dgm:prSet>
      <dgm:spPr/>
    </dgm:pt>
    <dgm:pt modelId="{61613896-03F7-4431-90AA-5760A079E751}" type="pres">
      <dgm:prSet presAssocID="{2CDAF9EB-88E3-4D77-863F-02309E234D70}" presName="rootComposite" presStyleCnt="0">
        <dgm:presLayoutVars/>
      </dgm:prSet>
      <dgm:spPr/>
    </dgm:pt>
    <dgm:pt modelId="{D420A5DC-7864-4FFA-9E87-FD4A9D97FE6C}" type="pres">
      <dgm:prSet presAssocID="{2CDAF9EB-88E3-4D77-863F-02309E234D70}" presName="ParentAccent" presStyleLbl="alignNode1" presStyleIdx="1" presStyleCnt="2"/>
      <dgm:spPr/>
    </dgm:pt>
    <dgm:pt modelId="{8BF96663-F6C3-422C-A216-646601A46107}" type="pres">
      <dgm:prSet presAssocID="{2CDAF9EB-88E3-4D77-863F-02309E234D70}" presName="ParentSmallAccent" presStyleLbl="fgAcc1" presStyleIdx="1" presStyleCnt="2"/>
      <dgm:spPr/>
    </dgm:pt>
    <dgm:pt modelId="{9E5DAD13-8445-4129-8CEE-F41EF54D4422}" type="pres">
      <dgm:prSet presAssocID="{2CDAF9EB-88E3-4D77-863F-02309E234D70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66AD5-B81F-4A07-8FA6-A95FB711B0D7}" type="pres">
      <dgm:prSet presAssocID="{2CDAF9EB-88E3-4D77-863F-02309E234D70}" presName="childShape" presStyleCnt="0">
        <dgm:presLayoutVars>
          <dgm:chMax val="0"/>
          <dgm:chPref val="0"/>
        </dgm:presLayoutVars>
      </dgm:prSet>
      <dgm:spPr/>
    </dgm:pt>
    <dgm:pt modelId="{FD8B009D-38B8-49CF-AA9C-B17D9FFCAB93}" type="pres">
      <dgm:prSet presAssocID="{9DAE9C31-D96C-4919-8869-A47AB0F875FF}" presName="childComposite" presStyleCnt="0">
        <dgm:presLayoutVars>
          <dgm:chMax val="0"/>
          <dgm:chPref val="0"/>
        </dgm:presLayoutVars>
      </dgm:prSet>
      <dgm:spPr/>
    </dgm:pt>
    <dgm:pt modelId="{CA1BE327-10F0-4248-A63C-171C4DD1F97D}" type="pres">
      <dgm:prSet presAssocID="{9DAE9C31-D96C-4919-8869-A47AB0F875FF}" presName="ChildAccent" presStyleLbl="solidFgAcc1" presStyleIdx="3" presStyleCnt="6"/>
      <dgm:spPr/>
    </dgm:pt>
    <dgm:pt modelId="{63686F39-B6A6-453D-A49A-8CBCFFBEB78C}" type="pres">
      <dgm:prSet presAssocID="{9DAE9C31-D96C-4919-8869-A47AB0F875FF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39F42-A483-4681-BF94-C83C22637562}" type="pres">
      <dgm:prSet presAssocID="{AEF7D21B-F2BF-4D1F-80C4-87730B7007AA}" presName="childComposite" presStyleCnt="0">
        <dgm:presLayoutVars>
          <dgm:chMax val="0"/>
          <dgm:chPref val="0"/>
        </dgm:presLayoutVars>
      </dgm:prSet>
      <dgm:spPr/>
    </dgm:pt>
    <dgm:pt modelId="{C6201CF9-5E50-4802-9C61-B0E2833B20CD}" type="pres">
      <dgm:prSet presAssocID="{AEF7D21B-F2BF-4D1F-80C4-87730B7007AA}" presName="ChildAccent" presStyleLbl="solidFgAcc1" presStyleIdx="4" presStyleCnt="6"/>
      <dgm:spPr/>
    </dgm:pt>
    <dgm:pt modelId="{5A6853E8-83D1-4FB8-AEF5-4D958F25AF63}" type="pres">
      <dgm:prSet presAssocID="{AEF7D21B-F2BF-4D1F-80C4-87730B7007AA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08F6C-127D-4C96-A1C3-31A2AEF5ED33}" type="pres">
      <dgm:prSet presAssocID="{9E69A400-6AAF-4B2F-9EDD-F6319E32C34E}" presName="childComposite" presStyleCnt="0">
        <dgm:presLayoutVars>
          <dgm:chMax val="0"/>
          <dgm:chPref val="0"/>
        </dgm:presLayoutVars>
      </dgm:prSet>
      <dgm:spPr/>
    </dgm:pt>
    <dgm:pt modelId="{E7D545DD-4C30-494A-8CB1-8ED16163FA7F}" type="pres">
      <dgm:prSet presAssocID="{9E69A400-6AAF-4B2F-9EDD-F6319E32C34E}" presName="ChildAccent" presStyleLbl="solidFgAcc1" presStyleIdx="5" presStyleCnt="6"/>
      <dgm:spPr/>
    </dgm:pt>
    <dgm:pt modelId="{EA3C1A42-A811-42FF-8915-DB42CB4FDDDF}" type="pres">
      <dgm:prSet presAssocID="{9E69A400-6AAF-4B2F-9EDD-F6319E32C34E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7506B-8485-4621-8B73-81A711D8C47B}" type="presOf" srcId="{E84900A4-34BA-489D-B86E-DD4F77CC36D3}" destId="{50CAB70A-0B41-4112-85D1-2342BD9D689D}" srcOrd="0" destOrd="0" presId="urn:microsoft.com/office/officeart/2008/layout/SquareAccentList"/>
    <dgm:cxn modelId="{BFC553F6-1D2F-42EF-A497-C482923A28E3}" srcId="{E84900A4-34BA-489D-B86E-DD4F77CC36D3}" destId="{3A1CD833-2889-40C4-907E-5ABCD36D4576}" srcOrd="2" destOrd="0" parTransId="{E565A5C9-E389-4FE0-B57E-908EC762B6F7}" sibTransId="{4113DC1B-895E-46BA-8E52-7FA6380765E6}"/>
    <dgm:cxn modelId="{C4C8A5B9-681A-4E20-B63E-473D7964D951}" srcId="{2CDAF9EB-88E3-4D77-863F-02309E234D70}" destId="{AEF7D21B-F2BF-4D1F-80C4-87730B7007AA}" srcOrd="1" destOrd="0" parTransId="{4A7E11BC-DB79-43BC-9795-7F0F1BA5570B}" sibTransId="{2A183F0E-DF30-42DD-AD2F-FAE91DBB7CB9}"/>
    <dgm:cxn modelId="{84BE472E-02A7-46BE-AC34-CEC697A5D690}" srcId="{2CDAF9EB-88E3-4D77-863F-02309E234D70}" destId="{9DAE9C31-D96C-4919-8869-A47AB0F875FF}" srcOrd="0" destOrd="0" parTransId="{71E8F2D9-015C-4EC8-B286-9D0F23AB6182}" sibTransId="{E0B6AFD4-E82D-4A98-B637-F29B13740C8E}"/>
    <dgm:cxn modelId="{E9F7522B-149C-4FC0-B9CA-1923D5CC1465}" type="presOf" srcId="{6EE8CC11-53B0-4E46-A57D-A0CAEAAABB9F}" destId="{892469AC-8950-4443-8C5F-FAA844AF7DA5}" srcOrd="0" destOrd="0" presId="urn:microsoft.com/office/officeart/2008/layout/SquareAccentList"/>
    <dgm:cxn modelId="{872AC707-9EBF-456B-8DC1-DC94741096C5}" type="presOf" srcId="{9E69A400-6AAF-4B2F-9EDD-F6319E32C34E}" destId="{EA3C1A42-A811-42FF-8915-DB42CB4FDDDF}" srcOrd="0" destOrd="0" presId="urn:microsoft.com/office/officeart/2008/layout/SquareAccentList"/>
    <dgm:cxn modelId="{1580F755-05B8-483F-ACB7-F16CA0C9FD13}" srcId="{C575C5C8-CFA4-4C29-BCC1-036D15CA0E8F}" destId="{E84900A4-34BA-489D-B86E-DD4F77CC36D3}" srcOrd="0" destOrd="0" parTransId="{E0A31626-4283-4CEB-A114-9837353C527B}" sibTransId="{1C8523FB-79A4-45D2-9F97-32E23074C054}"/>
    <dgm:cxn modelId="{917441EB-BDFE-4C85-9741-A02D9E4BE3E4}" type="presOf" srcId="{3A1CD833-2889-40C4-907E-5ABCD36D4576}" destId="{FF87E0EF-C4BC-4514-82B6-9A494E64D985}" srcOrd="0" destOrd="0" presId="urn:microsoft.com/office/officeart/2008/layout/SquareAccentList"/>
    <dgm:cxn modelId="{75590663-0D0C-4B92-83AB-17F6633160E7}" type="presOf" srcId="{AEF7D21B-F2BF-4D1F-80C4-87730B7007AA}" destId="{5A6853E8-83D1-4FB8-AEF5-4D958F25AF63}" srcOrd="0" destOrd="0" presId="urn:microsoft.com/office/officeart/2008/layout/SquareAccentList"/>
    <dgm:cxn modelId="{DDDE5221-C2B0-4B15-85CE-3D0A3E36AD95}" srcId="{E84900A4-34BA-489D-B86E-DD4F77CC36D3}" destId="{0AFF189E-4040-406C-8D04-B3B2EDA1FE19}" srcOrd="1" destOrd="0" parTransId="{770268ED-65DB-49E3-A5EB-8DA83145C375}" sibTransId="{4AEAE7F7-3785-451E-9D7D-0BBB997ABA2B}"/>
    <dgm:cxn modelId="{EF66B922-720C-4937-B523-5EFFC04B9E65}" type="presOf" srcId="{0AFF189E-4040-406C-8D04-B3B2EDA1FE19}" destId="{DE6B4BDE-F6B8-4F39-A59F-D6A763A6A69F}" srcOrd="0" destOrd="0" presId="urn:microsoft.com/office/officeart/2008/layout/SquareAccentList"/>
    <dgm:cxn modelId="{D20F666A-00AC-4FB6-B1F4-76F278B6CADA}" type="presOf" srcId="{2CDAF9EB-88E3-4D77-863F-02309E234D70}" destId="{9E5DAD13-8445-4129-8CEE-F41EF54D4422}" srcOrd="0" destOrd="0" presId="urn:microsoft.com/office/officeart/2008/layout/SquareAccentList"/>
    <dgm:cxn modelId="{B7C05560-0AFC-4673-9311-74A323B1BA95}" srcId="{2CDAF9EB-88E3-4D77-863F-02309E234D70}" destId="{9E69A400-6AAF-4B2F-9EDD-F6319E32C34E}" srcOrd="2" destOrd="0" parTransId="{B32DC182-1B9A-426B-ADFF-C15BAC92D509}" sibTransId="{ABDD15FB-F202-4840-8435-770EED1A3923}"/>
    <dgm:cxn modelId="{E9745037-3F5F-4BA6-BCF5-FAD903C32931}" srcId="{C575C5C8-CFA4-4C29-BCC1-036D15CA0E8F}" destId="{2CDAF9EB-88E3-4D77-863F-02309E234D70}" srcOrd="1" destOrd="0" parTransId="{E8ED8AF3-16EF-4B76-ADE8-DFDB428B73F7}" sibTransId="{3ED7F9D5-B507-4073-9532-F5B13CCEFC20}"/>
    <dgm:cxn modelId="{0D88490E-7AE3-4F11-AFA8-D7D0F76E5D4E}" type="presOf" srcId="{9DAE9C31-D96C-4919-8869-A47AB0F875FF}" destId="{63686F39-B6A6-453D-A49A-8CBCFFBEB78C}" srcOrd="0" destOrd="0" presId="urn:microsoft.com/office/officeart/2008/layout/SquareAccentList"/>
    <dgm:cxn modelId="{43FD40BE-400A-448A-8310-9705746E7467}" type="presOf" srcId="{C575C5C8-CFA4-4C29-BCC1-036D15CA0E8F}" destId="{818BF0A3-6593-4566-B6B7-2B127B053611}" srcOrd="0" destOrd="0" presId="urn:microsoft.com/office/officeart/2008/layout/SquareAccentList"/>
    <dgm:cxn modelId="{BE4CCE7F-2CF8-477C-BBB4-10493749D29A}" srcId="{E84900A4-34BA-489D-B86E-DD4F77CC36D3}" destId="{6EE8CC11-53B0-4E46-A57D-A0CAEAAABB9F}" srcOrd="0" destOrd="0" parTransId="{3AF7BB8B-A185-45A6-BF27-732676E2BAE8}" sibTransId="{5338A2D4-C8E9-4208-9CE3-C161C840D354}"/>
    <dgm:cxn modelId="{A965A24A-6F7F-40D0-858D-E4FEF40C2BFE}" type="presParOf" srcId="{818BF0A3-6593-4566-B6B7-2B127B053611}" destId="{870AF291-D245-4B89-B5BF-78032D0AE251}" srcOrd="0" destOrd="0" presId="urn:microsoft.com/office/officeart/2008/layout/SquareAccentList"/>
    <dgm:cxn modelId="{104233E9-DC41-47AD-8857-B84B36449BCA}" type="presParOf" srcId="{870AF291-D245-4B89-B5BF-78032D0AE251}" destId="{63201E3B-E8CD-44EC-BB07-1C82F186DEEB}" srcOrd="0" destOrd="0" presId="urn:microsoft.com/office/officeart/2008/layout/SquareAccentList"/>
    <dgm:cxn modelId="{B40CD912-9BA3-4C80-8B95-E36FEADDFFD8}" type="presParOf" srcId="{63201E3B-E8CD-44EC-BB07-1C82F186DEEB}" destId="{A3D46E13-4555-4FDC-A7C7-62D74D5F9DF4}" srcOrd="0" destOrd="0" presId="urn:microsoft.com/office/officeart/2008/layout/SquareAccentList"/>
    <dgm:cxn modelId="{525D82DE-BBB5-4F26-8363-784668B62907}" type="presParOf" srcId="{63201E3B-E8CD-44EC-BB07-1C82F186DEEB}" destId="{363C6878-967D-4F14-9180-944F7A853B0A}" srcOrd="1" destOrd="0" presId="urn:microsoft.com/office/officeart/2008/layout/SquareAccentList"/>
    <dgm:cxn modelId="{5A0E8370-6565-431E-B605-9D8DCC7441AC}" type="presParOf" srcId="{63201E3B-E8CD-44EC-BB07-1C82F186DEEB}" destId="{50CAB70A-0B41-4112-85D1-2342BD9D689D}" srcOrd="2" destOrd="0" presId="urn:microsoft.com/office/officeart/2008/layout/SquareAccentList"/>
    <dgm:cxn modelId="{775F2D38-52DC-45B8-8A1A-7383DAE7E4BC}" type="presParOf" srcId="{870AF291-D245-4B89-B5BF-78032D0AE251}" destId="{6A8AA7C4-A484-4BAB-9BCE-A9CECD3CEA74}" srcOrd="1" destOrd="0" presId="urn:microsoft.com/office/officeart/2008/layout/SquareAccentList"/>
    <dgm:cxn modelId="{F3BE6F64-0CFB-42DF-A4F3-14DD3F3F0743}" type="presParOf" srcId="{6A8AA7C4-A484-4BAB-9BCE-A9CECD3CEA74}" destId="{0CCF704F-6B40-4E6E-AF37-11F633F24EC5}" srcOrd="0" destOrd="0" presId="urn:microsoft.com/office/officeart/2008/layout/SquareAccentList"/>
    <dgm:cxn modelId="{0F7289B1-27BA-4945-AC99-49C2DB8CD21A}" type="presParOf" srcId="{0CCF704F-6B40-4E6E-AF37-11F633F24EC5}" destId="{844516B2-2245-4300-ABB7-027E5B0BC009}" srcOrd="0" destOrd="0" presId="urn:microsoft.com/office/officeart/2008/layout/SquareAccentList"/>
    <dgm:cxn modelId="{A0DB9D9C-96AB-4FE7-B1E9-4ACB274F1B0C}" type="presParOf" srcId="{0CCF704F-6B40-4E6E-AF37-11F633F24EC5}" destId="{892469AC-8950-4443-8C5F-FAA844AF7DA5}" srcOrd="1" destOrd="0" presId="urn:microsoft.com/office/officeart/2008/layout/SquareAccentList"/>
    <dgm:cxn modelId="{4BB811F4-40D2-4691-9EAA-6EACF22650BE}" type="presParOf" srcId="{6A8AA7C4-A484-4BAB-9BCE-A9CECD3CEA74}" destId="{8CDE3CD8-69CE-47FA-8BA5-98902DDB1513}" srcOrd="1" destOrd="0" presId="urn:microsoft.com/office/officeart/2008/layout/SquareAccentList"/>
    <dgm:cxn modelId="{90D6BDAF-52D9-43D8-8BB5-A7BC176F41C7}" type="presParOf" srcId="{8CDE3CD8-69CE-47FA-8BA5-98902DDB1513}" destId="{7E89F37A-14F2-4223-B8D8-DFAFFB43BA10}" srcOrd="0" destOrd="0" presId="urn:microsoft.com/office/officeart/2008/layout/SquareAccentList"/>
    <dgm:cxn modelId="{60C3BB53-D655-4728-9487-600923DA30B6}" type="presParOf" srcId="{8CDE3CD8-69CE-47FA-8BA5-98902DDB1513}" destId="{DE6B4BDE-F6B8-4F39-A59F-D6A763A6A69F}" srcOrd="1" destOrd="0" presId="urn:microsoft.com/office/officeart/2008/layout/SquareAccentList"/>
    <dgm:cxn modelId="{64124565-5654-4512-8F2F-2941F8F1D461}" type="presParOf" srcId="{6A8AA7C4-A484-4BAB-9BCE-A9CECD3CEA74}" destId="{D86A39E8-ED44-47CD-8F66-EFD4BE587028}" srcOrd="2" destOrd="0" presId="urn:microsoft.com/office/officeart/2008/layout/SquareAccentList"/>
    <dgm:cxn modelId="{D4FB7A56-31C2-4AA7-9F50-87A0E7EC2D69}" type="presParOf" srcId="{D86A39E8-ED44-47CD-8F66-EFD4BE587028}" destId="{FCCFA768-560A-4A25-964D-088DB93E0858}" srcOrd="0" destOrd="0" presId="urn:microsoft.com/office/officeart/2008/layout/SquareAccentList"/>
    <dgm:cxn modelId="{0AAED6F5-C71E-4BEC-AC8C-50B7A4032AD0}" type="presParOf" srcId="{D86A39E8-ED44-47CD-8F66-EFD4BE587028}" destId="{FF87E0EF-C4BC-4514-82B6-9A494E64D985}" srcOrd="1" destOrd="0" presId="urn:microsoft.com/office/officeart/2008/layout/SquareAccentList"/>
    <dgm:cxn modelId="{E463F8EB-C775-4B66-85C4-5BE09B6F6BB9}" type="presParOf" srcId="{818BF0A3-6593-4566-B6B7-2B127B053611}" destId="{3674E318-1E91-4303-BAAC-E8F0861C6D61}" srcOrd="1" destOrd="0" presId="urn:microsoft.com/office/officeart/2008/layout/SquareAccentList"/>
    <dgm:cxn modelId="{B2205FF8-2328-4334-9E8D-BF7A3707AEBA}" type="presParOf" srcId="{3674E318-1E91-4303-BAAC-E8F0861C6D61}" destId="{61613896-03F7-4431-90AA-5760A079E751}" srcOrd="0" destOrd="0" presId="urn:microsoft.com/office/officeart/2008/layout/SquareAccentList"/>
    <dgm:cxn modelId="{89344893-04AE-4911-A464-35EB50363222}" type="presParOf" srcId="{61613896-03F7-4431-90AA-5760A079E751}" destId="{D420A5DC-7864-4FFA-9E87-FD4A9D97FE6C}" srcOrd="0" destOrd="0" presId="urn:microsoft.com/office/officeart/2008/layout/SquareAccentList"/>
    <dgm:cxn modelId="{36341AC0-709D-4984-9E88-512E30331F11}" type="presParOf" srcId="{61613896-03F7-4431-90AA-5760A079E751}" destId="{8BF96663-F6C3-422C-A216-646601A46107}" srcOrd="1" destOrd="0" presId="urn:microsoft.com/office/officeart/2008/layout/SquareAccentList"/>
    <dgm:cxn modelId="{A699E78B-455A-4F67-A0A8-531F6D54EBA3}" type="presParOf" srcId="{61613896-03F7-4431-90AA-5760A079E751}" destId="{9E5DAD13-8445-4129-8CEE-F41EF54D4422}" srcOrd="2" destOrd="0" presId="urn:microsoft.com/office/officeart/2008/layout/SquareAccentList"/>
    <dgm:cxn modelId="{DF8A3622-2746-4B20-A186-0471A00770B1}" type="presParOf" srcId="{3674E318-1E91-4303-BAAC-E8F0861C6D61}" destId="{23B66AD5-B81F-4A07-8FA6-A95FB711B0D7}" srcOrd="1" destOrd="0" presId="urn:microsoft.com/office/officeart/2008/layout/SquareAccentList"/>
    <dgm:cxn modelId="{2C6EFCE9-CBD1-4AB7-8FC5-DC5F879DFD25}" type="presParOf" srcId="{23B66AD5-B81F-4A07-8FA6-A95FB711B0D7}" destId="{FD8B009D-38B8-49CF-AA9C-B17D9FFCAB93}" srcOrd="0" destOrd="0" presId="urn:microsoft.com/office/officeart/2008/layout/SquareAccentList"/>
    <dgm:cxn modelId="{41EFF7AB-60B4-4F05-A664-65DF4BF72600}" type="presParOf" srcId="{FD8B009D-38B8-49CF-AA9C-B17D9FFCAB93}" destId="{CA1BE327-10F0-4248-A63C-171C4DD1F97D}" srcOrd="0" destOrd="0" presId="urn:microsoft.com/office/officeart/2008/layout/SquareAccentList"/>
    <dgm:cxn modelId="{F212B18F-C110-4D2F-B7A3-882B9DBAE066}" type="presParOf" srcId="{FD8B009D-38B8-49CF-AA9C-B17D9FFCAB93}" destId="{63686F39-B6A6-453D-A49A-8CBCFFBEB78C}" srcOrd="1" destOrd="0" presId="urn:microsoft.com/office/officeart/2008/layout/SquareAccentList"/>
    <dgm:cxn modelId="{B2D220BA-1017-416A-99F8-64C7865BE74F}" type="presParOf" srcId="{23B66AD5-B81F-4A07-8FA6-A95FB711B0D7}" destId="{4C739F42-A483-4681-BF94-C83C22637562}" srcOrd="1" destOrd="0" presId="urn:microsoft.com/office/officeart/2008/layout/SquareAccentList"/>
    <dgm:cxn modelId="{3C966203-89B6-41ED-8EF0-E8390452BA76}" type="presParOf" srcId="{4C739F42-A483-4681-BF94-C83C22637562}" destId="{C6201CF9-5E50-4802-9C61-B0E2833B20CD}" srcOrd="0" destOrd="0" presId="urn:microsoft.com/office/officeart/2008/layout/SquareAccentList"/>
    <dgm:cxn modelId="{AF8A099C-2CCC-4666-956B-2FEE5687082A}" type="presParOf" srcId="{4C739F42-A483-4681-BF94-C83C22637562}" destId="{5A6853E8-83D1-4FB8-AEF5-4D958F25AF63}" srcOrd="1" destOrd="0" presId="urn:microsoft.com/office/officeart/2008/layout/SquareAccentList"/>
    <dgm:cxn modelId="{19C6CCE7-F0AE-4686-B8AC-502217583CFA}" type="presParOf" srcId="{23B66AD5-B81F-4A07-8FA6-A95FB711B0D7}" destId="{AFD08F6C-127D-4C96-A1C3-31A2AEF5ED33}" srcOrd="2" destOrd="0" presId="urn:microsoft.com/office/officeart/2008/layout/SquareAccentList"/>
    <dgm:cxn modelId="{E0C9FB56-810F-4D94-A94B-DBA6A4A3CA91}" type="presParOf" srcId="{AFD08F6C-127D-4C96-A1C3-31A2AEF5ED33}" destId="{E7D545DD-4C30-494A-8CB1-8ED16163FA7F}" srcOrd="0" destOrd="0" presId="urn:microsoft.com/office/officeart/2008/layout/SquareAccentList"/>
    <dgm:cxn modelId="{07ACC0DD-9C20-419A-8BCB-7BBC26EDF3EE}" type="presParOf" srcId="{AFD08F6C-127D-4C96-A1C3-31A2AEF5ED33}" destId="{EA3C1A42-A811-42FF-8915-DB42CB4FDDD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3ACF49-7AAE-436E-8610-86096307BD4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1311D3-AEF9-416D-9036-805DF091EF55}">
      <dgm:prSet phldrT="[Văn bản]"/>
      <dgm:spPr/>
      <dgm:t>
        <a:bodyPr/>
        <a:lstStyle/>
        <a:p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thức</a:t>
          </a:r>
          <a:endParaRPr lang="en-US" dirty="0"/>
        </a:p>
      </dgm:t>
    </dgm:pt>
    <dgm:pt modelId="{57D4AFEB-7A3B-474D-A1CE-87ABFE609D56}" type="parTrans" cxnId="{A65AF766-A777-4DF0-BC4B-A52FBF9E9A2E}">
      <dgm:prSet/>
      <dgm:spPr/>
      <dgm:t>
        <a:bodyPr/>
        <a:lstStyle/>
        <a:p>
          <a:endParaRPr lang="en-US"/>
        </a:p>
      </dgm:t>
    </dgm:pt>
    <dgm:pt modelId="{F8001B6B-A5B0-498D-922B-4CEF6029CE1B}" type="sibTrans" cxnId="{A65AF766-A777-4DF0-BC4B-A52FBF9E9A2E}">
      <dgm:prSet/>
      <dgm:spPr/>
      <dgm:t>
        <a:bodyPr/>
        <a:lstStyle/>
        <a:p>
          <a:endParaRPr lang="en-US"/>
        </a:p>
      </dgm:t>
    </dgm:pt>
    <dgm:pt modelId="{02325016-DD75-4C39-91E1-24C9D5B9AF47}">
      <dgm:prSet phldrT="[Văn bản]" custT="1"/>
      <dgm:spPr/>
      <dgm:t>
        <a:bodyPr/>
        <a:lstStyle/>
        <a:p>
          <a:r>
            <a:rPr lang="en-US" sz="1900" dirty="0" err="1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thêm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Git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nhóm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.</a:t>
          </a:r>
        </a:p>
      </dgm:t>
    </dgm:pt>
    <dgm:pt modelId="{7B749181-DB59-4A17-8B1D-B16E238BE002}" type="parTrans" cxnId="{C3408D6F-5B1E-4FC4-90D7-7119D310CC09}">
      <dgm:prSet/>
      <dgm:spPr/>
      <dgm:t>
        <a:bodyPr/>
        <a:lstStyle/>
        <a:p>
          <a:endParaRPr lang="en-US"/>
        </a:p>
      </dgm:t>
    </dgm:pt>
    <dgm:pt modelId="{B7C5F528-E419-45EF-90B0-FD399236B425}" type="sibTrans" cxnId="{C3408D6F-5B1E-4FC4-90D7-7119D310CC09}">
      <dgm:prSet/>
      <dgm:spPr/>
      <dgm:t>
        <a:bodyPr/>
        <a:lstStyle/>
        <a:p>
          <a:endParaRPr lang="en-US"/>
        </a:p>
      </dgm:t>
    </dgm:pt>
    <dgm:pt modelId="{252264A3-C06B-4207-8CF1-219B32F58538}">
      <dgm:prSet phldrT="[Văn bản]" custT="1"/>
      <dgm:spPr/>
      <dgm:t>
        <a:bodyPr/>
        <a:lstStyle/>
        <a:p>
          <a:r>
            <a:rPr lang="en-US" sz="1900" dirty="0" err="1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thư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viện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Bootstrap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diện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cách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tối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ưu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900" dirty="0">
              <a:latin typeface="Times New Roman" pitchFamily="18" charset="0"/>
              <a:cs typeface="Times New Roman" pitchFamily="18" charset="0"/>
            </a:rPr>
            <a:t>.</a:t>
          </a:r>
        </a:p>
      </dgm:t>
    </dgm:pt>
    <dgm:pt modelId="{C35C3F29-6682-4C84-88FA-BB64126E43D6}" type="parTrans" cxnId="{2E5301B5-A4CB-4054-A4A2-54E37406A985}">
      <dgm:prSet/>
      <dgm:spPr/>
      <dgm:t>
        <a:bodyPr/>
        <a:lstStyle/>
        <a:p>
          <a:endParaRPr lang="en-US"/>
        </a:p>
      </dgm:t>
    </dgm:pt>
    <dgm:pt modelId="{58BC50F3-28C2-441B-83C5-85B7E2974360}" type="sibTrans" cxnId="{2E5301B5-A4CB-4054-A4A2-54E37406A985}">
      <dgm:prSet/>
      <dgm:spPr/>
      <dgm:t>
        <a:bodyPr/>
        <a:lstStyle/>
        <a:p>
          <a:endParaRPr lang="en-US"/>
        </a:p>
      </dgm:t>
    </dgm:pt>
    <dgm:pt modelId="{443811F3-58BB-4C77-B22E-62F9FCF30346}">
      <dgm:prSet phldrT="[Văn bản]"/>
      <dgm:spPr/>
      <dgm:t>
        <a:bodyPr/>
        <a:lstStyle/>
        <a:p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năng</a:t>
          </a:r>
          <a:endParaRPr lang="en-US" dirty="0"/>
        </a:p>
      </dgm:t>
    </dgm:pt>
    <dgm:pt modelId="{060FDFAE-9E53-45DB-AABB-E7B281A31DC2}" type="parTrans" cxnId="{8A5608B8-8426-45F2-80C4-E6CB08ECCCC6}">
      <dgm:prSet/>
      <dgm:spPr/>
      <dgm:t>
        <a:bodyPr/>
        <a:lstStyle/>
        <a:p>
          <a:endParaRPr lang="en-US"/>
        </a:p>
      </dgm:t>
    </dgm:pt>
    <dgm:pt modelId="{569B5AF6-C186-4368-9C8C-0CD281908B74}" type="sibTrans" cxnId="{8A5608B8-8426-45F2-80C4-E6CB08ECCCC6}">
      <dgm:prSet/>
      <dgm:spPr/>
      <dgm:t>
        <a:bodyPr/>
        <a:lstStyle/>
        <a:p>
          <a:endParaRPr lang="en-US"/>
        </a:p>
      </dgm:t>
    </dgm:pt>
    <dgm:pt modelId="{1CAE6EB6-04CD-469F-892E-F1EBA1B710EC}">
      <dgm:prSet phldrT="[Văn bản]"/>
      <dgm:spPr/>
      <dgm:t>
        <a:bodyPr/>
        <a:lstStyle/>
        <a:p>
          <a:r>
            <a:rPr lang="en-US" dirty="0" err="1"/>
            <a:t>Tăng</a:t>
          </a:r>
          <a:r>
            <a:rPr lang="en-US" dirty="0"/>
            <a:t> </a:t>
          </a:r>
          <a:r>
            <a:rPr lang="en-US" dirty="0" err="1"/>
            <a:t>khả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nhóm</a:t>
          </a:r>
          <a:r>
            <a:rPr lang="en-US" dirty="0"/>
            <a:t>.</a:t>
          </a:r>
        </a:p>
      </dgm:t>
    </dgm:pt>
    <dgm:pt modelId="{9BBE90A3-F7AB-4C4F-8603-A963B6646E84}" type="parTrans" cxnId="{238BB3FB-9F94-4E71-A86C-57D77EA93197}">
      <dgm:prSet/>
      <dgm:spPr/>
      <dgm:t>
        <a:bodyPr/>
        <a:lstStyle/>
        <a:p>
          <a:endParaRPr lang="en-US"/>
        </a:p>
      </dgm:t>
    </dgm:pt>
    <dgm:pt modelId="{80185744-D156-4D92-A05A-8592347BB59F}" type="sibTrans" cxnId="{238BB3FB-9F94-4E71-A86C-57D77EA93197}">
      <dgm:prSet/>
      <dgm:spPr/>
      <dgm:t>
        <a:bodyPr/>
        <a:lstStyle/>
        <a:p>
          <a:endParaRPr lang="en-US"/>
        </a:p>
      </dgm:t>
    </dgm:pt>
    <dgm:pt modelId="{B0CAB2D0-4ECB-4782-A0B3-275D266FE80B}">
      <dgm:prSet phldrT="[Văn bản]"/>
      <dgm:spPr/>
      <dgm:t>
        <a:bodyPr/>
        <a:lstStyle/>
        <a:p>
          <a:r>
            <a:rPr lang="en-US" dirty="0" err="1"/>
            <a:t>Biết</a:t>
          </a:r>
          <a:r>
            <a:rPr lang="en-US" dirty="0"/>
            <a:t> </a:t>
          </a:r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bày</a:t>
          </a:r>
          <a:r>
            <a:rPr lang="en-US" dirty="0"/>
            <a:t> </a:t>
          </a:r>
          <a:r>
            <a:rPr lang="en-US" dirty="0" err="1"/>
            <a:t>viết</a:t>
          </a:r>
          <a:r>
            <a:rPr lang="en-US" dirty="0"/>
            <a:t>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đầy</a:t>
          </a:r>
          <a:r>
            <a:rPr lang="en-US" dirty="0"/>
            <a:t> </a:t>
          </a:r>
          <a:r>
            <a:rPr lang="en-US" dirty="0" err="1"/>
            <a:t>đủ</a:t>
          </a:r>
          <a:r>
            <a:rPr lang="en-US" dirty="0"/>
            <a:t>, </a:t>
          </a:r>
          <a:r>
            <a:rPr lang="en-US" dirty="0" err="1"/>
            <a:t>rõ</a:t>
          </a:r>
          <a:r>
            <a:rPr lang="en-US" dirty="0"/>
            <a:t> </a:t>
          </a:r>
          <a:r>
            <a:rPr lang="en-US" dirty="0" err="1"/>
            <a:t>ràng</a:t>
          </a:r>
          <a:r>
            <a:rPr lang="en-US" dirty="0"/>
            <a:t> </a:t>
          </a:r>
          <a:r>
            <a:rPr lang="en-US" dirty="0" err="1"/>
            <a:t>hơn</a:t>
          </a:r>
          <a:r>
            <a:rPr lang="en-US" dirty="0"/>
            <a:t>.</a:t>
          </a:r>
        </a:p>
      </dgm:t>
    </dgm:pt>
    <dgm:pt modelId="{BE6FDFA6-2E1E-4452-86E6-1055C85F0F97}" type="parTrans" cxnId="{4E17FD8C-DC16-44C2-911E-D03367CE3AE0}">
      <dgm:prSet/>
      <dgm:spPr/>
      <dgm:t>
        <a:bodyPr/>
        <a:lstStyle/>
        <a:p>
          <a:endParaRPr lang="en-US"/>
        </a:p>
      </dgm:t>
    </dgm:pt>
    <dgm:pt modelId="{ECBBE56B-34D4-41D0-A958-C8D5157F8677}" type="sibTrans" cxnId="{4E17FD8C-DC16-44C2-911E-D03367CE3AE0}">
      <dgm:prSet/>
      <dgm:spPr/>
      <dgm:t>
        <a:bodyPr/>
        <a:lstStyle/>
        <a:p>
          <a:endParaRPr lang="en-US"/>
        </a:p>
      </dgm:t>
    </dgm:pt>
    <dgm:pt modelId="{397738B4-49BE-4E63-BCEA-3D477A6B89A6}">
      <dgm:prSet phldrT="[Văn bản]"/>
      <dgm:spPr/>
      <dgm:t>
        <a:bodyPr/>
        <a:lstStyle/>
        <a:p>
          <a:r>
            <a:rPr lang="en-US" dirty="0" err="1"/>
            <a:t>Tăng</a:t>
          </a:r>
          <a:r>
            <a:rPr lang="en-US" dirty="0"/>
            <a:t> </a:t>
          </a:r>
          <a:r>
            <a:rPr lang="en-US" dirty="0" err="1"/>
            <a:t>khả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tiếp</a:t>
          </a:r>
          <a:r>
            <a:rPr lang="en-US" dirty="0"/>
            <a:t>, </a:t>
          </a:r>
          <a:r>
            <a:rPr lang="en-US" dirty="0" err="1"/>
            <a:t>tư</a:t>
          </a:r>
          <a:r>
            <a:rPr lang="en-US" dirty="0"/>
            <a:t> </a:t>
          </a:r>
          <a:r>
            <a:rPr lang="en-US" dirty="0" err="1"/>
            <a:t>duy</a:t>
          </a:r>
          <a:r>
            <a:rPr lang="en-US" dirty="0"/>
            <a:t> </a:t>
          </a:r>
          <a:r>
            <a:rPr lang="en-US" dirty="0" err="1"/>
            <a:t>phản</a:t>
          </a:r>
          <a:r>
            <a:rPr lang="en-US" dirty="0"/>
            <a:t> </a:t>
          </a:r>
          <a:r>
            <a:rPr lang="en-US" dirty="0" err="1"/>
            <a:t>biện</a:t>
          </a:r>
          <a:r>
            <a:rPr lang="en-US" dirty="0"/>
            <a:t>.</a:t>
          </a:r>
        </a:p>
      </dgm:t>
    </dgm:pt>
    <dgm:pt modelId="{E2140D58-28F1-4DA2-95C2-83D7E7F7E779}" type="parTrans" cxnId="{E316A9C1-FBCB-4D34-9C5C-1283E12EEA6B}">
      <dgm:prSet/>
      <dgm:spPr/>
      <dgm:t>
        <a:bodyPr/>
        <a:lstStyle/>
        <a:p>
          <a:endParaRPr lang="en-US"/>
        </a:p>
      </dgm:t>
    </dgm:pt>
    <dgm:pt modelId="{99226425-8CB9-4792-95C8-6864E4C3607F}" type="sibTrans" cxnId="{E316A9C1-FBCB-4D34-9C5C-1283E12EEA6B}">
      <dgm:prSet/>
      <dgm:spPr/>
      <dgm:t>
        <a:bodyPr/>
        <a:lstStyle/>
        <a:p>
          <a:endParaRPr lang="en-US"/>
        </a:p>
      </dgm:t>
    </dgm:pt>
    <dgm:pt modelId="{16E448ED-BFFD-4F93-805A-18E9DD57BF71}">
      <dgm:prSet phldrT="[Văn bản]"/>
      <dgm:spPr/>
      <dgm:t>
        <a:bodyPr/>
        <a:lstStyle/>
        <a:p>
          <a:endParaRPr lang="en-US" dirty="0"/>
        </a:p>
      </dgm:t>
    </dgm:pt>
    <dgm:pt modelId="{6C05474A-236D-42DA-80E8-D62ECEEEED28}" type="parTrans" cxnId="{AA85F93E-F249-4C25-AD56-8F2A1393FF83}">
      <dgm:prSet/>
      <dgm:spPr/>
      <dgm:t>
        <a:bodyPr/>
        <a:lstStyle/>
        <a:p>
          <a:endParaRPr lang="en-US"/>
        </a:p>
      </dgm:t>
    </dgm:pt>
    <dgm:pt modelId="{5A704DC8-0FE2-43FC-B5D4-51647910A491}" type="sibTrans" cxnId="{AA85F93E-F249-4C25-AD56-8F2A1393FF83}">
      <dgm:prSet/>
      <dgm:spPr/>
      <dgm:t>
        <a:bodyPr/>
        <a:lstStyle/>
        <a:p>
          <a:endParaRPr lang="en-US"/>
        </a:p>
      </dgm:t>
    </dgm:pt>
    <dgm:pt modelId="{6E632DFC-ACD0-4DC4-9BFC-4660D792D848}" type="pres">
      <dgm:prSet presAssocID="{803ACF49-7AAE-436E-8610-86096307BD4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62AF41-8916-414F-99BF-7D34011C8AEB}" type="pres">
      <dgm:prSet presAssocID="{211311D3-AEF9-416D-9036-805DF091EF55}" presName="linNode" presStyleCnt="0"/>
      <dgm:spPr/>
    </dgm:pt>
    <dgm:pt modelId="{E9CE9D30-3DC9-43BF-913A-AC04FC9A38C7}" type="pres">
      <dgm:prSet presAssocID="{211311D3-AEF9-416D-9036-805DF091EF55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53874-605A-40C1-B85C-A14C89F85B53}" type="pres">
      <dgm:prSet presAssocID="{211311D3-AEF9-416D-9036-805DF091EF55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72650-14E0-4E54-B582-EA75F8BABAA0}" type="pres">
      <dgm:prSet presAssocID="{F8001B6B-A5B0-498D-922B-4CEF6029CE1B}" presName="spacing" presStyleCnt="0"/>
      <dgm:spPr/>
    </dgm:pt>
    <dgm:pt modelId="{A0C881C2-E4AF-4E37-BAFB-2C29C0F10392}" type="pres">
      <dgm:prSet presAssocID="{443811F3-58BB-4C77-B22E-62F9FCF30346}" presName="linNode" presStyleCnt="0"/>
      <dgm:spPr/>
    </dgm:pt>
    <dgm:pt modelId="{BECC9957-775A-4F19-9604-585927556CC9}" type="pres">
      <dgm:prSet presAssocID="{443811F3-58BB-4C77-B22E-62F9FCF30346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1FC41-8E9A-4F24-BD94-52373BF53A0C}" type="pres">
      <dgm:prSet presAssocID="{443811F3-58BB-4C77-B22E-62F9FCF30346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5AF766-A777-4DF0-BC4B-A52FBF9E9A2E}" srcId="{803ACF49-7AAE-436E-8610-86096307BD4A}" destId="{211311D3-AEF9-416D-9036-805DF091EF55}" srcOrd="0" destOrd="0" parTransId="{57D4AFEB-7A3B-474D-A1CE-87ABFE609D56}" sibTransId="{F8001B6B-A5B0-498D-922B-4CEF6029CE1B}"/>
    <dgm:cxn modelId="{E316A9C1-FBCB-4D34-9C5C-1283E12EEA6B}" srcId="{443811F3-58BB-4C77-B22E-62F9FCF30346}" destId="{397738B4-49BE-4E63-BCEA-3D477A6B89A6}" srcOrd="2" destOrd="0" parTransId="{E2140D58-28F1-4DA2-95C2-83D7E7F7E779}" sibTransId="{99226425-8CB9-4792-95C8-6864E4C3607F}"/>
    <dgm:cxn modelId="{EEE904E0-6B8A-4519-94ED-C7DE9E2DBD70}" type="presOf" srcId="{397738B4-49BE-4E63-BCEA-3D477A6B89A6}" destId="{12C1FC41-8E9A-4F24-BD94-52373BF53A0C}" srcOrd="0" destOrd="2" presId="urn:microsoft.com/office/officeart/2005/8/layout/vList6"/>
    <dgm:cxn modelId="{C3C0FE37-6834-4126-97B5-3C9D5127FF04}" type="presOf" srcId="{803ACF49-7AAE-436E-8610-86096307BD4A}" destId="{6E632DFC-ACD0-4DC4-9BFC-4660D792D848}" srcOrd="0" destOrd="0" presId="urn:microsoft.com/office/officeart/2005/8/layout/vList6"/>
    <dgm:cxn modelId="{AA85F93E-F249-4C25-AD56-8F2A1393FF83}" srcId="{443811F3-58BB-4C77-B22E-62F9FCF30346}" destId="{16E448ED-BFFD-4F93-805A-18E9DD57BF71}" srcOrd="3" destOrd="0" parTransId="{6C05474A-236D-42DA-80E8-D62ECEEEED28}" sibTransId="{5A704DC8-0FE2-43FC-B5D4-51647910A491}"/>
    <dgm:cxn modelId="{C3408D6F-5B1E-4FC4-90D7-7119D310CC09}" srcId="{211311D3-AEF9-416D-9036-805DF091EF55}" destId="{02325016-DD75-4C39-91E1-24C9D5B9AF47}" srcOrd="0" destOrd="0" parTransId="{7B749181-DB59-4A17-8B1D-B16E238BE002}" sibTransId="{B7C5F528-E419-45EF-90B0-FD399236B425}"/>
    <dgm:cxn modelId="{979B5439-6E84-4E0A-BB07-E5C5408238BB}" type="presOf" srcId="{252264A3-C06B-4207-8CF1-219B32F58538}" destId="{B4653874-605A-40C1-B85C-A14C89F85B53}" srcOrd="0" destOrd="1" presId="urn:microsoft.com/office/officeart/2005/8/layout/vList6"/>
    <dgm:cxn modelId="{8A5608B8-8426-45F2-80C4-E6CB08ECCCC6}" srcId="{803ACF49-7AAE-436E-8610-86096307BD4A}" destId="{443811F3-58BB-4C77-B22E-62F9FCF30346}" srcOrd="1" destOrd="0" parTransId="{060FDFAE-9E53-45DB-AABB-E7B281A31DC2}" sibTransId="{569B5AF6-C186-4368-9C8C-0CD281908B74}"/>
    <dgm:cxn modelId="{2E5301B5-A4CB-4054-A4A2-54E37406A985}" srcId="{211311D3-AEF9-416D-9036-805DF091EF55}" destId="{252264A3-C06B-4207-8CF1-219B32F58538}" srcOrd="1" destOrd="0" parTransId="{C35C3F29-6682-4C84-88FA-BB64126E43D6}" sibTransId="{58BC50F3-28C2-441B-83C5-85B7E2974360}"/>
    <dgm:cxn modelId="{AB901659-BEB7-4709-9185-6441669D5FE7}" type="presOf" srcId="{02325016-DD75-4C39-91E1-24C9D5B9AF47}" destId="{B4653874-605A-40C1-B85C-A14C89F85B53}" srcOrd="0" destOrd="0" presId="urn:microsoft.com/office/officeart/2005/8/layout/vList6"/>
    <dgm:cxn modelId="{F86B7788-040A-4330-A63C-D24A526D39B9}" type="presOf" srcId="{1CAE6EB6-04CD-469F-892E-F1EBA1B710EC}" destId="{12C1FC41-8E9A-4F24-BD94-52373BF53A0C}" srcOrd="0" destOrd="0" presId="urn:microsoft.com/office/officeart/2005/8/layout/vList6"/>
    <dgm:cxn modelId="{2FEC1357-12E8-41A7-A071-9F380B6A1D9B}" type="presOf" srcId="{211311D3-AEF9-416D-9036-805DF091EF55}" destId="{E9CE9D30-3DC9-43BF-913A-AC04FC9A38C7}" srcOrd="0" destOrd="0" presId="urn:microsoft.com/office/officeart/2005/8/layout/vList6"/>
    <dgm:cxn modelId="{729AF511-5F17-4F2E-B3A8-37B71555A5F8}" type="presOf" srcId="{443811F3-58BB-4C77-B22E-62F9FCF30346}" destId="{BECC9957-775A-4F19-9604-585927556CC9}" srcOrd="0" destOrd="0" presId="urn:microsoft.com/office/officeart/2005/8/layout/vList6"/>
    <dgm:cxn modelId="{D2CB83DA-DCFA-4A86-B471-656E1EB4FB61}" type="presOf" srcId="{B0CAB2D0-4ECB-4782-A0B3-275D266FE80B}" destId="{12C1FC41-8E9A-4F24-BD94-52373BF53A0C}" srcOrd="0" destOrd="1" presId="urn:microsoft.com/office/officeart/2005/8/layout/vList6"/>
    <dgm:cxn modelId="{238BB3FB-9F94-4E71-A86C-57D77EA93197}" srcId="{443811F3-58BB-4C77-B22E-62F9FCF30346}" destId="{1CAE6EB6-04CD-469F-892E-F1EBA1B710EC}" srcOrd="0" destOrd="0" parTransId="{9BBE90A3-F7AB-4C4F-8603-A963B6646E84}" sibTransId="{80185744-D156-4D92-A05A-8592347BB59F}"/>
    <dgm:cxn modelId="{9108B07B-66C0-45D9-B7E3-571EF65441EA}" type="presOf" srcId="{16E448ED-BFFD-4F93-805A-18E9DD57BF71}" destId="{12C1FC41-8E9A-4F24-BD94-52373BF53A0C}" srcOrd="0" destOrd="3" presId="urn:microsoft.com/office/officeart/2005/8/layout/vList6"/>
    <dgm:cxn modelId="{4E17FD8C-DC16-44C2-911E-D03367CE3AE0}" srcId="{443811F3-58BB-4C77-B22E-62F9FCF30346}" destId="{B0CAB2D0-4ECB-4782-A0B3-275D266FE80B}" srcOrd="1" destOrd="0" parTransId="{BE6FDFA6-2E1E-4452-86E6-1055C85F0F97}" sibTransId="{ECBBE56B-34D4-41D0-A958-C8D5157F8677}"/>
    <dgm:cxn modelId="{3576F5FE-86F0-403F-A32E-834BCB9E1C4A}" type="presParOf" srcId="{6E632DFC-ACD0-4DC4-9BFC-4660D792D848}" destId="{4F62AF41-8916-414F-99BF-7D34011C8AEB}" srcOrd="0" destOrd="0" presId="urn:microsoft.com/office/officeart/2005/8/layout/vList6"/>
    <dgm:cxn modelId="{AF2E82E9-F7BB-42AE-B686-B781AF2F5BDA}" type="presParOf" srcId="{4F62AF41-8916-414F-99BF-7D34011C8AEB}" destId="{E9CE9D30-3DC9-43BF-913A-AC04FC9A38C7}" srcOrd="0" destOrd="0" presId="urn:microsoft.com/office/officeart/2005/8/layout/vList6"/>
    <dgm:cxn modelId="{14E3564D-AC97-4A54-B007-6316004A074F}" type="presParOf" srcId="{4F62AF41-8916-414F-99BF-7D34011C8AEB}" destId="{B4653874-605A-40C1-B85C-A14C89F85B53}" srcOrd="1" destOrd="0" presId="urn:microsoft.com/office/officeart/2005/8/layout/vList6"/>
    <dgm:cxn modelId="{0A31B6FF-0861-430B-B58A-B5D81A8724D8}" type="presParOf" srcId="{6E632DFC-ACD0-4DC4-9BFC-4660D792D848}" destId="{2A972650-14E0-4E54-B582-EA75F8BABAA0}" srcOrd="1" destOrd="0" presId="urn:microsoft.com/office/officeart/2005/8/layout/vList6"/>
    <dgm:cxn modelId="{F2C7065C-7F56-465E-BF1D-4ACA3088C99F}" type="presParOf" srcId="{6E632DFC-ACD0-4DC4-9BFC-4660D792D848}" destId="{A0C881C2-E4AF-4E37-BAFB-2C29C0F10392}" srcOrd="2" destOrd="0" presId="urn:microsoft.com/office/officeart/2005/8/layout/vList6"/>
    <dgm:cxn modelId="{63A3A225-72C7-4083-8B5C-A5814FCE8B45}" type="presParOf" srcId="{A0C881C2-E4AF-4E37-BAFB-2C29C0F10392}" destId="{BECC9957-775A-4F19-9604-585927556CC9}" srcOrd="0" destOrd="0" presId="urn:microsoft.com/office/officeart/2005/8/layout/vList6"/>
    <dgm:cxn modelId="{E4B3F5C0-780C-46DE-8526-B6D8ACE57488}" type="presParOf" srcId="{A0C881C2-E4AF-4E37-BAFB-2C29C0F10392}" destId="{12C1FC41-8E9A-4F24-BD94-52373BF53A0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B7E34-C007-4BA1-9209-E72F5CA2B743}">
      <dsp:nvSpPr>
        <dsp:cNvPr id="0" name=""/>
        <dsp:cNvSpPr/>
      </dsp:nvSpPr>
      <dsp:spPr>
        <a:xfrm>
          <a:off x="188645" y="412147"/>
          <a:ext cx="4518564" cy="1412051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43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 err="1"/>
            <a:t>Tìm</a:t>
          </a:r>
          <a:r>
            <a:rPr lang="en-US" sz="2900" b="0" i="0" kern="1200" dirty="0"/>
            <a:t> </a:t>
          </a:r>
          <a:r>
            <a:rPr lang="en-US" sz="2900" b="0" i="0" kern="1200" dirty="0" err="1"/>
            <a:t>hiểu</a:t>
          </a:r>
          <a:r>
            <a:rPr lang="en-US" sz="2900" b="0" i="0" kern="1200" dirty="0"/>
            <a:t> </a:t>
          </a:r>
          <a:r>
            <a:rPr lang="en-US" sz="2900" b="0" i="0" kern="1200" dirty="0" err="1"/>
            <a:t>về</a:t>
          </a:r>
          <a:r>
            <a:rPr lang="en-US" sz="2900" b="0" i="0" kern="1200" dirty="0"/>
            <a:t> </a:t>
          </a:r>
          <a:r>
            <a:rPr lang="en-US" sz="2900" b="0" i="0" kern="1200" dirty="0" err="1"/>
            <a:t>quy</a:t>
          </a:r>
          <a:r>
            <a:rPr lang="en-US" sz="2900" b="0" i="0" kern="1200" dirty="0"/>
            <a:t> </a:t>
          </a:r>
          <a:r>
            <a:rPr lang="en-US" sz="2900" b="0" i="0" kern="1200" dirty="0" err="1"/>
            <a:t>trình</a:t>
          </a:r>
          <a:r>
            <a:rPr lang="en-US" sz="2900" b="0" i="0" kern="1200" dirty="0"/>
            <a:t> </a:t>
          </a:r>
          <a:r>
            <a:rPr lang="en-US" sz="2900" b="0" i="0" kern="1200" dirty="0" err="1"/>
            <a:t>làm</a:t>
          </a:r>
          <a:r>
            <a:rPr lang="en-US" sz="2900" b="0" i="0" kern="1200" dirty="0"/>
            <a:t> </a:t>
          </a:r>
          <a:r>
            <a:rPr lang="en-US" sz="2900" b="0" i="0" kern="1200" dirty="0" err="1"/>
            <a:t>việc</a:t>
          </a:r>
          <a:endParaRPr lang="en-US" sz="2900" kern="1200" dirty="0"/>
        </a:p>
      </dsp:txBody>
      <dsp:txXfrm>
        <a:off x="188645" y="412147"/>
        <a:ext cx="4518564" cy="1412051"/>
      </dsp:txXfrm>
    </dsp:sp>
    <dsp:sp modelId="{68B1890C-4A2C-4CE0-9E6F-578ED969DB8D}">
      <dsp:nvSpPr>
        <dsp:cNvPr id="0" name=""/>
        <dsp:cNvSpPr/>
      </dsp:nvSpPr>
      <dsp:spPr>
        <a:xfrm>
          <a:off x="372" y="208184"/>
          <a:ext cx="988436" cy="148265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11F53-23A3-46BC-AC41-DAB326AB6B79}">
      <dsp:nvSpPr>
        <dsp:cNvPr id="0" name=""/>
        <dsp:cNvSpPr/>
      </dsp:nvSpPr>
      <dsp:spPr>
        <a:xfrm>
          <a:off x="5082263" y="412147"/>
          <a:ext cx="4518564" cy="1412051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43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Trang </a:t>
          </a:r>
          <a:r>
            <a:rPr lang="en-US" sz="2900" b="0" i="0" kern="1200" dirty="0" err="1"/>
            <a:t>bị</a:t>
          </a:r>
          <a:r>
            <a:rPr lang="en-US" sz="2900" b="0" i="0" kern="1200" dirty="0"/>
            <a:t> </a:t>
          </a:r>
          <a:r>
            <a:rPr lang="en-US" sz="2900" b="0" i="0" kern="1200" dirty="0" err="1"/>
            <a:t>các</a:t>
          </a:r>
          <a:r>
            <a:rPr lang="en-US" sz="2900" b="0" i="0" kern="1200" dirty="0"/>
            <a:t> </a:t>
          </a:r>
          <a:r>
            <a:rPr lang="en-US" sz="2900" b="0" i="0" kern="1200" dirty="0" err="1"/>
            <a:t>kỹ</a:t>
          </a:r>
          <a:r>
            <a:rPr lang="en-US" sz="2900" b="0" i="0" kern="1200" dirty="0"/>
            <a:t> </a:t>
          </a:r>
          <a:r>
            <a:rPr lang="en-US" sz="2900" b="0" i="0" kern="1200" dirty="0" err="1"/>
            <a:t>năng</a:t>
          </a:r>
          <a:r>
            <a:rPr lang="en-US" sz="2900" b="0" i="0" kern="1200" dirty="0"/>
            <a:t> </a:t>
          </a:r>
          <a:r>
            <a:rPr lang="en-US" sz="2900" b="0" i="0" kern="1200" dirty="0" err="1"/>
            <a:t>mềm</a:t>
          </a:r>
          <a:r>
            <a:rPr lang="en-US" sz="2900" b="0" i="0" kern="1200" dirty="0"/>
            <a:t> </a:t>
          </a:r>
          <a:r>
            <a:rPr lang="en-US" sz="2900" b="0" i="0" kern="1200" dirty="0" err="1"/>
            <a:t>trong</a:t>
          </a:r>
          <a:r>
            <a:rPr lang="en-US" sz="2900" b="0" i="0" kern="1200" dirty="0"/>
            <a:t> </a:t>
          </a:r>
          <a:r>
            <a:rPr lang="en-US" sz="2900" b="0" i="0" kern="1200" dirty="0" err="1"/>
            <a:t>xử</a:t>
          </a:r>
          <a:r>
            <a:rPr lang="en-US" sz="2900" b="0" i="0" kern="1200" dirty="0"/>
            <a:t> </a:t>
          </a:r>
          <a:r>
            <a:rPr lang="en-US" sz="2900" b="0" i="0" kern="1200" dirty="0" err="1"/>
            <a:t>lý</a:t>
          </a:r>
          <a:r>
            <a:rPr lang="en-US" sz="2900" b="0" i="0" kern="1200" dirty="0"/>
            <a:t> </a:t>
          </a:r>
          <a:r>
            <a:rPr lang="en-US" sz="2900" b="0" i="0" kern="1200" dirty="0" err="1"/>
            <a:t>công</a:t>
          </a:r>
          <a:r>
            <a:rPr lang="en-US" sz="2900" b="0" i="0" kern="1200" dirty="0"/>
            <a:t> </a:t>
          </a:r>
          <a:r>
            <a:rPr lang="en-US" sz="2900" b="0" i="0" kern="1200" dirty="0" err="1"/>
            <a:t>việc</a:t>
          </a:r>
          <a:endParaRPr lang="en-US" sz="2900" kern="1200" dirty="0"/>
        </a:p>
      </dsp:txBody>
      <dsp:txXfrm>
        <a:off x="5082263" y="412147"/>
        <a:ext cx="4518564" cy="1412051"/>
      </dsp:txXfrm>
    </dsp:sp>
    <dsp:sp modelId="{584D0408-56E9-47A4-B1B0-0045AA77B796}">
      <dsp:nvSpPr>
        <dsp:cNvPr id="0" name=""/>
        <dsp:cNvSpPr/>
      </dsp:nvSpPr>
      <dsp:spPr>
        <a:xfrm>
          <a:off x="4893989" y="208184"/>
          <a:ext cx="988436" cy="148265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DBC52-DF55-4704-92EC-56590A92EBF7}">
      <dsp:nvSpPr>
        <dsp:cNvPr id="0" name=""/>
        <dsp:cNvSpPr/>
      </dsp:nvSpPr>
      <dsp:spPr>
        <a:xfrm>
          <a:off x="188645" y="2189763"/>
          <a:ext cx="4518564" cy="1412051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43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 err="1"/>
            <a:t>Cung</a:t>
          </a:r>
          <a:r>
            <a:rPr lang="en-US" sz="2900" b="0" i="0" kern="1200" dirty="0"/>
            <a:t> </a:t>
          </a:r>
          <a:r>
            <a:rPr lang="en-US" sz="2900" b="0" i="0" kern="1200" dirty="0" err="1"/>
            <a:t>cấp</a:t>
          </a:r>
          <a:r>
            <a:rPr lang="en-US" sz="2900" b="0" i="0" kern="1200" dirty="0"/>
            <a:t> </a:t>
          </a:r>
          <a:r>
            <a:rPr lang="en-US" sz="2900" b="0" i="0" kern="1200" dirty="0" err="1"/>
            <a:t>kiến</a:t>
          </a:r>
          <a:r>
            <a:rPr lang="en-US" sz="2900" b="0" i="0" kern="1200" dirty="0"/>
            <a:t> </a:t>
          </a:r>
          <a:r>
            <a:rPr lang="en-US" sz="2900" b="0" i="0" kern="1200" dirty="0" err="1"/>
            <a:t>thức</a:t>
          </a:r>
          <a:r>
            <a:rPr lang="en-US" sz="2900" b="0" i="0" kern="1200" dirty="0"/>
            <a:t> </a:t>
          </a:r>
          <a:r>
            <a:rPr lang="en-US" sz="2900" b="0" i="0" kern="1200" dirty="0" err="1"/>
            <a:t>kỹ</a:t>
          </a:r>
          <a:r>
            <a:rPr lang="en-US" sz="2900" b="0" i="0" kern="1200" dirty="0"/>
            <a:t> </a:t>
          </a:r>
          <a:r>
            <a:rPr lang="en-US" sz="2900" b="0" i="0" kern="1200" dirty="0" err="1"/>
            <a:t>thuật</a:t>
          </a:r>
          <a:r>
            <a:rPr lang="en-US" sz="2900" b="0" i="0" kern="1200" dirty="0"/>
            <a:t> </a:t>
          </a:r>
          <a:r>
            <a:rPr lang="en-US" sz="2900" b="0" i="0" kern="1200" dirty="0" err="1"/>
            <a:t>công</a:t>
          </a:r>
          <a:r>
            <a:rPr lang="en-US" sz="2900" b="0" i="0" kern="1200" dirty="0"/>
            <a:t> </a:t>
          </a:r>
          <a:r>
            <a:rPr lang="en-US" sz="2900" b="0" i="0" kern="1200" dirty="0" err="1"/>
            <a:t>nghệ</a:t>
          </a:r>
          <a:r>
            <a:rPr lang="en-US" sz="2900" b="0" i="0" kern="1200" dirty="0"/>
            <a:t> </a:t>
          </a:r>
          <a:r>
            <a:rPr lang="en-US" sz="2900" b="0" i="0" kern="1200" dirty="0" err="1"/>
            <a:t>cần</a:t>
          </a:r>
          <a:r>
            <a:rPr lang="en-US" sz="2900" b="0" i="0" kern="1200" dirty="0"/>
            <a:t> </a:t>
          </a:r>
          <a:r>
            <a:rPr lang="en-US" sz="2900" b="0" i="0" kern="1200" dirty="0" err="1"/>
            <a:t>thiết</a:t>
          </a:r>
          <a:r>
            <a:rPr lang="en-US" sz="2900" b="0" i="0" kern="1200" dirty="0"/>
            <a:t> </a:t>
          </a:r>
          <a:r>
            <a:rPr lang="en-US" sz="2900" b="0" i="0" kern="1200" dirty="0" err="1"/>
            <a:t>và</a:t>
          </a:r>
          <a:r>
            <a:rPr lang="en-US" sz="2900" b="0" i="0" kern="1200" dirty="0"/>
            <a:t> </a:t>
          </a:r>
          <a:r>
            <a:rPr lang="en-US" sz="2900" b="0" i="0" kern="1200" dirty="0" err="1"/>
            <a:t>mới</a:t>
          </a:r>
          <a:r>
            <a:rPr lang="en-US" sz="2900" b="0" i="0" kern="1200" dirty="0"/>
            <a:t> </a:t>
          </a:r>
          <a:r>
            <a:rPr lang="en-US" sz="2900" b="0" i="0" kern="1200" dirty="0" err="1"/>
            <a:t>nhất</a:t>
          </a:r>
          <a:endParaRPr lang="en-US" sz="2900" kern="1200" dirty="0"/>
        </a:p>
      </dsp:txBody>
      <dsp:txXfrm>
        <a:off x="188645" y="2189763"/>
        <a:ext cx="4518564" cy="1412051"/>
      </dsp:txXfrm>
    </dsp:sp>
    <dsp:sp modelId="{C3EE77D2-A496-4C9D-B2E3-5F29C9A219D6}">
      <dsp:nvSpPr>
        <dsp:cNvPr id="0" name=""/>
        <dsp:cNvSpPr/>
      </dsp:nvSpPr>
      <dsp:spPr>
        <a:xfrm>
          <a:off x="372" y="1985800"/>
          <a:ext cx="988436" cy="148265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D7802-0ADA-4F18-969F-5011B5BC848F}">
      <dsp:nvSpPr>
        <dsp:cNvPr id="0" name=""/>
        <dsp:cNvSpPr/>
      </dsp:nvSpPr>
      <dsp:spPr>
        <a:xfrm>
          <a:off x="5082263" y="2189763"/>
          <a:ext cx="4518564" cy="1412051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43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 err="1"/>
            <a:t>Trải</a:t>
          </a:r>
          <a:r>
            <a:rPr lang="en-US" sz="2900" b="0" i="0" kern="1200" dirty="0"/>
            <a:t> </a:t>
          </a:r>
          <a:r>
            <a:rPr lang="en-US" sz="2900" b="0" i="0" kern="1200" dirty="0" err="1"/>
            <a:t>nghiệm</a:t>
          </a:r>
          <a:r>
            <a:rPr lang="en-US" sz="2900" b="0" i="0" kern="1200" dirty="0"/>
            <a:t> </a:t>
          </a:r>
          <a:r>
            <a:rPr lang="en-US" sz="2900" b="0" i="0" kern="1200" dirty="0" err="1"/>
            <a:t>làm</a:t>
          </a:r>
          <a:r>
            <a:rPr lang="en-US" sz="2900" b="0" i="0" kern="1200" dirty="0"/>
            <a:t> </a:t>
          </a:r>
          <a:r>
            <a:rPr lang="en-US" sz="2900" b="0" i="0" kern="1200" dirty="0" err="1"/>
            <a:t>việc</a:t>
          </a:r>
          <a:r>
            <a:rPr lang="en-US" sz="2900" b="0" i="0" kern="1200" dirty="0"/>
            <a:t> </a:t>
          </a:r>
          <a:r>
            <a:rPr lang="en-US" sz="2900" b="0" i="0" kern="1200" dirty="0" err="1"/>
            <a:t>dự</a:t>
          </a:r>
          <a:r>
            <a:rPr lang="en-US" sz="2900" b="0" i="0" kern="1200" dirty="0"/>
            <a:t> </a:t>
          </a:r>
          <a:r>
            <a:rPr lang="en-US" sz="2900" b="0" i="0" kern="1200" dirty="0" err="1"/>
            <a:t>án</a:t>
          </a:r>
          <a:r>
            <a:rPr lang="en-US" sz="2900" b="0" i="0" kern="1200" dirty="0"/>
            <a:t> </a:t>
          </a:r>
          <a:r>
            <a:rPr lang="en-US" sz="2900" b="0" i="0" kern="1200" dirty="0" err="1"/>
            <a:t>thực</a:t>
          </a:r>
          <a:r>
            <a:rPr lang="en-US" sz="2900" b="0" i="0" kern="1200" dirty="0"/>
            <a:t> </a:t>
          </a:r>
          <a:r>
            <a:rPr lang="en-US" sz="2900" b="0" i="0" kern="1200" dirty="0" err="1"/>
            <a:t>tế</a:t>
          </a:r>
          <a:endParaRPr lang="en-US" sz="2900" kern="1200" dirty="0"/>
        </a:p>
      </dsp:txBody>
      <dsp:txXfrm>
        <a:off x="5082263" y="2189763"/>
        <a:ext cx="4518564" cy="1412051"/>
      </dsp:txXfrm>
    </dsp:sp>
    <dsp:sp modelId="{7E69F552-22F0-4690-8129-99316D63A518}">
      <dsp:nvSpPr>
        <dsp:cNvPr id="0" name=""/>
        <dsp:cNvSpPr/>
      </dsp:nvSpPr>
      <dsp:spPr>
        <a:xfrm>
          <a:off x="4893989" y="1985800"/>
          <a:ext cx="988436" cy="148265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46E13-4555-4FDC-A7C7-62D74D5F9DF4}">
      <dsp:nvSpPr>
        <dsp:cNvPr id="0" name=""/>
        <dsp:cNvSpPr/>
      </dsp:nvSpPr>
      <dsp:spPr>
        <a:xfrm>
          <a:off x="39822" y="981619"/>
          <a:ext cx="4644660" cy="546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C6878-967D-4F14-9180-944F7A853B0A}">
      <dsp:nvSpPr>
        <dsp:cNvPr id="0" name=""/>
        <dsp:cNvSpPr/>
      </dsp:nvSpPr>
      <dsp:spPr>
        <a:xfrm>
          <a:off x="39822" y="1186836"/>
          <a:ext cx="341213" cy="3412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AB70A-0B41-4112-85D1-2342BD9D689D}">
      <dsp:nvSpPr>
        <dsp:cNvPr id="0" name=""/>
        <dsp:cNvSpPr/>
      </dsp:nvSpPr>
      <dsp:spPr>
        <a:xfrm>
          <a:off x="39822" y="0"/>
          <a:ext cx="4644660" cy="981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 err="1"/>
            <a:t>Người</a:t>
          </a:r>
          <a:r>
            <a:rPr lang="en-US" sz="6100" kern="1200" dirty="0"/>
            <a:t> </a:t>
          </a:r>
          <a:r>
            <a:rPr lang="en-US" sz="6100" kern="1200" dirty="0" err="1"/>
            <a:t>dùng</a:t>
          </a:r>
          <a:endParaRPr lang="en-US" sz="6100" kern="1200" dirty="0"/>
        </a:p>
      </dsp:txBody>
      <dsp:txXfrm>
        <a:off x="39822" y="0"/>
        <a:ext cx="4644660" cy="981619"/>
      </dsp:txXfrm>
    </dsp:sp>
    <dsp:sp modelId="{844516B2-2245-4300-ABB7-027E5B0BC009}">
      <dsp:nvSpPr>
        <dsp:cNvPr id="0" name=""/>
        <dsp:cNvSpPr/>
      </dsp:nvSpPr>
      <dsp:spPr>
        <a:xfrm>
          <a:off x="39822" y="1982194"/>
          <a:ext cx="341205" cy="341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469AC-8950-4443-8C5F-FAA844AF7DA5}">
      <dsp:nvSpPr>
        <dsp:cNvPr id="0" name=""/>
        <dsp:cNvSpPr/>
      </dsp:nvSpPr>
      <dsp:spPr>
        <a:xfrm>
          <a:off x="364949" y="1755122"/>
          <a:ext cx="4319534" cy="7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Cho </a:t>
          </a:r>
          <a:r>
            <a:rPr lang="en-US" sz="1900" kern="1200" dirty="0" err="1"/>
            <a:t>phép</a:t>
          </a:r>
          <a:r>
            <a:rPr lang="en-US" sz="1900" kern="1200" dirty="0"/>
            <a:t> </a:t>
          </a:r>
          <a:r>
            <a:rPr lang="en-US" sz="1900" kern="1200" dirty="0" err="1"/>
            <a:t>xem</a:t>
          </a:r>
          <a:r>
            <a:rPr lang="en-US" sz="1900" kern="1200" dirty="0"/>
            <a:t> </a:t>
          </a:r>
          <a:r>
            <a:rPr lang="en-US" sz="1900" kern="1200" dirty="0" err="1"/>
            <a:t>bài</a:t>
          </a:r>
          <a:r>
            <a:rPr lang="en-US" sz="1900" kern="1200" dirty="0"/>
            <a:t> </a:t>
          </a:r>
          <a:r>
            <a:rPr lang="en-US" sz="1900" kern="1200" dirty="0" err="1"/>
            <a:t>viết</a:t>
          </a:r>
          <a:endParaRPr lang="en-US" sz="1900" kern="1200" dirty="0"/>
        </a:p>
      </dsp:txBody>
      <dsp:txXfrm>
        <a:off x="364949" y="1755122"/>
        <a:ext cx="4319534" cy="795350"/>
      </dsp:txXfrm>
    </dsp:sp>
    <dsp:sp modelId="{7E89F37A-14F2-4223-B8D8-DFAFFB43BA10}">
      <dsp:nvSpPr>
        <dsp:cNvPr id="0" name=""/>
        <dsp:cNvSpPr/>
      </dsp:nvSpPr>
      <dsp:spPr>
        <a:xfrm>
          <a:off x="39822" y="2777544"/>
          <a:ext cx="341205" cy="341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4BDE-F6B8-4F39-A59F-D6A763A6A69F}">
      <dsp:nvSpPr>
        <dsp:cNvPr id="0" name=""/>
        <dsp:cNvSpPr/>
      </dsp:nvSpPr>
      <dsp:spPr>
        <a:xfrm>
          <a:off x="364949" y="2550472"/>
          <a:ext cx="4319534" cy="7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sz="1900" kern="1200" dirty="0"/>
            <a:t>Cho </a:t>
          </a:r>
          <a:r>
            <a:rPr lang="en-US" sz="1900" kern="1200" dirty="0" err="1"/>
            <a:t>phép</a:t>
          </a:r>
          <a:r>
            <a:rPr lang="en-US" sz="1900" kern="1200" dirty="0"/>
            <a:t> </a:t>
          </a:r>
          <a:r>
            <a:rPr lang="en-US" sz="1900" kern="1200" dirty="0" err="1"/>
            <a:t>tra</a:t>
          </a:r>
          <a:r>
            <a:rPr lang="en-US" sz="1900" kern="1200" dirty="0"/>
            <a:t> </a:t>
          </a:r>
          <a:r>
            <a:rPr lang="en-US" sz="1900" kern="1200" dirty="0" err="1"/>
            <a:t>cứu</a:t>
          </a:r>
          <a:r>
            <a:rPr lang="en-US" sz="1900" kern="1200" dirty="0"/>
            <a:t> </a:t>
          </a:r>
          <a:r>
            <a:rPr lang="en-US" sz="1900" kern="1200" dirty="0" err="1"/>
            <a:t>và</a:t>
          </a:r>
          <a:r>
            <a:rPr lang="en-US" sz="1900" kern="1200" dirty="0"/>
            <a:t> </a:t>
          </a:r>
          <a:r>
            <a:rPr lang="en-US" sz="1900" kern="1200" dirty="0" err="1"/>
            <a:t>phản</a:t>
          </a:r>
          <a:r>
            <a:rPr lang="en-US" sz="1900" kern="1200" dirty="0"/>
            <a:t> </a:t>
          </a:r>
          <a:r>
            <a:rPr lang="en-US" sz="1900" kern="1200" dirty="0" err="1"/>
            <a:t>ánh</a:t>
          </a:r>
          <a:r>
            <a:rPr lang="en-US" sz="1900" kern="1200" dirty="0"/>
            <a:t> </a:t>
          </a:r>
        </a:p>
      </dsp:txBody>
      <dsp:txXfrm>
        <a:off x="364949" y="2550472"/>
        <a:ext cx="4319534" cy="795350"/>
      </dsp:txXfrm>
    </dsp:sp>
    <dsp:sp modelId="{FCCFA768-560A-4A25-964D-088DB93E0858}">
      <dsp:nvSpPr>
        <dsp:cNvPr id="0" name=""/>
        <dsp:cNvSpPr/>
      </dsp:nvSpPr>
      <dsp:spPr>
        <a:xfrm>
          <a:off x="39822" y="3572894"/>
          <a:ext cx="341205" cy="341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7E0EF-C4BC-4514-82B6-9A494E64D985}">
      <dsp:nvSpPr>
        <dsp:cNvPr id="0" name=""/>
        <dsp:cNvSpPr/>
      </dsp:nvSpPr>
      <dsp:spPr>
        <a:xfrm>
          <a:off x="364949" y="3345822"/>
          <a:ext cx="4319534" cy="7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sz="1900" kern="1200" dirty="0"/>
            <a:t>Cho </a:t>
          </a:r>
          <a:r>
            <a:rPr lang="en-US" sz="1900" kern="1200" dirty="0" err="1"/>
            <a:t>phép</a:t>
          </a:r>
          <a:r>
            <a:rPr lang="en-US" sz="1900" kern="1200" dirty="0"/>
            <a:t> </a:t>
          </a:r>
          <a:r>
            <a:rPr lang="en-US" sz="1900" kern="1200" dirty="0" err="1"/>
            <a:t>bình</a:t>
          </a:r>
          <a:r>
            <a:rPr lang="en-US" sz="1900" kern="1200" dirty="0"/>
            <a:t> </a:t>
          </a:r>
          <a:r>
            <a:rPr lang="en-US" sz="1900" kern="1200" dirty="0" err="1"/>
            <a:t>luận</a:t>
          </a:r>
          <a:r>
            <a:rPr lang="en-US" sz="1900" kern="1200" dirty="0"/>
            <a:t> </a:t>
          </a:r>
          <a:r>
            <a:rPr lang="en-US" sz="1900" kern="1200" dirty="0" err="1"/>
            <a:t>các</a:t>
          </a:r>
          <a:r>
            <a:rPr lang="en-US" sz="1900" kern="1200" dirty="0"/>
            <a:t> </a:t>
          </a:r>
          <a:r>
            <a:rPr lang="en-US" sz="1900" kern="1200" dirty="0" err="1"/>
            <a:t>bài</a:t>
          </a:r>
          <a:r>
            <a:rPr lang="en-US" sz="1900" kern="1200" dirty="0"/>
            <a:t> </a:t>
          </a:r>
          <a:r>
            <a:rPr lang="en-US" sz="1900" kern="1200" dirty="0" err="1"/>
            <a:t>viết</a:t>
          </a:r>
          <a:endParaRPr lang="en-US" sz="1900" kern="1200" dirty="0"/>
        </a:p>
      </dsp:txBody>
      <dsp:txXfrm>
        <a:off x="364949" y="3345822"/>
        <a:ext cx="4319534" cy="795350"/>
      </dsp:txXfrm>
    </dsp:sp>
    <dsp:sp modelId="{D420A5DC-7864-4FFA-9E87-FD4A9D97FE6C}">
      <dsp:nvSpPr>
        <dsp:cNvPr id="0" name=""/>
        <dsp:cNvSpPr/>
      </dsp:nvSpPr>
      <dsp:spPr>
        <a:xfrm>
          <a:off x="4916716" y="981619"/>
          <a:ext cx="4644660" cy="546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96663-F6C3-422C-A216-646601A46107}">
      <dsp:nvSpPr>
        <dsp:cNvPr id="0" name=""/>
        <dsp:cNvSpPr/>
      </dsp:nvSpPr>
      <dsp:spPr>
        <a:xfrm>
          <a:off x="4916716" y="1186836"/>
          <a:ext cx="341213" cy="3412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AD13-8445-4129-8CEE-F41EF54D4422}">
      <dsp:nvSpPr>
        <dsp:cNvPr id="0" name=""/>
        <dsp:cNvSpPr/>
      </dsp:nvSpPr>
      <dsp:spPr>
        <a:xfrm>
          <a:off x="4916716" y="0"/>
          <a:ext cx="4644660" cy="981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 err="1"/>
            <a:t>Quản</a:t>
          </a:r>
          <a:r>
            <a:rPr lang="en-US" sz="6100" kern="1200" dirty="0"/>
            <a:t> </a:t>
          </a:r>
          <a:r>
            <a:rPr lang="en-US" sz="6100" kern="1200" dirty="0" err="1"/>
            <a:t>trị</a:t>
          </a:r>
          <a:r>
            <a:rPr lang="en-US" sz="6100" kern="1200" dirty="0"/>
            <a:t> </a:t>
          </a:r>
          <a:r>
            <a:rPr lang="en-US" sz="6100" kern="1200" dirty="0" err="1"/>
            <a:t>viên</a:t>
          </a:r>
          <a:endParaRPr lang="en-US" sz="6100" kern="1200" dirty="0"/>
        </a:p>
      </dsp:txBody>
      <dsp:txXfrm>
        <a:off x="4916716" y="0"/>
        <a:ext cx="4644660" cy="981619"/>
      </dsp:txXfrm>
    </dsp:sp>
    <dsp:sp modelId="{CA1BE327-10F0-4248-A63C-171C4DD1F97D}">
      <dsp:nvSpPr>
        <dsp:cNvPr id="0" name=""/>
        <dsp:cNvSpPr/>
      </dsp:nvSpPr>
      <dsp:spPr>
        <a:xfrm>
          <a:off x="4916716" y="1982194"/>
          <a:ext cx="341205" cy="341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86F39-B6A6-453D-A49A-8CBCFFBEB78C}">
      <dsp:nvSpPr>
        <dsp:cNvPr id="0" name=""/>
        <dsp:cNvSpPr/>
      </dsp:nvSpPr>
      <dsp:spPr>
        <a:xfrm>
          <a:off x="5241842" y="1755122"/>
          <a:ext cx="4319534" cy="7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sz="1900" kern="1200" dirty="0" err="1"/>
            <a:t>Quản</a:t>
          </a:r>
          <a:r>
            <a:rPr lang="en-US" sz="1900" kern="1200" dirty="0"/>
            <a:t> </a:t>
          </a:r>
          <a:r>
            <a:rPr lang="en-US" sz="1900" kern="1200" dirty="0" err="1"/>
            <a:t>lý</a:t>
          </a:r>
          <a:r>
            <a:rPr lang="en-US" sz="1900" kern="1200" dirty="0"/>
            <a:t> </a:t>
          </a:r>
          <a:r>
            <a:rPr lang="en-US" sz="1900" kern="1200" dirty="0" err="1"/>
            <a:t>các</a:t>
          </a:r>
          <a:r>
            <a:rPr lang="en-US" sz="1900" kern="1200" dirty="0"/>
            <a:t> </a:t>
          </a:r>
          <a:r>
            <a:rPr lang="en-US" sz="1900" kern="1200" dirty="0" err="1"/>
            <a:t>tài</a:t>
          </a:r>
          <a:r>
            <a:rPr lang="en-US" sz="1900" kern="1200" dirty="0"/>
            <a:t> </a:t>
          </a:r>
          <a:r>
            <a:rPr lang="en-US" sz="1900" kern="1200" dirty="0" err="1"/>
            <a:t>khoản</a:t>
          </a:r>
          <a:r>
            <a:rPr lang="en-US" sz="1900" kern="1200" dirty="0"/>
            <a:t> </a:t>
          </a:r>
          <a:r>
            <a:rPr lang="en-US" sz="1900" kern="1200" dirty="0" err="1"/>
            <a:t>quản</a:t>
          </a:r>
          <a:r>
            <a:rPr lang="en-US" sz="1900" kern="1200" dirty="0"/>
            <a:t> </a:t>
          </a:r>
          <a:r>
            <a:rPr lang="en-US" sz="1900" kern="1200" dirty="0" err="1"/>
            <a:t>trị</a:t>
          </a:r>
          <a:r>
            <a:rPr lang="en-US" sz="1900" kern="1200" dirty="0"/>
            <a:t> </a:t>
          </a:r>
          <a:r>
            <a:rPr lang="en-US" sz="1900" kern="1200" dirty="0" err="1"/>
            <a:t>viên</a:t>
          </a:r>
          <a:endParaRPr lang="en-US" sz="1900" kern="1200" dirty="0"/>
        </a:p>
      </dsp:txBody>
      <dsp:txXfrm>
        <a:off x="5241842" y="1755122"/>
        <a:ext cx="4319534" cy="795350"/>
      </dsp:txXfrm>
    </dsp:sp>
    <dsp:sp modelId="{C6201CF9-5E50-4802-9C61-B0E2833B20CD}">
      <dsp:nvSpPr>
        <dsp:cNvPr id="0" name=""/>
        <dsp:cNvSpPr/>
      </dsp:nvSpPr>
      <dsp:spPr>
        <a:xfrm>
          <a:off x="4916716" y="2777544"/>
          <a:ext cx="341205" cy="341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853E8-83D1-4FB8-AEF5-4D958F25AF63}">
      <dsp:nvSpPr>
        <dsp:cNvPr id="0" name=""/>
        <dsp:cNvSpPr/>
      </dsp:nvSpPr>
      <dsp:spPr>
        <a:xfrm>
          <a:off x="5241842" y="2550472"/>
          <a:ext cx="4319534" cy="7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tra</a:t>
          </a:r>
          <a:r>
            <a:rPr lang="en-US" sz="1900" kern="1200" dirty="0"/>
            <a:t>, </a:t>
          </a:r>
          <a:r>
            <a:rPr lang="en-US" sz="1900" kern="1200" dirty="0" err="1"/>
            <a:t>chỉnh</a:t>
          </a:r>
          <a:r>
            <a:rPr lang="en-US" sz="1900" kern="1200" dirty="0"/>
            <a:t> </a:t>
          </a:r>
          <a:r>
            <a:rPr lang="en-US" sz="1900" kern="1200" dirty="0" err="1"/>
            <a:t>sửa</a:t>
          </a:r>
          <a:r>
            <a:rPr lang="en-US" sz="1900" kern="1200" dirty="0"/>
            <a:t> </a:t>
          </a:r>
          <a:r>
            <a:rPr lang="en-US" sz="1900" kern="1200" dirty="0" err="1"/>
            <a:t>đăng</a:t>
          </a:r>
          <a:r>
            <a:rPr lang="en-US" sz="1900" kern="1200" dirty="0"/>
            <a:t> </a:t>
          </a:r>
          <a:r>
            <a:rPr lang="en-US" sz="1900" kern="1200" dirty="0" err="1"/>
            <a:t>bài</a:t>
          </a:r>
          <a:r>
            <a:rPr lang="en-US" sz="1900" kern="1200" dirty="0"/>
            <a:t> </a:t>
          </a:r>
          <a:r>
            <a:rPr lang="en-US" sz="1900" kern="1200" dirty="0" err="1"/>
            <a:t>viết</a:t>
          </a:r>
          <a:r>
            <a:rPr lang="en-US" sz="1900" kern="1200" dirty="0"/>
            <a:t> </a:t>
          </a:r>
          <a:r>
            <a:rPr lang="en-US" sz="1900" kern="1200" dirty="0" err="1"/>
            <a:t>mới</a:t>
          </a:r>
          <a:endParaRPr lang="en-US" sz="1900" kern="1200" dirty="0"/>
        </a:p>
      </dsp:txBody>
      <dsp:txXfrm>
        <a:off x="5241842" y="2550472"/>
        <a:ext cx="4319534" cy="795350"/>
      </dsp:txXfrm>
    </dsp:sp>
    <dsp:sp modelId="{E7D545DD-4C30-494A-8CB1-8ED16163FA7F}">
      <dsp:nvSpPr>
        <dsp:cNvPr id="0" name=""/>
        <dsp:cNvSpPr/>
      </dsp:nvSpPr>
      <dsp:spPr>
        <a:xfrm>
          <a:off x="4916716" y="3572894"/>
          <a:ext cx="341205" cy="341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C1A42-A811-42FF-8915-DB42CB4FDDDF}">
      <dsp:nvSpPr>
        <dsp:cNvPr id="0" name=""/>
        <dsp:cNvSpPr/>
      </dsp:nvSpPr>
      <dsp:spPr>
        <a:xfrm>
          <a:off x="5241842" y="3345822"/>
          <a:ext cx="4319534" cy="7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US" sz="1900" kern="1200" dirty="0" err="1"/>
            <a:t>Quản</a:t>
          </a:r>
          <a:r>
            <a:rPr lang="en-US" sz="1900" kern="1200" dirty="0"/>
            <a:t> </a:t>
          </a:r>
          <a:r>
            <a:rPr lang="en-US" sz="1900" kern="1200" dirty="0" err="1"/>
            <a:t>lý</a:t>
          </a:r>
          <a:r>
            <a:rPr lang="en-US" sz="1900" kern="1200" dirty="0"/>
            <a:t> </a:t>
          </a:r>
          <a:r>
            <a:rPr lang="en-US" sz="1900" kern="1200" dirty="0" err="1"/>
            <a:t>thông</a:t>
          </a:r>
          <a:r>
            <a:rPr lang="en-US" sz="1900" kern="1200" dirty="0"/>
            <a:t> tin </a:t>
          </a:r>
          <a:r>
            <a:rPr lang="en-US" sz="1900" kern="1200" dirty="0" err="1"/>
            <a:t>lên</a:t>
          </a:r>
          <a:r>
            <a:rPr lang="en-US" sz="1900" kern="1200" dirty="0"/>
            <a:t> </a:t>
          </a:r>
          <a:r>
            <a:rPr lang="en-US" sz="1900" kern="1200" dirty="0" err="1"/>
            <a:t>các</a:t>
          </a:r>
          <a:r>
            <a:rPr lang="en-US" sz="1900" kern="1200" dirty="0"/>
            <a:t> </a:t>
          </a:r>
          <a:r>
            <a:rPr lang="en-US" sz="1900" kern="1200" dirty="0" err="1"/>
            <a:t>nhóm</a:t>
          </a:r>
          <a:r>
            <a:rPr lang="en-US" sz="1900" kern="1200" dirty="0"/>
            <a:t> tin </a:t>
          </a:r>
          <a:r>
            <a:rPr lang="en-US" sz="1900" kern="1200" dirty="0" err="1"/>
            <a:t>danh</a:t>
          </a:r>
          <a:r>
            <a:rPr lang="en-US" sz="1900" kern="1200" dirty="0"/>
            <a:t> </a:t>
          </a:r>
          <a:r>
            <a:rPr lang="en-US" sz="1900" kern="1200" dirty="0" err="1"/>
            <a:t>mục</a:t>
          </a:r>
          <a:endParaRPr lang="en-US" sz="1900" kern="1200" dirty="0"/>
        </a:p>
      </dsp:txBody>
      <dsp:txXfrm>
        <a:off x="5241842" y="3345822"/>
        <a:ext cx="4319534" cy="795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53874-605A-40C1-B85C-A14C89F85B53}">
      <dsp:nvSpPr>
        <dsp:cNvPr id="0" name=""/>
        <dsp:cNvSpPr/>
      </dsp:nvSpPr>
      <dsp:spPr>
        <a:xfrm>
          <a:off x="3840479" y="465"/>
          <a:ext cx="5760720" cy="18138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Học</a:t>
          </a:r>
          <a:r>
            <a:rPr lang="en-US" sz="1600" kern="1200" dirty="0"/>
            <a:t> </a:t>
          </a:r>
          <a:r>
            <a:rPr lang="en-US" sz="1600" kern="1200" dirty="0" err="1"/>
            <a:t>được</a:t>
          </a:r>
          <a:r>
            <a:rPr lang="en-US" sz="1600" kern="1200" dirty="0"/>
            <a:t> </a:t>
          </a:r>
          <a:r>
            <a:rPr lang="en-US" sz="1600" kern="1200" dirty="0" err="1"/>
            <a:t>thêm</a:t>
          </a:r>
          <a:r>
            <a:rPr lang="en-US" sz="1600" kern="1200" dirty="0"/>
            <a:t> </a:t>
          </a:r>
          <a:r>
            <a:rPr lang="en-US" sz="1600" kern="1200" dirty="0" err="1"/>
            <a:t>kiến</a:t>
          </a:r>
          <a:r>
            <a:rPr lang="en-US" sz="1600" kern="1200" dirty="0"/>
            <a:t> </a:t>
          </a:r>
          <a:r>
            <a:rPr lang="en-US" sz="1600" kern="1200" dirty="0" err="1"/>
            <a:t>thức</a:t>
          </a:r>
          <a:r>
            <a:rPr lang="en-US" sz="1600" kern="1200" dirty="0"/>
            <a:t> </a:t>
          </a:r>
          <a:r>
            <a:rPr lang="en-US" sz="1600" kern="1200" dirty="0" err="1"/>
            <a:t>sử</a:t>
          </a:r>
          <a:r>
            <a:rPr lang="en-US" sz="1600" kern="1200" dirty="0"/>
            <a:t> </a:t>
          </a:r>
          <a:r>
            <a:rPr lang="en-US" sz="1600" kern="1200" dirty="0" err="1"/>
            <a:t>dụng</a:t>
          </a:r>
          <a:r>
            <a:rPr lang="en-US" sz="1600" kern="1200" dirty="0"/>
            <a:t> Git </a:t>
          </a:r>
          <a:r>
            <a:rPr lang="en-US" sz="1600" kern="1200" dirty="0" err="1"/>
            <a:t>để</a:t>
          </a:r>
          <a:r>
            <a:rPr lang="en-US" sz="1600" kern="1200" dirty="0"/>
            <a:t> </a:t>
          </a:r>
          <a:r>
            <a:rPr lang="en-US" sz="1600" kern="1200" dirty="0" err="1"/>
            <a:t>làm</a:t>
          </a:r>
          <a:r>
            <a:rPr lang="en-US" sz="1600" kern="1200" dirty="0"/>
            <a:t> </a:t>
          </a:r>
          <a:r>
            <a:rPr lang="en-US" sz="1600" kern="1200" dirty="0" err="1"/>
            <a:t>việc</a:t>
          </a:r>
          <a:r>
            <a:rPr lang="en-US" sz="1600" kern="1200" dirty="0"/>
            <a:t> </a:t>
          </a:r>
          <a:r>
            <a:rPr lang="en-US" sz="1600" kern="1200" dirty="0" err="1"/>
            <a:t>nhóm</a:t>
          </a:r>
          <a:r>
            <a:rPr lang="en-U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Sử</a:t>
          </a:r>
          <a:r>
            <a:rPr lang="en-US" sz="1600" kern="1200" dirty="0"/>
            <a:t> </a:t>
          </a:r>
          <a:r>
            <a:rPr lang="en-US" sz="1600" kern="1200" dirty="0" err="1"/>
            <a:t>dụng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thư</a:t>
          </a:r>
          <a:r>
            <a:rPr lang="en-US" sz="1600" kern="1200" dirty="0"/>
            <a:t> </a:t>
          </a:r>
          <a:r>
            <a:rPr lang="en-US" sz="1600" kern="1200" dirty="0" err="1"/>
            <a:t>viện</a:t>
          </a:r>
          <a:r>
            <a:rPr lang="en-US" sz="1600" kern="1200" dirty="0"/>
            <a:t> Bootstrap </a:t>
          </a:r>
          <a:r>
            <a:rPr lang="en-US" sz="1600" kern="1200" dirty="0" err="1"/>
            <a:t>để</a:t>
          </a:r>
          <a:r>
            <a:rPr lang="en-US" sz="1600" kern="1200" dirty="0"/>
            <a:t> </a:t>
          </a:r>
          <a:r>
            <a:rPr lang="en-US" sz="1600" kern="1200" dirty="0" err="1"/>
            <a:t>xây</a:t>
          </a:r>
          <a:r>
            <a:rPr lang="en-US" sz="1600" kern="1200" dirty="0"/>
            <a:t> </a:t>
          </a:r>
          <a:r>
            <a:rPr lang="en-US" sz="1600" kern="1200" dirty="0" err="1"/>
            <a:t>dựng</a:t>
          </a:r>
          <a:r>
            <a:rPr lang="en-US" sz="1600" kern="1200" dirty="0"/>
            <a:t> </a:t>
          </a:r>
          <a:r>
            <a:rPr lang="en-US" sz="1600" kern="1200" dirty="0" err="1"/>
            <a:t>giao</a:t>
          </a:r>
          <a:r>
            <a:rPr lang="en-US" sz="1600" kern="1200" dirty="0"/>
            <a:t> </a:t>
          </a:r>
          <a:r>
            <a:rPr lang="en-US" sz="1600" kern="1200" dirty="0" err="1"/>
            <a:t>diện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</a:t>
          </a:r>
          <a:r>
            <a:rPr lang="en-US" sz="1600" kern="1200" dirty="0" err="1"/>
            <a:t>cách</a:t>
          </a:r>
          <a:r>
            <a:rPr lang="en-US" sz="1600" kern="1200" dirty="0"/>
            <a:t> </a:t>
          </a:r>
          <a:r>
            <a:rPr lang="en-US" sz="1600" kern="1200" dirty="0" err="1"/>
            <a:t>tối</a:t>
          </a:r>
          <a:r>
            <a:rPr lang="en-US" sz="1600" kern="1200" dirty="0"/>
            <a:t> </a:t>
          </a:r>
          <a:r>
            <a:rPr lang="en-US" sz="1600" kern="1200" dirty="0" err="1"/>
            <a:t>ưu</a:t>
          </a:r>
          <a:r>
            <a:rPr lang="en-US" sz="1600" kern="1200" dirty="0"/>
            <a:t>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dễ</a:t>
          </a:r>
          <a:r>
            <a:rPr lang="en-US" sz="1600" kern="1200" dirty="0"/>
            <a:t> </a:t>
          </a:r>
          <a:r>
            <a:rPr lang="en-US" sz="1600" kern="1200" dirty="0" err="1"/>
            <a:t>dàng</a:t>
          </a:r>
          <a:r>
            <a:rPr lang="en-U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Biết</a:t>
          </a:r>
          <a:r>
            <a:rPr lang="en-US" sz="1600" kern="1200" dirty="0"/>
            <a:t> </a:t>
          </a:r>
          <a:r>
            <a:rPr lang="en-US" sz="1600" kern="1200" dirty="0" err="1"/>
            <a:t>cách</a:t>
          </a:r>
          <a:r>
            <a:rPr lang="en-US" sz="1600" kern="1200" dirty="0"/>
            <a:t> </a:t>
          </a:r>
          <a:r>
            <a:rPr lang="en-US" sz="1600" kern="1200" dirty="0" err="1"/>
            <a:t>vận</a:t>
          </a:r>
          <a:r>
            <a:rPr lang="en-US" sz="1600" kern="1200" dirty="0"/>
            <a:t> </a:t>
          </a:r>
          <a:r>
            <a:rPr lang="en-US" sz="1600" kern="1200" dirty="0" err="1"/>
            <a:t>hành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</a:t>
          </a:r>
          <a:r>
            <a:rPr lang="en-US" sz="1600" kern="1200" dirty="0" err="1"/>
            <a:t>quy</a:t>
          </a:r>
          <a:r>
            <a:rPr lang="en-US" sz="1600" kern="1200" dirty="0"/>
            <a:t> </a:t>
          </a:r>
          <a:r>
            <a:rPr lang="en-US" sz="1600" kern="1200" dirty="0" err="1"/>
            <a:t>trình</a:t>
          </a:r>
          <a:r>
            <a:rPr lang="en-US" sz="1600" kern="1200" dirty="0"/>
            <a:t> </a:t>
          </a:r>
          <a:r>
            <a:rPr lang="en-US" sz="1600" kern="1200" dirty="0" err="1"/>
            <a:t>phát</a:t>
          </a:r>
          <a:r>
            <a:rPr lang="en-US" sz="1600" kern="1200" dirty="0"/>
            <a:t> </a:t>
          </a:r>
          <a:r>
            <a:rPr lang="en-US" sz="1600" kern="1200" dirty="0" err="1"/>
            <a:t>triển</a:t>
          </a:r>
          <a:r>
            <a:rPr lang="en-US" sz="1600" kern="1200" dirty="0"/>
            <a:t> </a:t>
          </a:r>
          <a:r>
            <a:rPr lang="en-US" sz="1600" kern="1200" dirty="0" err="1"/>
            <a:t>phần</a:t>
          </a:r>
          <a:r>
            <a:rPr lang="en-US" sz="1600" kern="1200" dirty="0"/>
            <a:t> </a:t>
          </a:r>
          <a:r>
            <a:rPr lang="en-US" sz="1600" kern="1200" dirty="0" err="1"/>
            <a:t>mềm</a:t>
          </a:r>
          <a:r>
            <a:rPr lang="en-US" sz="1600" kern="1200" dirty="0"/>
            <a:t> Scrum.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3840479" y="227195"/>
        <a:ext cx="5080529" cy="1360382"/>
      </dsp:txXfrm>
    </dsp:sp>
    <dsp:sp modelId="{E9CE9D30-3DC9-43BF-913A-AC04FC9A38C7}">
      <dsp:nvSpPr>
        <dsp:cNvPr id="0" name=""/>
        <dsp:cNvSpPr/>
      </dsp:nvSpPr>
      <dsp:spPr>
        <a:xfrm>
          <a:off x="0" y="465"/>
          <a:ext cx="3840480" cy="1813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Về</a:t>
          </a:r>
          <a:r>
            <a:rPr lang="en-US" sz="5400" kern="1200" dirty="0"/>
            <a:t> </a:t>
          </a:r>
          <a:r>
            <a:rPr lang="en-US" sz="5400" kern="1200" dirty="0" err="1"/>
            <a:t>kiến</a:t>
          </a:r>
          <a:r>
            <a:rPr lang="en-US" sz="5400" kern="1200" dirty="0"/>
            <a:t> </a:t>
          </a:r>
          <a:r>
            <a:rPr lang="en-US" sz="5400" kern="1200" dirty="0" err="1"/>
            <a:t>thức</a:t>
          </a:r>
          <a:endParaRPr lang="en-US" sz="5400" kern="1200" dirty="0"/>
        </a:p>
      </dsp:txBody>
      <dsp:txXfrm>
        <a:off x="88544" y="89009"/>
        <a:ext cx="3663392" cy="1636754"/>
      </dsp:txXfrm>
    </dsp:sp>
    <dsp:sp modelId="{12C1FC41-8E9A-4F24-BD94-52373BF53A0C}">
      <dsp:nvSpPr>
        <dsp:cNvPr id="0" name=""/>
        <dsp:cNvSpPr/>
      </dsp:nvSpPr>
      <dsp:spPr>
        <a:xfrm>
          <a:off x="3840479" y="1995692"/>
          <a:ext cx="5760720" cy="18138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Tăng</a:t>
          </a:r>
          <a:r>
            <a:rPr lang="en-US" sz="1800" kern="1200" dirty="0"/>
            <a:t> </a:t>
          </a:r>
          <a:r>
            <a:rPr lang="en-US" sz="1800" kern="1200" dirty="0" err="1"/>
            <a:t>khả</a:t>
          </a:r>
          <a:r>
            <a:rPr lang="en-US" sz="1800" kern="1200" dirty="0"/>
            <a:t> </a:t>
          </a:r>
          <a:r>
            <a:rPr lang="en-US" sz="1800" kern="1200" dirty="0" err="1"/>
            <a:t>năng</a:t>
          </a:r>
          <a:r>
            <a:rPr lang="en-US" sz="1800" kern="1200" dirty="0"/>
            <a:t> </a:t>
          </a:r>
          <a:r>
            <a:rPr lang="en-US" sz="1800" kern="1200" dirty="0" err="1"/>
            <a:t>hoạt</a:t>
          </a:r>
          <a:r>
            <a:rPr lang="en-US" sz="1800" kern="1200" dirty="0"/>
            <a:t> </a:t>
          </a:r>
          <a:r>
            <a:rPr lang="en-US" sz="1800" kern="1200" dirty="0" err="1"/>
            <a:t>động</a:t>
          </a:r>
          <a:r>
            <a:rPr lang="en-US" sz="1800" kern="1200" dirty="0"/>
            <a:t> </a:t>
          </a:r>
          <a:r>
            <a:rPr lang="en-US" sz="1800" kern="1200" dirty="0" err="1"/>
            <a:t>nhóm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Biết</a:t>
          </a:r>
          <a:r>
            <a:rPr lang="en-US" sz="1800" kern="1200" dirty="0"/>
            <a:t> </a:t>
          </a:r>
          <a:r>
            <a:rPr lang="en-US" sz="1800" kern="1200" dirty="0" err="1"/>
            <a:t>cách</a:t>
          </a:r>
          <a:r>
            <a:rPr lang="en-US" sz="1800" kern="1200" dirty="0"/>
            <a:t> </a:t>
          </a:r>
          <a:r>
            <a:rPr lang="en-US" sz="1800" kern="1200" dirty="0" err="1"/>
            <a:t>trình</a:t>
          </a:r>
          <a:r>
            <a:rPr lang="en-US" sz="1800" kern="1200" dirty="0"/>
            <a:t> </a:t>
          </a:r>
          <a:r>
            <a:rPr lang="en-US" sz="1800" kern="1200" dirty="0" err="1"/>
            <a:t>bày</a:t>
          </a:r>
          <a:r>
            <a:rPr lang="en-US" sz="1800" kern="1200" dirty="0"/>
            <a:t> </a:t>
          </a:r>
          <a:r>
            <a:rPr lang="en-US" sz="1800" kern="1200" dirty="0" err="1"/>
            <a:t>viết</a:t>
          </a:r>
          <a:r>
            <a:rPr lang="en-US" sz="1800" kern="1200" dirty="0"/>
            <a:t> </a:t>
          </a:r>
          <a:r>
            <a:rPr lang="en-US" sz="1800" kern="1200" dirty="0" err="1"/>
            <a:t>kỹ</a:t>
          </a:r>
          <a:r>
            <a:rPr lang="en-US" sz="1800" kern="1200" dirty="0"/>
            <a:t> </a:t>
          </a:r>
          <a:r>
            <a:rPr lang="en-US" sz="1800" kern="1200" dirty="0" err="1"/>
            <a:t>thuật</a:t>
          </a:r>
          <a:r>
            <a:rPr lang="en-US" sz="1800" kern="1200" dirty="0"/>
            <a:t> </a:t>
          </a:r>
          <a:r>
            <a:rPr lang="en-US" sz="1800" kern="1200" dirty="0" err="1"/>
            <a:t>đầy</a:t>
          </a:r>
          <a:r>
            <a:rPr lang="en-US" sz="1800" kern="1200" dirty="0"/>
            <a:t> </a:t>
          </a:r>
          <a:r>
            <a:rPr lang="en-US" sz="1800" kern="1200" dirty="0" err="1"/>
            <a:t>đủ</a:t>
          </a:r>
          <a:r>
            <a:rPr lang="en-US" sz="1800" kern="1200" dirty="0"/>
            <a:t>, </a:t>
          </a:r>
          <a:r>
            <a:rPr lang="en-US" sz="1800" kern="1200" dirty="0" err="1"/>
            <a:t>rõ</a:t>
          </a:r>
          <a:r>
            <a:rPr lang="en-US" sz="1800" kern="1200" dirty="0"/>
            <a:t> </a:t>
          </a:r>
          <a:r>
            <a:rPr lang="en-US" sz="1800" kern="1200" dirty="0" err="1"/>
            <a:t>ràng</a:t>
          </a:r>
          <a:r>
            <a:rPr lang="en-US" sz="1800" kern="1200" dirty="0"/>
            <a:t> </a:t>
          </a:r>
          <a:r>
            <a:rPr lang="en-US" sz="1800" kern="1200" dirty="0" err="1"/>
            <a:t>hơn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Tăng</a:t>
          </a:r>
          <a:r>
            <a:rPr lang="en-US" sz="1800" kern="1200" dirty="0"/>
            <a:t> </a:t>
          </a:r>
          <a:r>
            <a:rPr lang="en-US" sz="1800" kern="1200" dirty="0" err="1"/>
            <a:t>khả</a:t>
          </a:r>
          <a:r>
            <a:rPr lang="en-US" sz="1800" kern="1200" dirty="0"/>
            <a:t> </a:t>
          </a:r>
          <a:r>
            <a:rPr lang="en-US" sz="1800" kern="1200" dirty="0" err="1"/>
            <a:t>năng</a:t>
          </a:r>
          <a:r>
            <a:rPr lang="en-US" sz="1800" kern="1200" dirty="0"/>
            <a:t> </a:t>
          </a:r>
          <a:r>
            <a:rPr lang="en-US" sz="1800" kern="1200" dirty="0" err="1"/>
            <a:t>giao</a:t>
          </a:r>
          <a:r>
            <a:rPr lang="en-US" sz="1800" kern="1200" dirty="0"/>
            <a:t> </a:t>
          </a:r>
          <a:r>
            <a:rPr lang="en-US" sz="1800" kern="1200" dirty="0" err="1"/>
            <a:t>tiếp</a:t>
          </a:r>
          <a:r>
            <a:rPr lang="en-US" sz="1800" kern="1200" dirty="0"/>
            <a:t>, </a:t>
          </a:r>
          <a:r>
            <a:rPr lang="en-US" sz="1800" kern="1200" dirty="0" err="1"/>
            <a:t>tư</a:t>
          </a:r>
          <a:r>
            <a:rPr lang="en-US" sz="1800" kern="1200" dirty="0"/>
            <a:t> </a:t>
          </a:r>
          <a:r>
            <a:rPr lang="en-US" sz="1800" kern="1200" dirty="0" err="1"/>
            <a:t>duy</a:t>
          </a:r>
          <a:r>
            <a:rPr lang="en-US" sz="1800" kern="1200" dirty="0"/>
            <a:t> </a:t>
          </a:r>
          <a:r>
            <a:rPr lang="en-US" sz="1800" kern="1200" dirty="0" err="1"/>
            <a:t>phản</a:t>
          </a:r>
          <a:r>
            <a:rPr lang="en-US" sz="1800" kern="1200" dirty="0"/>
            <a:t> </a:t>
          </a:r>
          <a:r>
            <a:rPr lang="en-US" sz="1800" kern="1200" dirty="0" err="1"/>
            <a:t>biện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3840479" y="2222422"/>
        <a:ext cx="5080529" cy="1360382"/>
      </dsp:txXfrm>
    </dsp:sp>
    <dsp:sp modelId="{BECC9957-775A-4F19-9604-585927556CC9}">
      <dsp:nvSpPr>
        <dsp:cNvPr id="0" name=""/>
        <dsp:cNvSpPr/>
      </dsp:nvSpPr>
      <dsp:spPr>
        <a:xfrm>
          <a:off x="0" y="1995692"/>
          <a:ext cx="3840480" cy="1813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Về</a:t>
          </a:r>
          <a:r>
            <a:rPr lang="en-US" sz="5400" kern="1200" dirty="0"/>
            <a:t> </a:t>
          </a:r>
          <a:r>
            <a:rPr lang="en-US" sz="5400" kern="1200" dirty="0" err="1"/>
            <a:t>kỹ</a:t>
          </a:r>
          <a:r>
            <a:rPr lang="en-US" sz="5400" kern="1200" dirty="0"/>
            <a:t> </a:t>
          </a:r>
          <a:r>
            <a:rPr lang="en-US" sz="5400" kern="1200" dirty="0" err="1"/>
            <a:t>năng</a:t>
          </a:r>
          <a:endParaRPr lang="en-US" sz="5400" kern="1200" dirty="0"/>
        </a:p>
      </dsp:txBody>
      <dsp:txXfrm>
        <a:off x="88544" y="2084236"/>
        <a:ext cx="3663392" cy="163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6C860-953B-41BB-B0F6-5B14679BDAB0}" type="datetime1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07/06/2019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25760F-8927-4987-BB3A-1AD4FAEA54F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869989-EB00-4EE7-BCB5-25BDC5BB29F8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vi-VN" smtClean="0">
                <a:latin typeface="Segoe UI Bold" panose="020B0802040204020203" pitchFamily="34" charset="0"/>
                <a:cs typeface="Segoe UI Bold" panose="020B0802040204020203" pitchFamily="34" charset="0"/>
              </a:rPr>
              <a:pPr rtl="0"/>
              <a:t>1</a:t>
            </a:fld>
            <a:endParaRPr lang="vi-VN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60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Hình ảnh Trang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2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20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012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r>
              <a:rPr lang="vi-VN" smtClean="0"/>
              <a:t>Thêm chân trang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Thêm chân trang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Thêm chân trang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Thêm chân trang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r>
              <a:rPr lang="vi-VN" smtClean="0"/>
              <a:t>Thêm chân trang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Thêm chân trang</a:t>
            </a:r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Thêm chân trang</a:t>
            </a:r>
            <a:endParaRPr lang="vi-V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Thêm chân trang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Thêm chân trang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Thêm chân trang</a:t>
            </a:r>
            <a:endParaRPr lang="vi-V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Thêm chân trang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7928A42-F9C7-424C-ACF0-510363E3F223}" type="datetime1">
              <a:rPr lang="vi-VN" smtClean="0"/>
              <a:pPr/>
              <a:t>07/06/2019</a:t>
            </a:fld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Thêm chân trang</a:t>
            </a:r>
            <a:endParaRPr lang="vi-V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vi-VN" smtClean="0"/>
              <a:pPr/>
              <a:t>‹#›</a:t>
            </a:fld>
            <a:endParaRPr lang="vi-VN" dirty="0"/>
          </a:p>
        </p:txBody>
      </p:sp>
      <p:grpSp>
        <p:nvGrpSpPr>
          <p:cNvPr id="15" name="Nhóm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7" name="Đường nối Thẳng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ờng nối Thẳng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ờng nối Thẳng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Đường nối Thẳng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Đường nối Thẳng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Đường nối Thẳng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Đường nối Thẳng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Đường nối Thẳng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Đường nối Thẳng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Đường nối Thẳng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Đường nối Thẳng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Đường nối Thẳng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Đường nối Thẳng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Đường nối Thẳng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Đường nối Thẳng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Nhóm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3" name="Đường nối Thẳng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Đường nối Thẳng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Đường nối Thẳng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Đường nối Thẳng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Đường nối Thẳng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Nhóm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64" name="Đường nối Thẳng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Đường nối Thẳng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Đường nối Thẳng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Đường nối Thẳng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Đường nối Thẳng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Đường nối Thẳng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Đường nối Thẳng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Đường nối Thẳng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Đường nối Thẳng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Đường nối Thẳng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Nhóm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7" name="Đường nối Thẳng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Đường nối Thẳng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Đường nối Thẳng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Đường nối Thẳng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Đường nối Thẳng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Nhóm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Đường nối Thẳng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Đường nối Thẳng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Đường nối Thẳng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Đường nối Thẳng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Đường nối Thẳng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Đường nối Thẳng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Đường nối Thẳng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Đường nối Thẳng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Đường nối Thẳng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Đường nối Thẳng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" name="Đường nối Thẳng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883954" y="2841841"/>
            <a:ext cx="9875520" cy="1472184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THỰC </a:t>
            </a:r>
            <a:r>
              <a:rPr 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br>
              <a:rPr 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ĐIỆN THOẠI DI ĐỘNG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1149212"/>
          </a:xfrm>
        </p:spPr>
        <p:txBody>
          <a:bodyPr rtlCol="0">
            <a:normAutofit/>
          </a:bodyPr>
          <a:lstStyle/>
          <a:p>
            <a:pPr rtl="0"/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3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Dũng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rtl="0"/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9F8B67ED-CFF5-4551-9C91-83B69DD5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GUI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ERD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isc.DESKTOP-VBL1PQ6\Desktop\On-Job\erd website bán đt.png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8804366" cy="4130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068583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8C54A23B-E1FE-4FA5-88B5-F7E823C1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ơng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SCRUM</a:t>
            </a:r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xmlns="" id="{39FA649C-C4D6-4069-8160-6FA86081E89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436704412"/>
              </p:ext>
            </p:extLst>
          </p:nvPr>
        </p:nvGraphicFramePr>
        <p:xfrm>
          <a:off x="1295400" y="3381375"/>
          <a:ext cx="9601200" cy="1559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xmlns="" val="320101219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420786241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3789969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1143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370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trò</a:t>
                      </a:r>
                      <a:r>
                        <a:rPr lang="en-US" dirty="0"/>
                        <a:t> …</a:t>
                      </a:r>
                    </a:p>
                    <a:p>
                      <a:r>
                        <a:rPr lang="en-US" dirty="0" err="1"/>
                        <a:t>Tôi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muốn</a:t>
                      </a:r>
                      <a:r>
                        <a:rPr lang="en-US" dirty="0"/>
                        <a:t> …</a:t>
                      </a:r>
                    </a:p>
                    <a:p>
                      <a:r>
                        <a:rPr lang="en-US" dirty="0" err="1"/>
                        <a:t>Để</a:t>
                      </a:r>
                      <a:r>
                        <a:rPr lang="en-US" dirty="0"/>
                        <a:t>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Story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1253796"/>
                  </a:ext>
                </a:extLst>
              </a:tr>
            </a:tbl>
          </a:graphicData>
        </a:graphic>
      </p:graphicFrame>
      <p:sp>
        <p:nvSpPr>
          <p:cNvPr id="9" name="Hộp Văn bản 8">
            <a:extLst>
              <a:ext uri="{FF2B5EF4-FFF2-40B4-BE49-F238E27FC236}">
                <a16:creationId xmlns:a16="http://schemas.microsoft.com/office/drawing/2014/main" xmlns="" id="{45FE9FFA-4399-4552-B749-976C7A134767}"/>
              </a:ext>
            </a:extLst>
          </p:cNvPr>
          <p:cNvSpPr txBox="1"/>
          <p:nvPr/>
        </p:nvSpPr>
        <p:spPr>
          <a:xfrm>
            <a:off x="1295400" y="1959808"/>
            <a:ext cx="9601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0443761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UAN\Desktop\usersto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709" y="426808"/>
            <a:ext cx="10006148" cy="5735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1938989"/>
      </p:ext>
    </p:extLst>
  </p:cSld>
  <p:clrMapOvr>
    <a:masterClrMapping/>
  </p:clrMapOvr>
  <p:transition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49FC890B-4E18-4C66-AE7B-D1F64343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9954" cy="1143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ơng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SCRUM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xmlns="" id="{6FB05DA6-2DD0-4462-8E9A-D849EF219417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295400" y="1981200"/>
            <a:ext cx="9601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xmlns="" id="{384C7A07-AE3E-4799-A332-4787C0B0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3831879"/>
              </p:ext>
            </p:extLst>
          </p:nvPr>
        </p:nvGraphicFramePr>
        <p:xfrm>
          <a:off x="2032000" y="3544153"/>
          <a:ext cx="8128000" cy="2239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115708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749069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4703708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964562728"/>
                    </a:ext>
                  </a:extLst>
                </a:gridCol>
              </a:tblGrid>
              <a:tr h="21152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026013"/>
                  </a:ext>
                </a:extLst>
              </a:tr>
              <a:tr h="15992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trò</a:t>
                      </a:r>
                      <a:r>
                        <a:rPr lang="en-US" dirty="0"/>
                        <a:t> …</a:t>
                      </a:r>
                    </a:p>
                    <a:p>
                      <a:r>
                        <a:rPr lang="en-US" dirty="0" err="1"/>
                        <a:t>Tôi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muốn</a:t>
                      </a:r>
                      <a:r>
                        <a:rPr lang="en-US" dirty="0"/>
                        <a:t> …</a:t>
                      </a:r>
                    </a:p>
                    <a:p>
                      <a:r>
                        <a:rPr lang="en-US" dirty="0" err="1"/>
                        <a:t>Để</a:t>
                      </a:r>
                      <a:r>
                        <a:rPr lang="en-US" dirty="0"/>
                        <a:t> …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Dựa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tạp</a:t>
                      </a:r>
                      <a:r>
                        <a:rPr lang="en-US" dirty="0"/>
                        <a:t>, </a:t>
                      </a:r>
                      <a:r>
                        <a:rPr lang="en-US" dirty="0" err="1" smtClean="0"/>
                        <a:t>sự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475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8980298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703" y="0"/>
            <a:ext cx="10737668" cy="55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2838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A13997AA-AA91-4376-B07A-92D737B4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ơng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SCRUM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F2252C54-3232-4D4A-A872-064C093D51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95400" y="1981201"/>
            <a:ext cx="9601200" cy="914399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Story đ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Task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ng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xmlns="" id="{AA61959B-F2D6-4784-A1C2-3393C70A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8988674"/>
              </p:ext>
            </p:extLst>
          </p:nvPr>
        </p:nvGraphicFramePr>
        <p:xfrm>
          <a:off x="1590674" y="2895600"/>
          <a:ext cx="9153524" cy="3200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8381">
                  <a:extLst>
                    <a:ext uri="{9D8B030D-6E8A-4147-A177-3AD203B41FA5}">
                      <a16:colId xmlns:a16="http://schemas.microsoft.com/office/drawing/2014/main" xmlns="" val="331782822"/>
                    </a:ext>
                  </a:extLst>
                </a:gridCol>
                <a:gridCol w="2288381">
                  <a:extLst>
                    <a:ext uri="{9D8B030D-6E8A-4147-A177-3AD203B41FA5}">
                      <a16:colId xmlns:a16="http://schemas.microsoft.com/office/drawing/2014/main" xmlns="" val="2770099610"/>
                    </a:ext>
                  </a:extLst>
                </a:gridCol>
                <a:gridCol w="2288381">
                  <a:extLst>
                    <a:ext uri="{9D8B030D-6E8A-4147-A177-3AD203B41FA5}">
                      <a16:colId xmlns:a16="http://schemas.microsoft.com/office/drawing/2014/main" xmlns="" val="3153122931"/>
                    </a:ext>
                  </a:extLst>
                </a:gridCol>
                <a:gridCol w="2288381">
                  <a:extLst>
                    <a:ext uri="{9D8B030D-6E8A-4147-A177-3AD203B41FA5}">
                      <a16:colId xmlns:a16="http://schemas.microsoft.com/office/drawing/2014/main" xmlns="" val="351206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BackLog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957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vi-VN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Là: quản trị website tôi muốn đăng nhập trang quản trị để sử dụng các chức năng bên trong: xem chi tiết đơn hàng, quản lý thông tin sản phẩm....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vi-VN" sz="18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Thiết kế giao diện chức năng đăng nhập </a:t>
                      </a:r>
                      <a:endParaRPr kumimoji="0" lang="en-US" sz="18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vi-VN" sz="18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Xử lý back-end chức năng đăng nhập</a:t>
                      </a:r>
                      <a:endParaRPr kumimoji="0" lang="en-US" sz="18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vi-VN" sz="18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Truy vấn lấy email, password nhân viên đăng 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Công Trịnh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smtClean="0"/>
                        <a:t>Trần Minh Tuấn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smtClean="0"/>
                        <a:t>Lê Ngọc Thanh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smtClean="0"/>
                        <a:t>Trần Thị Kim Ngân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900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8894107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UAN\Desktop\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258" y="280852"/>
            <a:ext cx="11094993" cy="5202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078257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712778F8-EAB7-44EC-BFED-794DDAE0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9144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GitLab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7474" y="1188720"/>
            <a:ext cx="5748201" cy="43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C:\Users\TUAN\Desktop\gitlab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509" y="1201783"/>
            <a:ext cx="5434148" cy="4271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25093917"/>
      </p:ext>
    </p:extLst>
  </p:cSld>
  <p:clrMapOvr>
    <a:masterClrMapping/>
  </p:clrMapOvr>
  <p:transition spd="med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7C8ACC9B-4BF1-4F4C-BC5B-DD367936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Bootstrap 4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9218F61-72AE-4C79-999A-44CC73AFAC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framework HTML, CSS, </a:t>
            </a:r>
            <a:r>
              <a:rPr lang="en-US" dirty="0" err="1"/>
              <a:t>và</a:t>
            </a:r>
            <a:r>
              <a:rPr lang="en-US" dirty="0"/>
              <a:t> JavaScript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triên</a:t>
            </a:r>
            <a:r>
              <a:rPr lang="en-US" dirty="0"/>
              <a:t> responsive web mobile. </a:t>
            </a:r>
          </a:p>
          <a:p>
            <a:r>
              <a:rPr lang="vi-VN" dirty="0" err="1"/>
              <a:t>Bootstrap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framework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website</a:t>
            </a:r>
            <a:r>
              <a:rPr lang="vi-VN" dirty="0"/>
              <a:t> </a:t>
            </a:r>
            <a:r>
              <a:rPr lang="vi-VN" dirty="0" err="1"/>
              <a:t>reponsive</a:t>
            </a:r>
            <a:r>
              <a:rPr lang="vi-VN" dirty="0"/>
              <a:t> nhanh hơn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hơn</a:t>
            </a:r>
            <a:r>
              <a:rPr lang="en-US" dirty="0"/>
              <a:t> </a:t>
            </a:r>
            <a:r>
              <a:rPr lang="vi-VN" dirty="0" err="1"/>
              <a:t>Bootstrap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HTML </a:t>
            </a:r>
            <a:r>
              <a:rPr lang="vi-VN" dirty="0" err="1"/>
              <a:t>templates</a:t>
            </a:r>
            <a:r>
              <a:rPr lang="vi-VN" dirty="0"/>
              <a:t>, CSS </a:t>
            </a:r>
            <a:r>
              <a:rPr lang="vi-VN" dirty="0" err="1"/>
              <a:t>templates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Javascript</a:t>
            </a:r>
            <a:r>
              <a:rPr lang="vi-VN" dirty="0"/>
              <a:t> tao ra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như: </a:t>
            </a:r>
            <a:r>
              <a:rPr lang="vi-VN" dirty="0" err="1"/>
              <a:t>typography</a:t>
            </a:r>
            <a:r>
              <a:rPr lang="vi-VN" dirty="0"/>
              <a:t>, </a:t>
            </a:r>
            <a:r>
              <a:rPr lang="vi-VN" dirty="0" err="1"/>
              <a:t>forms</a:t>
            </a:r>
            <a:r>
              <a:rPr lang="vi-VN" dirty="0"/>
              <a:t>, </a:t>
            </a:r>
            <a:r>
              <a:rPr lang="vi-VN" dirty="0" err="1"/>
              <a:t>buttons</a:t>
            </a:r>
            <a:r>
              <a:rPr lang="vi-VN" dirty="0"/>
              <a:t>, </a:t>
            </a:r>
            <a:r>
              <a:rPr lang="vi-VN" dirty="0" err="1"/>
              <a:t>tables</a:t>
            </a:r>
            <a:r>
              <a:rPr lang="vi-VN" dirty="0"/>
              <a:t>, </a:t>
            </a:r>
            <a:r>
              <a:rPr lang="vi-VN" dirty="0" err="1"/>
              <a:t>navigation</a:t>
            </a:r>
            <a:r>
              <a:rPr lang="vi-VN" dirty="0"/>
              <a:t>, </a:t>
            </a:r>
            <a:r>
              <a:rPr lang="vi-VN" dirty="0" err="1"/>
              <a:t>modals</a:t>
            </a:r>
            <a:r>
              <a:rPr lang="vi-VN" dirty="0"/>
              <a:t>, </a:t>
            </a:r>
            <a:r>
              <a:rPr lang="vi-VN" dirty="0" err="1"/>
              <a:t>image</a:t>
            </a:r>
            <a:r>
              <a:rPr lang="vi-VN" dirty="0"/>
              <a:t> </a:t>
            </a:r>
            <a:r>
              <a:rPr lang="vi-VN" dirty="0" err="1"/>
              <a:t>carousels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74214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UAN\Desktop\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320" y="0"/>
            <a:ext cx="5547274" cy="5231674"/>
          </a:xfrm>
          <a:prstGeom prst="rect">
            <a:avLst/>
          </a:prstGeom>
          <a:noFill/>
        </p:spPr>
      </p:pic>
      <p:pic>
        <p:nvPicPr>
          <p:cNvPr id="5123" name="Picture 3" descr="C:\Users\TUAN\Desktop\r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4288" y="0"/>
            <a:ext cx="5504089" cy="5427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8468401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 ISC Quang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vi-VN" sz="3200" dirty="0">
              <a:latin typeface="Times New Roman" pitchFamily="18" charset="0"/>
              <a:cs typeface="Times New Roman" pitchFamily="18" charset="0"/>
            </a:endParaRPr>
          </a:p>
          <a:p>
            <a:pPr rt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thuyết</a:t>
            </a:r>
            <a:endParaRPr lang="vi-VN" sz="3200" dirty="0">
              <a:latin typeface="Times New Roman" pitchFamily="18" charset="0"/>
              <a:cs typeface="Times New Roman" pitchFamily="18" charset="0"/>
            </a:endParaRPr>
          </a:p>
          <a:p>
            <a:pPr rtl="0"/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nghiệm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rtl="0"/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luận</a:t>
            </a:r>
            <a:endParaRPr lang="vi-VN" sz="3200" dirty="0">
              <a:latin typeface="Times New Roman" pitchFamily="18" charset="0"/>
              <a:cs typeface="Times New Roman" pitchFamily="18" charset="0"/>
            </a:endParaRPr>
          </a:p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617762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ỗ dành sẵn cho Văn bản 5"/>
          <p:cNvSpPr>
            <a:spLocks noGrp="1"/>
          </p:cNvSpPr>
          <p:nvPr>
            <p:ph type="body" sz="half" idx="2"/>
          </p:nvPr>
        </p:nvSpPr>
        <p:spPr>
          <a:xfrm>
            <a:off x="9334572" y="1388201"/>
            <a:ext cx="1468410" cy="4956048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vi-VN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149" y="300168"/>
            <a:ext cx="6587081" cy="335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5212" y="3317688"/>
            <a:ext cx="6560956" cy="335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94409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5A838351-A08E-4A3E-83F6-CA36A91C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903B07EC-3819-4473-870F-728968CB51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hàng,sản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túi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.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.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3486269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B7F7285D-DBA6-4210-8964-6351B565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5B115FC1-0622-4BE9-87F4-685AB61523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Website .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55493"/>
      </p:ext>
    </p:extLst>
  </p:cSld>
  <p:clrMapOvr>
    <a:masterClrMapping/>
  </p:clrMapOvr>
  <p:transition spd="med">
    <p:wheel spokes="8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0221E444-9995-4D67-88FD-29FA32EA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xmlns="" id="{384C48FC-1E1C-4DC8-8402-8210346CE8D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839725721"/>
              </p:ext>
            </p:extLst>
          </p:nvPr>
        </p:nvGraphicFramePr>
        <p:xfrm>
          <a:off x="1295400" y="1646238"/>
          <a:ext cx="9601200" cy="414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05811010"/>
      </p:ext>
    </p:extLst>
  </p:cSld>
  <p:clrMapOvr>
    <a:masterClrMapping/>
  </p:clrMapOvr>
  <p:transition spd="med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94CBC9F5-D474-4DFC-97A3-DE44C8FD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vi-VN" dirty="0">
                <a:solidFill>
                  <a:schemeClr val="tx1"/>
                </a:solidFill>
              </a:rPr>
              <a:t>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9346201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D6D1D35F-B486-476D-829A-BF8F3024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5C42BB1B-A372-4F89-BCFB-D6C330136B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Front End: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BootStrap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4, JavaScript,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Back End: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MVC.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Database: MySQL.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WampSever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TomCat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Eclipse.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968900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934F217C-A52F-4A44-B51B-8E7E5FEA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ợc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TUAN\Desktop\UC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55" y="1619794"/>
            <a:ext cx="10802982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5616630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4432CF6-796B-4C83-BED8-3553BD51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TUAN\Desktop\Untitle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652" y="1541417"/>
            <a:ext cx="9731828" cy="448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2322279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DE5EB6E4-273D-4E8D-86F3-ACBE3A8A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593650"/>
      </p:ext>
    </p:extLst>
  </p:cSld>
  <p:clrMapOvr>
    <a:masterClrMapping/>
  </p:clrMapOvr>
  <p:transition spd="med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0B3C51DA-10FA-439A-85B1-A200A421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9712028"/>
      </p:ext>
    </p:extLst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78121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CNTT - ISC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iscquangtrung.edu.vn/files/media/Ve%20ISC/SaigonTech-forweb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578" y="1698171"/>
            <a:ext cx="10633166" cy="399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CB3D313C-D497-45A9-BCCC-C55CADC8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ợc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xmlns="" id="{7A9A744B-F7E6-4D5E-8DDB-95EFED2F0B6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98224300"/>
              </p:ext>
            </p:extLst>
          </p:nvPr>
        </p:nvGraphicFramePr>
        <p:xfrm>
          <a:off x="609600" y="1600200"/>
          <a:ext cx="99568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47446907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034001A3-9988-4FB8-B7AC-83B4D1BB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KẾT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49E8DF58-FEF3-4C6C-A62B-B1BC706266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Website.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2212959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514538CB-4F8B-4C5A-80F7-D4D08A43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ợc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144B3188-553D-4DB0-B8AD-BA2D320338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Website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BootStrap4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fontAlgn="base"/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7753329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EE745CE-CA10-492F-AE25-00700297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CẢM </a:t>
            </a:r>
            <a:r>
              <a:rPr lang="vi-VN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 CÁC THẦY CÔ ĐÃ LẮNG NGHE</a:t>
            </a:r>
          </a:p>
        </p:txBody>
      </p:sp>
      <p:sp>
        <p:nvSpPr>
          <p:cNvPr id="20482" name="AutoShape 2" descr="HÃ¬nh áº£nh cÃ³ liÃªn qu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HÃ¬nh áº£nh cÃ³ liÃªn qu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6" name="Picture 6" descr="Káº¿t quáº£ hÃ¬nh áº£nh cho thanks for liste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769" y="1622922"/>
            <a:ext cx="10973980" cy="3219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186656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B8B7A155-52E8-4E1B-96F6-DB1766C8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AC0FFD0C-AE15-4B3D-9500-39F9DD2359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WORKFORCE SOULUTION CENTER (ISC – Quang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VNITO Alliance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Nam),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SaiGonTech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Saigon Institute Of Technology),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Minh). </a:t>
            </a:r>
          </a:p>
          <a:p>
            <a:endParaRPr lang="en-US" dirty="0"/>
          </a:p>
        </p:txBody>
      </p:sp>
      <p:pic>
        <p:nvPicPr>
          <p:cNvPr id="4" name="Picture 4" descr="VNITO Alliance logo">
            <a:extLst>
              <a:ext uri="{FF2B5EF4-FFF2-40B4-BE49-F238E27FC236}">
                <a16:creationId xmlns:a16="http://schemas.microsoft.com/office/drawing/2014/main" xmlns="" id="{14102148-6A08-435E-99C2-CD2195CA9E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76675"/>
            <a:ext cx="22002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QTSC logo">
            <a:extLst>
              <a:ext uri="{FF2B5EF4-FFF2-40B4-BE49-F238E27FC236}">
                <a16:creationId xmlns:a16="http://schemas.microsoft.com/office/drawing/2014/main" xmlns="" id="{AA6A1CC3-0457-486C-A0A9-461FE84BCF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6710" y="3886200"/>
            <a:ext cx="218313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7" descr="HCA logo">
            <a:extLst>
              <a:ext uri="{FF2B5EF4-FFF2-40B4-BE49-F238E27FC236}">
                <a16:creationId xmlns:a16="http://schemas.microsoft.com/office/drawing/2014/main" xmlns="" id="{FFAF08BE-BE45-4FEC-A829-B84F1D72C51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85751" y="3933518"/>
            <a:ext cx="2239010" cy="110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aigonTech logo">
            <a:extLst>
              <a:ext uri="{FF2B5EF4-FFF2-40B4-BE49-F238E27FC236}">
                <a16:creationId xmlns:a16="http://schemas.microsoft.com/office/drawing/2014/main" xmlns="" id="{644C1529-F53D-4518-8BF0-B86506FB708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7347" y="3886814"/>
            <a:ext cx="2143125" cy="1142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9574437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B809CB3C-2553-4BF9-B8F9-22AE18D3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1EC31CC-A4A6-427A-AB9C-29D83C1F92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nay.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656000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C1D78E4-62D9-4187-9CBD-B78FD7EF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xmlns="" id="{700AC636-FE7D-4DA1-8B20-7620C4F8762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479977570"/>
              </p:ext>
            </p:extLst>
          </p:nvPr>
        </p:nvGraphicFramePr>
        <p:xfrm>
          <a:off x="609600" y="1600200"/>
          <a:ext cx="99568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7457385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8766EC6A-5EDF-453E-B57A-1E5C3254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Sau khi </a:t>
            </a:r>
            <a:r>
              <a:rPr lang="vi-VN" b="1" dirty="0" err="1">
                <a:solidFill>
                  <a:srgbClr val="FF0000"/>
                </a:solidFill>
              </a:rPr>
              <a:t>kết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thúc</a:t>
            </a:r>
            <a:r>
              <a:rPr lang="vi-VN" b="1" dirty="0">
                <a:solidFill>
                  <a:srgbClr val="FF0000"/>
                </a:solidFill>
              </a:rPr>
              <a:t> chương </a:t>
            </a:r>
            <a:r>
              <a:rPr lang="vi-VN" b="1" dirty="0" err="1">
                <a:solidFill>
                  <a:srgbClr val="FF0000"/>
                </a:solidFill>
              </a:rPr>
              <a:t>trình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đào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tạo</a:t>
            </a:r>
            <a:r>
              <a:rPr lang="vi-VN" b="1" dirty="0">
                <a:solidFill>
                  <a:srgbClr val="FF0000"/>
                </a:solidFill>
              </a:rPr>
              <a:t>, </a:t>
            </a:r>
            <a:r>
              <a:rPr lang="vi-VN" b="1" dirty="0" err="1">
                <a:solidFill>
                  <a:srgbClr val="FF0000"/>
                </a:solidFill>
              </a:rPr>
              <a:t>học</a:t>
            </a:r>
            <a:r>
              <a:rPr lang="vi-VN" b="1" dirty="0">
                <a:solidFill>
                  <a:srgbClr val="FF0000"/>
                </a:solidFill>
              </a:rPr>
              <a:t> viên </a:t>
            </a:r>
            <a:r>
              <a:rPr lang="vi-VN" b="1" dirty="0" err="1">
                <a:solidFill>
                  <a:srgbClr val="FF0000"/>
                </a:solidFill>
              </a:rPr>
              <a:t>có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khả</a:t>
            </a:r>
            <a:r>
              <a:rPr lang="vi-VN" b="1" dirty="0">
                <a:solidFill>
                  <a:srgbClr val="FF0000"/>
                </a:solidFill>
              </a:rPr>
              <a:t> năng: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2A157616-F5EB-41B0-A978-B4FF749330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công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đúng</a:t>
            </a:r>
            <a:r>
              <a:rPr lang="vi-VN" dirty="0"/>
              <a:t> quy </a:t>
            </a:r>
            <a:r>
              <a:rPr lang="vi-VN" dirty="0" err="1"/>
              <a:t>trình</a:t>
            </a:r>
            <a:endParaRPr lang="vi-VN" dirty="0"/>
          </a:p>
          <a:p>
            <a:r>
              <a:rPr lang="vi-VN" dirty="0"/>
              <a:t>Làm việc độc lập cũng như </a:t>
            </a:r>
            <a:r>
              <a:rPr lang="vi-VN" dirty="0" smtClean="0"/>
              <a:t>trong </a:t>
            </a:r>
            <a:r>
              <a:rPr lang="vi-VN" dirty="0"/>
              <a:t>một tập thể</a:t>
            </a:r>
          </a:p>
          <a:p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nhất</a:t>
            </a:r>
            <a:endParaRPr lang="vi-VN" dirty="0"/>
          </a:p>
          <a:p>
            <a:r>
              <a:rPr lang="vi-VN" dirty="0"/>
              <a:t>Bắt tay ngay vào các dự án thực </a:t>
            </a:r>
            <a:r>
              <a:rPr lang="vi-VN" dirty="0" smtClean="0"/>
              <a:t>tế</a:t>
            </a:r>
            <a:endParaRPr lang="en-US" dirty="0" smtClean="0"/>
          </a:p>
          <a:p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dồi</a:t>
            </a:r>
            <a:r>
              <a:rPr lang="en-US" dirty="0" smtClean="0"/>
              <a:t> ,</a:t>
            </a:r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nghe-nói</a:t>
            </a:r>
            <a:endParaRPr lang="vi-VN" dirty="0"/>
          </a:p>
          <a:p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</a:t>
            </a:r>
            <a:r>
              <a:rPr lang="vi-VN" dirty="0" err="1"/>
              <a:t>vững</a:t>
            </a:r>
            <a:r>
              <a:rPr lang="vi-VN" dirty="0"/>
              <a:t> </a:t>
            </a:r>
            <a:r>
              <a:rPr lang="vi-VN" dirty="0" err="1"/>
              <a:t>chắc</a:t>
            </a:r>
            <a:r>
              <a:rPr lang="vi-VN" dirty="0"/>
              <a:t>,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học</a:t>
            </a:r>
            <a:r>
              <a:rPr lang="vi-VN" dirty="0"/>
              <a:t> viên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công ty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trong </a:t>
            </a:r>
            <a:r>
              <a:rPr lang="vi-VN" dirty="0" err="1"/>
              <a:t>lĩnh</a:t>
            </a:r>
            <a:r>
              <a:rPr lang="vi-VN" dirty="0"/>
              <a:t> </a:t>
            </a:r>
            <a:r>
              <a:rPr lang="vi-VN" dirty="0" err="1"/>
              <a:t>vực</a:t>
            </a:r>
            <a:r>
              <a:rPr lang="vi-VN" dirty="0"/>
              <a:t> CNTT.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787328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9D63C4BA-EE79-42EB-8C94-AA9DAA16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" y="157073"/>
            <a:ext cx="9956800" cy="11430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D4BFEAE8-E076-402E-9537-225A08C317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Bootstrap 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Tìm hiểu về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GUI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ERD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xmlns="" val="3953548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0CE2A604-26BF-4372-A49F-C049C2E4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GUI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ERD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C:\Users\isc.DESKTOP-VBL1PQ6\Desktop\On-Job\trangchu.jpg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3954" y="1776548"/>
            <a:ext cx="2447864" cy="409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isc.DESKTOP-VBL1PQ6\Desktop\On-Job\Shop.jpg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422470" y="1776547"/>
            <a:ext cx="2351313" cy="386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isc.DESKTOP-VBL1PQ6\Desktop\On-Job\Cart.jpg"/>
          <p:cNvPicPr/>
          <p:nvPr/>
        </p:nvPicPr>
        <p:blipFill>
          <a:blip r:embed="rId4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08914" y="1815738"/>
            <a:ext cx="2612571" cy="389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isc.DESKTOP-VBL1PQ6\Desktop\On-Job\Admin_Product.jpg"/>
          <p:cNvPicPr/>
          <p:nvPr/>
        </p:nvPicPr>
        <p:blipFill>
          <a:blip r:embed="rId5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961118" y="1789611"/>
            <a:ext cx="2299065" cy="3944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68105187"/>
      </p:ext>
    </p:extLst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304</TotalTime>
  <Words>1145</Words>
  <Application>Microsoft Office PowerPoint</Application>
  <PresentationFormat>Custom</PresentationFormat>
  <Paragraphs>129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  BÁO CÁO THỰC TẬP  XÂY DỰNG WEBSITE BÁN ĐIỆN THOẠI DI ĐỘNG. </vt:lpstr>
      <vt:lpstr>Nội dung trình bày:</vt:lpstr>
      <vt:lpstr>Tổng quan về isc quang trung Trung tâm giải pháp nguồn nhân lực CNTT - ISC Quang Trung</vt:lpstr>
      <vt:lpstr>Tổ chức hoạt động</vt:lpstr>
      <vt:lpstr>Mục tiêu thành lập:</vt:lpstr>
      <vt:lpstr>Mô hình đào tạo</vt:lpstr>
      <vt:lpstr>Sau khi kết thúc chương trình đào tạo, học viên có khả năng:</vt:lpstr>
      <vt:lpstr>Nội dung công việc khi thực tập:</vt:lpstr>
      <vt:lpstr>Xây dựng GUI và ERD cho website bán hàng</vt:lpstr>
      <vt:lpstr>Xây dựng GUI và ERD cho website bán hàng</vt:lpstr>
      <vt:lpstr>Thực hành phương pháp phát triển phần mềm SCRUM</vt:lpstr>
      <vt:lpstr>Slide 12</vt:lpstr>
      <vt:lpstr>Thực hành phương pháp phát triển phần mềm SCRUM</vt:lpstr>
      <vt:lpstr>Slide 14</vt:lpstr>
      <vt:lpstr>Thực hành phương pháp phát triển phần mềm SCRUM</vt:lpstr>
      <vt:lpstr>Slide 16</vt:lpstr>
      <vt:lpstr>Quản lý dự án trên GitLab</vt:lpstr>
      <vt:lpstr>Bootstrap 4</vt:lpstr>
      <vt:lpstr>Slide 19</vt:lpstr>
      <vt:lpstr>Slide 20</vt:lpstr>
      <vt:lpstr>Mục đích</vt:lpstr>
      <vt:lpstr>Phạm vi đề tài</vt:lpstr>
      <vt:lpstr>Chức Năng</vt:lpstr>
      <vt:lpstr>Cơ sở lý thuyết</vt:lpstr>
      <vt:lpstr>Cơ sở kỹ thuật </vt:lpstr>
      <vt:lpstr>Lược đồ UseCase</vt:lpstr>
      <vt:lpstr>DATABASE</vt:lpstr>
      <vt:lpstr>Thực nghiệm</vt:lpstr>
      <vt:lpstr>Kết luận</vt:lpstr>
      <vt:lpstr>Kết quả thực tập thu được</vt:lpstr>
      <vt:lpstr>KẾT QuẢ</vt:lpstr>
      <vt:lpstr>Nhược điểm</vt:lpstr>
      <vt:lpstr>CẢM ƠN CÁC THẦY CÔ ĐÃ LẮNG NGHE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NGHIÊN CỨU, PHÂN TÍCH, TRANG CỔNG THÔNG TIN PHƯỜNG 12 QUẬN GÒ VẤP.</dc:title>
  <dc:creator>Admin</dc:creator>
  <cp:lastModifiedBy>TUAN</cp:lastModifiedBy>
  <cp:revision>57</cp:revision>
  <dcterms:created xsi:type="dcterms:W3CDTF">2019-06-04T13:37:51Z</dcterms:created>
  <dcterms:modified xsi:type="dcterms:W3CDTF">2019-06-07T17:17:42Z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