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06" r:id="rId5"/>
    <p:sldId id="307" r:id="rId6"/>
    <p:sldId id="309" r:id="rId7"/>
    <p:sldId id="310" r:id="rId8"/>
    <p:sldId id="311" r:id="rId9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696582-B007-431B-9F70-F01D3F1C7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C91A418-5A8D-4312-959C-0378F7AFD5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08B9-05AB-4D01-8DEA-11450C7B59EE}" type="datetime1">
              <a:rPr lang="da-DK" smtClean="0"/>
              <a:t>28-10-2022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A23142D-E31B-431E-A88C-7B540D61EE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71F35C8-25D6-4472-8613-11637F111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F65B-3732-4F37-BD14-10C30289E9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9982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D5D9-3242-4131-98BC-E4286A18D855}" type="datetime1">
              <a:rPr lang="da-DK" smtClean="0"/>
              <a:pPr/>
              <a:t>28-10-2022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670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976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142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5" name="Pladsholder til tekst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17" name="Pladsholder til indhold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a-DK" noProof="0"/>
              <a:t>Titel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Pladsholder til billed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0" name="Pladsholder til billed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1" name="Pladsholder til billed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u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dsholder til billed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32" name="Pladsholder til billed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31" name="Pladsholder til billed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30" name="Pladsholder til billed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a-DK" noProof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3/9/20XX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,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un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Titel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dsholder til tekst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fsnitsoversk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3" name="Pladsholder til billed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og indhol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Titel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pPr rtl="0"/>
              <a:t>‹nr.›</a:t>
            </a:fld>
            <a:endParaRPr lang="da-DK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a-DK" noProof="0"/>
              <a:t>3/9/20XX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a-DK" noProof="0"/>
              <a:t>Præsentationstitel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sz="5400" spc="400" dirty="0">
                <a:solidFill>
                  <a:schemeClr val="bg1"/>
                </a:solidFill>
              </a:rPr>
              <a:t>Cafeteria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da-DK" sz="2000" dirty="0">
                <a:solidFill>
                  <a:schemeClr val="bg1"/>
                </a:solidFill>
              </a:rPr>
              <a:t>Malte</a:t>
            </a:r>
          </a:p>
          <a:p>
            <a:pPr rtl="0"/>
            <a:r>
              <a:rPr lang="da-DK" dirty="0"/>
              <a:t>Daniel</a:t>
            </a:r>
          </a:p>
          <a:p>
            <a:pPr rtl="0"/>
            <a:r>
              <a:rPr lang="da-DK" sz="2000" dirty="0">
                <a:solidFill>
                  <a:schemeClr val="bg1"/>
                </a:solidFill>
              </a:rPr>
              <a:t>Niels</a:t>
            </a:r>
          </a:p>
          <a:p>
            <a:pPr rtl="0"/>
            <a:r>
              <a:rPr lang="da-DK" dirty="0"/>
              <a:t>Jonathan</a:t>
            </a:r>
            <a:endParaRPr lang="da-DK" sz="2000" dirty="0">
              <a:solidFill>
                <a:schemeClr val="bg1"/>
              </a:solidFill>
            </a:endParaRPr>
          </a:p>
          <a:p>
            <a:pPr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da-DK" sz="1800" dirty="0">
                <a:solidFill>
                  <a:schemeClr val="bg1"/>
                </a:solidFill>
              </a:rPr>
              <a:t>Architecture</a:t>
            </a:r>
          </a:p>
          <a:p>
            <a:pPr algn="r" rtl="0"/>
            <a:r>
              <a:rPr lang="da-DK" sz="1800" dirty="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6" name="Pladsholder til billede 5" descr="bjerge ved solnedgang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4/11/2022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Cafeteria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467" y="650240"/>
            <a:ext cx="7780867" cy="1026160"/>
          </a:xfrm>
        </p:spPr>
        <p:txBody>
          <a:bodyPr rtlCol="0">
            <a:normAutofit fontScale="90000"/>
          </a:bodyPr>
          <a:lstStyle/>
          <a:p>
            <a:pPr rtl="0"/>
            <a:r>
              <a:rPr lang="da-DK" b="1" cap="all" spc="400" dirty="0" err="1">
                <a:solidFill>
                  <a:schemeClr val="bg1"/>
                </a:solidFill>
                <a:latin typeface="+mn-lt"/>
              </a:rPr>
              <a:t>IoT</a:t>
            </a:r>
            <a:r>
              <a:rPr lang="da-DK" b="1" cap="all" spc="400" dirty="0">
                <a:solidFill>
                  <a:schemeClr val="bg1"/>
                </a:solidFill>
                <a:latin typeface="+mn-lt"/>
              </a:rPr>
              <a:t> Protocol </a:t>
            </a:r>
            <a:r>
              <a:rPr lang="da-DK" b="1" cap="all" spc="400" dirty="0" err="1">
                <a:solidFill>
                  <a:schemeClr val="bg1"/>
                </a:solidFill>
                <a:latin typeface="+mn-lt"/>
              </a:rPr>
              <a:t>stack</a:t>
            </a:r>
            <a:endParaRPr lang="da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2253B2BF-89E4-4F88-A35E-2328197AA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" t="351" r="3836" b="2863"/>
          <a:stretch/>
        </p:blipFill>
        <p:spPr>
          <a:xfrm>
            <a:off x="3844961" y="1814945"/>
            <a:ext cx="4171877" cy="45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86AE6-9D74-4918-9245-23094E1C6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00" y="618683"/>
            <a:ext cx="8593667" cy="907627"/>
          </a:xfrm>
        </p:spPr>
        <p:txBody>
          <a:bodyPr>
            <a:normAutofit fontScale="90000"/>
          </a:bodyPr>
          <a:lstStyle/>
          <a:p>
            <a:r>
              <a:rPr lang="da-DK" dirty="0"/>
              <a:t>Overview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E22059E-6050-4391-86F6-B1B322DEF963}"/>
              </a:ext>
            </a:extLst>
          </p:cNvPr>
          <p:cNvSpPr txBox="1"/>
          <p:nvPr/>
        </p:nvSpPr>
        <p:spPr>
          <a:xfrm>
            <a:off x="6428509" y="2161309"/>
            <a:ext cx="5652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ESP </a:t>
            </a:r>
            <a:r>
              <a:rPr lang="da-DK" dirty="0" err="1"/>
              <a:t>publishes</a:t>
            </a:r>
            <a:r>
              <a:rPr lang="da-DK" dirty="0"/>
              <a:t> </a:t>
            </a:r>
            <a:r>
              <a:rPr lang="da-DK" dirty="0" err="1"/>
              <a:t>door</a:t>
            </a:r>
            <a:r>
              <a:rPr lang="da-DK" dirty="0"/>
              <a:t> open to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Mobile app </a:t>
            </a:r>
            <a:r>
              <a:rPr lang="da-DK" dirty="0" err="1"/>
              <a:t>subscribes</a:t>
            </a:r>
            <a:r>
              <a:rPr lang="da-DK" dirty="0"/>
              <a:t> to broker. Is </a:t>
            </a:r>
            <a:r>
              <a:rPr lang="da-DK" dirty="0" err="1"/>
              <a:t>door</a:t>
            </a:r>
            <a:r>
              <a:rPr lang="da-DK" dirty="0"/>
              <a:t> open?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If user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coffee</a:t>
            </a:r>
            <a:r>
              <a:rPr lang="da-DK" dirty="0"/>
              <a:t> mobile app </a:t>
            </a:r>
            <a:r>
              <a:rPr lang="da-DK" dirty="0" err="1"/>
              <a:t>publishes</a:t>
            </a:r>
            <a:r>
              <a:rPr lang="da-DK" dirty="0"/>
              <a:t> it to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ESP </a:t>
            </a:r>
            <a:r>
              <a:rPr lang="da-DK" dirty="0" err="1"/>
              <a:t>subscribes</a:t>
            </a:r>
            <a:r>
              <a:rPr lang="da-DK" dirty="0"/>
              <a:t> to broker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whether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coffee</a:t>
            </a:r>
            <a:endParaRPr lang="da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E301947D-3FC2-46EA-A973-6D40AC28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30" y="1650596"/>
            <a:ext cx="4705079" cy="48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53B98-3226-4FB4-9AEB-0764DCB7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312"/>
            <a:ext cx="9144000" cy="1012305"/>
          </a:xfrm>
        </p:spPr>
        <p:txBody>
          <a:bodyPr/>
          <a:lstStyle/>
          <a:p>
            <a:r>
              <a:rPr lang="da-DK" dirty="0"/>
              <a:t>Prototype </a:t>
            </a:r>
            <a:r>
              <a:rPr lang="da-DK" dirty="0" err="1"/>
              <a:t>example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94180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53_TF89338750_Win32" id="{4E6CC1BD-833A-496A-BAD4-DEEAADB54977}" vid="{30080598-5392-42F0-8F35-FA69656D965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{37D44693-60DA-42FE-A46C-8C91E628D58A}tf89338750_win32</Template>
  <TotalTime>77</TotalTime>
  <Words>58</Words>
  <Application>Microsoft Office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Cafeteria</vt:lpstr>
      <vt:lpstr>Agenda</vt:lpstr>
      <vt:lpstr>IoT Protocol stack</vt:lpstr>
      <vt:lpstr>Overview</vt:lpstr>
      <vt:lpstr>Prototype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</dc:title>
  <dc:creator>Daniel Damsgaard Kehlet</dc:creator>
  <cp:lastModifiedBy>Daniel Damsgaard Kehlet</cp:lastModifiedBy>
  <cp:revision>1</cp:revision>
  <dcterms:created xsi:type="dcterms:W3CDTF">2022-10-28T10:14:06Z</dcterms:created>
  <dcterms:modified xsi:type="dcterms:W3CDTF">2022-10-28T11:31:29Z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