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15522-C8AA-4882-A63D-5481C370D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751F232-8152-4D45-84FE-2BD4CBDDD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0F8FD1F-3245-4037-B8EF-45262B93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C351-91C1-4B33-853F-0BE69847EEB6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F6F71BA-EBF4-4DC3-AB3A-4914EB09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15C16C1-3866-4E65-8A45-D35E3B59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BBF7-22F6-4C6B-B8C8-EF58C9992A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98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9E3A3-A6EA-47FD-BCFD-8D0A4EAB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262E29C-2CB0-4CF5-A8FC-696B5377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5FCD9A2-EF5C-4E32-9CD4-360FDE70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C351-91C1-4B33-853F-0BE69847EEB6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6FF79B6-3915-4CF8-879F-726762A6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090757-5BF9-4384-BB7D-8B06F078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BBF7-22F6-4C6B-B8C8-EF58C9992A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120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4A2F093-9C2C-4728-8936-21B3F1A6A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696EE30-16B7-4870-AB18-A87C911ED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3201E04-E5AC-4209-9AAB-CC177286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C351-91C1-4B33-853F-0BE69847EEB6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8DB688-B4D2-469B-A901-D4EA98F2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B2E3A10-8BEB-4A94-B10A-EDF7B1D2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BBF7-22F6-4C6B-B8C8-EF58C9992A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30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1721D-E7C0-4177-AC6F-F7967D16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31044B-D466-4934-AACB-939C0658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3EADD43-A090-4F80-860E-54D38388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C351-91C1-4B33-853F-0BE69847EEB6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C64664-6D9F-449F-B7D4-CA6FDBFA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CADC03D-54A4-4D79-971E-2B1818B3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BBF7-22F6-4C6B-B8C8-EF58C9992A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194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FFB8E-8FC7-40D5-911B-C7D1BC0D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87509E8-2E28-4409-9293-6BED189CE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0476424-7C4A-4391-9FF6-AC6C5837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C351-91C1-4B33-853F-0BE69847EEB6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C20A49-7381-41E4-A494-D1B9B44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72CC1-326D-4BC6-9B18-5759CD3E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BBF7-22F6-4C6B-B8C8-EF58C9992A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259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3D50F-C482-446D-B079-E446333E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D98C8A-4BDE-4463-B849-2147A7072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63DB903-C156-47D7-A230-4814F0721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21F2616-DF50-4444-BAF2-1D8AFF94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C351-91C1-4B33-853F-0BE69847EEB6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238A37B-7D6B-4DF1-A518-EA68ADEC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2711D58-4E12-4C7D-96AD-32F8614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BBF7-22F6-4C6B-B8C8-EF58C9992A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900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3C62C-8B1A-499A-B4C0-86F0C07E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FD96A39-E59B-4349-A41A-1C0E8FE3B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C175286-2673-41EE-BC44-08BD5EF88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019B35D-0DD9-446D-84E5-B8677FA59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246E267-9E91-4656-99AE-C27E35BB7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DE61257-16AC-4379-9811-E1AECBA9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C351-91C1-4B33-853F-0BE69847EEB6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6D899D4-A540-4FD9-966E-D726B295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1AC9B32-F455-4DA8-8871-F5408228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BBF7-22F6-4C6B-B8C8-EF58C9992A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43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DF1D-E1B6-48DC-886E-A4C2989D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D37FC2A-791B-4E15-9B98-F5FFCD6A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C351-91C1-4B33-853F-0BE69847EEB6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48FD9A4-19BD-4BC0-B3AD-53382903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CEC1E01-7F40-4765-B09E-8E49F990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BBF7-22F6-4C6B-B8C8-EF58C9992A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586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55B87FD-BE5F-441C-9607-C4CA2139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C351-91C1-4B33-853F-0BE69847EEB6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59DBD61-9538-495E-842D-B794E501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7848103-8474-4CF0-AB4E-960D86C9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BBF7-22F6-4C6B-B8C8-EF58C9992A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453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42943-053E-4487-96D6-64F2F5E1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9C9DE3-5F84-4CC0-9160-D4A41739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EFF6F7B-61E3-4E5C-A3BB-C22A17779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F7300B-2565-4131-A27F-BDB1CB8B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C351-91C1-4B33-853F-0BE69847EEB6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7560EB2-5ED0-45D6-8473-2821A612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218F1CF-FAE7-4CB2-95C4-0CD781B4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BBF7-22F6-4C6B-B8C8-EF58C9992A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42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1764F-D472-481E-A4E2-F5EED902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88B5F84-6DDA-445E-BCF1-4899844AC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8E7AA45-21B3-4B74-841F-765C45890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52D1805-8C9E-45DF-8112-DE3011A4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C351-91C1-4B33-853F-0BE69847EEB6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775451C-FE28-4FDD-8FFC-60CE4ED3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74F3285-F479-4B25-88F8-F5D70A39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BBF7-22F6-4C6B-B8C8-EF58C9992A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6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3EDB079-05D6-4D14-83F5-00CA020A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1BD9A49-41B9-4948-BFFD-5E9E11A0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401E767-6589-4378-A2FE-D2A229B4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7C351-91C1-4B33-853F-0BE69847EEB6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43F58B-0AD1-440D-AB6B-BE2BF3090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D6C4F19-9D8E-4816-8F25-5248EB2AC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FBBF7-22F6-4C6B-B8C8-EF58C9992A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79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C75CC-82E0-454B-A8AE-A9B02E716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Memento Pattern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391CBF-FCF0-463A-AB63-0C918A25E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Functional pattern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80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8CB6B-2563-4F47-A485-0081F49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Problemstilling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85DB6EE-708C-4691-9131-36B7E8F0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Gendan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et </a:t>
            </a:r>
            <a:r>
              <a:rPr lang="en-US" dirty="0" err="1"/>
              <a:t>tidligere</a:t>
            </a:r>
            <a:r>
              <a:rPr lang="en-US" dirty="0"/>
              <a:t> state</a:t>
            </a:r>
          </a:p>
          <a:p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omkring</a:t>
            </a:r>
            <a:r>
              <a:rPr lang="en-US" dirty="0"/>
              <a:t> </a:t>
            </a:r>
            <a:r>
              <a:rPr lang="en-US" dirty="0" err="1"/>
              <a:t>gemning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gendannelse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states ligger I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anden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(SRP)</a:t>
            </a:r>
          </a:p>
          <a:p>
            <a:r>
              <a:rPr lang="da-DK" dirty="0"/>
              <a:t>Det ønskes ikke at bryde med </a:t>
            </a:r>
            <a:r>
              <a:rPr lang="da-DK" dirty="0" err="1"/>
              <a:t>encapsulation</a:t>
            </a:r>
            <a:r>
              <a:rPr lang="da-DK" dirty="0"/>
              <a:t>. (Eksterne klasser må ikke kende til variable som udgør en state) </a:t>
            </a:r>
          </a:p>
        </p:txBody>
      </p:sp>
    </p:spTree>
    <p:extLst>
      <p:ext uri="{BB962C8B-B14F-4D97-AF65-F5344CB8AC3E}">
        <p14:creationId xmlns:p14="http://schemas.microsoft.com/office/powerpoint/2010/main" val="71877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A3E8B-2548-4E1E-BBFB-7916253E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Løsning</a:t>
            </a:r>
            <a:r>
              <a:rPr lang="en-US" dirty="0"/>
              <a:t>: Memento!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805D2D-2C9C-4128-9B30-ACD2E515F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18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Originator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Caretaker</a:t>
            </a: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F2D5394-D4BF-44F9-B733-F382FA064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11" y="1690688"/>
            <a:ext cx="9413689" cy="39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9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2A401-F0C9-4CD7-AD92-94BCED3E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 pattern </a:t>
            </a:r>
            <a:r>
              <a:rPr lang="en-US" dirty="0" err="1"/>
              <a:t>sekvens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6CDBD3-C9EE-406D-AB12-03B6771A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CB494F8-4059-4F07-AA72-0FEE58DF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71" y="1391493"/>
            <a:ext cx="4873258" cy="54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C42E7-4E09-49F5-A12B-79B77F54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Ulemper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Memento pattern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DC3B8-10F9-4AAF-9647-D9654200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Stiller store </a:t>
            </a:r>
            <a:r>
              <a:rPr lang="en-US" dirty="0" err="1"/>
              <a:t>krav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RAM da hele </a:t>
            </a:r>
            <a:r>
              <a:rPr lang="en-US" dirty="0" err="1"/>
              <a:t>staten</a:t>
            </a:r>
            <a:r>
              <a:rPr lang="en-US" dirty="0"/>
              <a:t> </a:t>
            </a:r>
            <a:r>
              <a:rPr lang="en-US" dirty="0" err="1"/>
              <a:t>gemmes</a:t>
            </a:r>
            <a:r>
              <a:rPr lang="en-US" dirty="0"/>
              <a:t> </a:t>
            </a:r>
            <a:r>
              <a:rPr lang="en-US" dirty="0" err="1"/>
              <a:t>hver</a:t>
            </a:r>
            <a:r>
              <a:rPr lang="en-US" dirty="0"/>
              <a:t> gang (Kunne </a:t>
            </a:r>
            <a:r>
              <a:rPr lang="en-US" dirty="0" err="1"/>
              <a:t>evt</a:t>
            </a:r>
            <a:r>
              <a:rPr lang="en-US" dirty="0"/>
              <a:t>. </a:t>
            </a:r>
            <a:r>
              <a:rPr lang="en-US" dirty="0" err="1"/>
              <a:t>Løses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at </a:t>
            </a:r>
            <a:r>
              <a:rPr lang="en-US" dirty="0" err="1"/>
              <a:t>gemme</a:t>
            </a:r>
            <a:r>
              <a:rPr lang="en-US" dirty="0"/>
              <a:t> delta)</a:t>
            </a:r>
          </a:p>
          <a:p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ineffektivt</a:t>
            </a:r>
            <a:r>
              <a:rPr lang="en-US" dirty="0"/>
              <a:t> I forhold </a:t>
            </a:r>
            <a:r>
              <a:rPr lang="en-US" dirty="0" err="1"/>
              <a:t>til</a:t>
            </a:r>
            <a:r>
              <a:rPr lang="en-US" dirty="0"/>
              <a:t> at alle variable </a:t>
            </a:r>
            <a:r>
              <a:rPr lang="en-US" dirty="0" err="1"/>
              <a:t>skrives</a:t>
            </a:r>
            <a:r>
              <a:rPr lang="en-US" dirty="0"/>
              <a:t>/</a:t>
            </a:r>
            <a:r>
              <a:rPr lang="en-US" dirty="0" err="1"/>
              <a:t>læses</a:t>
            </a:r>
            <a:r>
              <a:rPr lang="en-US" dirty="0"/>
              <a:t> </a:t>
            </a:r>
            <a:r>
              <a:rPr lang="en-US" dirty="0" err="1"/>
              <a:t>selvom</a:t>
            </a:r>
            <a:r>
              <a:rPr lang="en-US" dirty="0"/>
              <a:t> de </a:t>
            </a:r>
            <a:r>
              <a:rPr lang="en-US" dirty="0" err="1"/>
              <a:t>ikke</a:t>
            </a:r>
            <a:r>
              <a:rPr lang="en-US" dirty="0"/>
              <a:t> har </a:t>
            </a:r>
            <a:r>
              <a:rPr lang="en-US" dirty="0" err="1"/>
              <a:t>ændret</a:t>
            </a:r>
            <a:r>
              <a:rPr lang="en-US" dirty="0"/>
              <a:t> sig.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0460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99FB9-0E37-4ED1-B8B6-F4803F11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CarSpeedRegulator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157C9B2-5C98-446F-8406-B6A6B44DB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70" y="1532068"/>
            <a:ext cx="11473459" cy="504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4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7FA1D-23BF-4019-BCC6-6B40DD70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Konklusion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B458286-3B78-49D1-B470-8BF5ECFA3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859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83DF288A5D14D47AE9EA2F25202087D" ma:contentTypeVersion="13" ma:contentTypeDescription="Opret et nyt dokument." ma:contentTypeScope="" ma:versionID="758d645766563651bfbbf171019e4ee9">
  <xsd:schema xmlns:xsd="http://www.w3.org/2001/XMLSchema" xmlns:xs="http://www.w3.org/2001/XMLSchema" xmlns:p="http://schemas.microsoft.com/office/2006/metadata/properties" xmlns:ns3="2f4c5e08-5110-42c5-a75c-a57e6f1a77ca" xmlns:ns4="bbf4bdc1-353d-46ae-874b-aeaa2599a6a1" targetNamespace="http://schemas.microsoft.com/office/2006/metadata/properties" ma:root="true" ma:fieldsID="ad9b7f4fb419e3bef2fbca0242757aab" ns3:_="" ns4:_="">
    <xsd:import namespace="2f4c5e08-5110-42c5-a75c-a57e6f1a77ca"/>
    <xsd:import namespace="bbf4bdc1-353d-46ae-874b-aeaa2599a6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c5e08-5110-42c5-a75c-a57e6f1a7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f4bdc1-353d-46ae-874b-aeaa2599a6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41C22E-A5B1-41CD-8A54-3390E617ED37}">
  <ds:schemaRefs>
    <ds:schemaRef ds:uri="http://www.w3.org/XML/1998/namespace"/>
    <ds:schemaRef ds:uri="bbf4bdc1-353d-46ae-874b-aeaa2599a6a1"/>
    <ds:schemaRef ds:uri="http://purl.org/dc/terms/"/>
    <ds:schemaRef ds:uri="http://purl.org/dc/elements/1.1/"/>
    <ds:schemaRef ds:uri="2f4c5e08-5110-42c5-a75c-a57e6f1a77ca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9DE6285-561F-44FA-8C3B-4F2599B71F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FEF485-D96D-4AE0-9871-50F04F97B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4c5e08-5110-42c5-a75c-a57e6f1a77ca"/>
    <ds:schemaRef ds:uri="bbf4bdc1-353d-46ae-874b-aeaa2599a6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Memento Pattern</vt:lpstr>
      <vt:lpstr>Problemstilling</vt:lpstr>
      <vt:lpstr>Løsning: Memento!</vt:lpstr>
      <vt:lpstr>Memento pattern sekvens</vt:lpstr>
      <vt:lpstr>Ulemper ved Memento pattern</vt:lpstr>
      <vt:lpstr>Example: CarSpeedRegulator</vt:lpstr>
      <vt:lpstr>Konklusion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 Pattern</dc:title>
  <dc:creator>Hans Kobberø</dc:creator>
  <cp:lastModifiedBy>Hans</cp:lastModifiedBy>
  <cp:revision>6</cp:revision>
  <dcterms:created xsi:type="dcterms:W3CDTF">2022-03-31T11:50:47Z</dcterms:created>
  <dcterms:modified xsi:type="dcterms:W3CDTF">2022-03-31T13:33:44Z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0x010100C83DF288A5D14D47AE9EA2F25202087D</vt:lpwstr>
  </property>
</Properties>
</file>