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8E86-2CB2-9CF1-1E20-8018BB5C2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B18A8F-D794-2BC0-2ECF-AC5236AD9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439C8-BDD5-48FA-45BA-05704A07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2F0A4A-9AC2-1A3A-46AB-E37F677A9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7C76F-633D-07A5-CF6D-91C6F915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4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43E52-53ED-9020-2B0C-4E766830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918FA-286F-7CF1-261E-5BB2FC1BF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5952D-D4FA-A891-0A65-85CC6DD4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84FE9-8D16-D542-83A5-9E80C845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1D416-9965-B706-F1EE-FD7169F8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8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25B132-5CF7-313B-C23D-2DD51750B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968321-FBA0-8FB4-54BF-4E43128B7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6E157-1FCD-6831-D53C-0094B17D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A125F-EA05-93AA-987D-81EA1FD2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DED3C-10F2-5E2F-F1C4-40A8D160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4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B038F-2BEE-93FB-0B18-1797B092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72A2-4DEF-10FE-321F-E83F4276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CF6A0-67D8-08A7-0FF5-76F81AF4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65978-0C48-9674-F079-B7EA32B7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4F00-6878-871A-6046-1648ACC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0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AA561-9CDD-6954-78FB-50383394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6D8DF1-74ED-606A-4F5E-41695198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3D57C-266F-CC32-C72A-64C34C0F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F20A8-75FE-4B83-A68D-C5F5612E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16D69-8D5E-2A4D-A7D3-2B94A9C1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3287A-1A1D-836D-752E-3B804CD1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6AF199-04D8-5C3B-C3B7-458BD51D8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2800B4-C095-8984-EE77-D15132E3A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0DC7A-8174-A43C-72A7-07F978CA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7A3DC9-6BC3-4EFE-C899-848B22CD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58F86-1ADB-D7D4-648E-A969FA88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DB58-C350-66CE-25BF-B09CB2C5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342C4-8197-C86C-0A8B-86460ABB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D8730-D80F-FF44-74CE-4115C540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7CA41-6137-78C7-88C1-2BD413BDA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852E33-99CF-BA29-2BAD-69958CF3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D05BBA-587B-4E6C-5268-CB6989D8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982F6B-AC08-1A77-3E97-8E750AB1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F1DCB9-0998-E578-3E5C-28A58330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12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F72FB-7D47-06AB-2390-3DF8DB52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FD90C2-7AA5-F0ED-5DC0-BC257B8A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6A30D-3026-8C12-291A-06A7DFAB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33CBE9-6AFE-B282-1BF4-F8B61016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3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78BC1-132C-91DC-8BAC-3E04BF6A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72BF36-A8C0-25A2-D196-02929DE5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DAA4EA-A95B-4845-0429-7284F9FD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1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603DE-8221-0EC7-D2EF-2E2B1A70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20ED7-9971-16D9-3ABF-8A8E8669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1C01C-D053-D5FB-935D-828FC2D90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FB9AA-7799-7A80-681F-F1B35B82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360B28-8CAE-7A12-5276-0656533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78CA6-399D-EAB0-295B-D1EF3636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4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1E4ED-D773-6471-242F-4C61E1EE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D76489-AF66-C37C-2B8C-F01B28AD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5D657E-3A2B-5421-2D33-CE3992BA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CCDED-2E5D-6795-15A3-F49F2DD0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FE1228-83DC-80D6-8562-F503701C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68EFF-CC6E-014F-CBF7-355504D2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5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554F77-3480-C5E4-C366-37D9CE15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A1E21-7798-3530-5146-B87C677CD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A9308-CB7F-9F0E-96B7-B0957827F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50A2B-A8C4-4A83-ACF2-2A7EC275498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C303A-8D21-62FD-4757-26FC485EC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9FB26-D9E8-F362-BB0A-F43051219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3F8D6-802D-4B55-A89D-97E7C1FBCA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6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797C7-F6BB-6723-1E3B-E11003E0A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662787"/>
            <a:ext cx="8828971" cy="1939264"/>
          </a:xfrm>
        </p:spPr>
        <p:txBody>
          <a:bodyPr/>
          <a:lstStyle/>
          <a:p>
            <a:r>
              <a:rPr lang="ko-KR" altLang="en-US" dirty="0"/>
              <a:t>케로로 파이터 모작 </a:t>
            </a:r>
            <a:br>
              <a:rPr lang="en-US" altLang="ko-KR" dirty="0"/>
            </a:br>
            <a:r>
              <a:rPr lang="en-US" altLang="ko-KR" dirty="0"/>
              <a:t>2D</a:t>
            </a:r>
            <a:r>
              <a:rPr lang="ko-KR" altLang="en-US" dirty="0"/>
              <a:t>격투게임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79A1E3-BEE0-2FBB-C6C0-C43E7523E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755329" cy="1655762"/>
          </a:xfrm>
        </p:spPr>
        <p:txBody>
          <a:bodyPr/>
          <a:lstStyle/>
          <a:p>
            <a:r>
              <a:rPr lang="en-US" altLang="ko-KR" dirty="0"/>
              <a:t>2023182038</a:t>
            </a:r>
            <a:r>
              <a:rPr lang="ko-KR" altLang="en-US" dirty="0"/>
              <a:t> 김승민</a:t>
            </a:r>
          </a:p>
        </p:txBody>
      </p:sp>
    </p:spTree>
    <p:extLst>
      <p:ext uri="{BB962C8B-B14F-4D97-AF65-F5344CB8AC3E}">
        <p14:creationId xmlns:p14="http://schemas.microsoft.com/office/powerpoint/2010/main" val="180158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B6531-0A6A-5991-7430-9680771C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게임컨셉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056C6-6343-5A9C-4980-A8B6835F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핵심컨셉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dirty="0"/>
              <a:t>만화 케로로 중사의 캐릭터들을 바탕으로 콤보와 필살기를 활용해 상대를 쓰러뜨리는 격투게임입니다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재미 요소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캐릭터 마다 개성적인 기술을 보유하고 원작에서의 성격이나 특징이 스킬로 반영되고 복잡한 커맨드 입력 없이도 특수기를 발동할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0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7E096-A073-2F2D-CEAA-B9738F9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52919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예상 게임 진행 흐름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3C1E02-AB76-C816-A589-C4664BBBDB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20" y="2780022"/>
            <a:ext cx="5256202" cy="351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1CB620-5422-00CC-A08A-00CA30A7D04C}"/>
              </a:ext>
            </a:extLst>
          </p:cNvPr>
          <p:cNvSpPr txBox="1"/>
          <p:nvPr/>
        </p:nvSpPr>
        <p:spPr>
          <a:xfrm>
            <a:off x="1203861" y="1530528"/>
            <a:ext cx="60970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타이틀 화면</a:t>
            </a:r>
            <a:r>
              <a:rPr lang="en-US" altLang="ko-KR" dirty="0"/>
              <a:t>(</a:t>
            </a:r>
            <a:r>
              <a:rPr lang="ko-KR" altLang="en-US" dirty="0"/>
              <a:t>캐릭터 선택</a:t>
            </a:r>
            <a:r>
              <a:rPr lang="en-US" altLang="ko-KR" dirty="0"/>
              <a:t>)</a:t>
            </a:r>
          </a:p>
          <a:p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플레이 할 캐릭터 선택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340088-27D3-EEA0-6F69-719175120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60" y="2829117"/>
            <a:ext cx="4352030" cy="34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5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BA7C-3D78-176E-706D-CBD02EE3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53628" cy="1083186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예상 게임 진행 흐름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F6D168-5B3A-FC4A-E55B-BD92F07B89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1" y="1769941"/>
            <a:ext cx="4353629" cy="327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6ABA35C-1588-7BD2-57EA-07DE7A93F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67" y="1879429"/>
            <a:ext cx="4953000" cy="309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9A6B0-CE61-956D-02C4-F6A1BFE7A307}"/>
              </a:ext>
            </a:extLst>
          </p:cNvPr>
          <p:cNvSpPr txBox="1"/>
          <p:nvPr/>
        </p:nvSpPr>
        <p:spPr>
          <a:xfrm>
            <a:off x="961962" y="1263646"/>
            <a:ext cx="295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게임 속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08299-E3C9-954C-9E03-476506761E56}"/>
              </a:ext>
            </a:extLst>
          </p:cNvPr>
          <p:cNvSpPr txBox="1"/>
          <p:nvPr/>
        </p:nvSpPr>
        <p:spPr>
          <a:xfrm>
            <a:off x="6614312" y="1263646"/>
            <a:ext cx="387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게임 조작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4A242-D8DD-CA50-A252-9B8CF100D6D5}"/>
              </a:ext>
            </a:extLst>
          </p:cNvPr>
          <p:cNvSpPr txBox="1"/>
          <p:nvPr/>
        </p:nvSpPr>
        <p:spPr>
          <a:xfrm>
            <a:off x="517290" y="5182203"/>
            <a:ext cx="82891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화면 중앙 상단에 캐릭터의 </a:t>
            </a:r>
            <a:r>
              <a:rPr lang="en-US" altLang="ko-KR" sz="1400" dirty="0"/>
              <a:t>HP</a:t>
            </a:r>
            <a:r>
              <a:rPr lang="ko-KR" altLang="en-US" sz="1400" dirty="0"/>
              <a:t>와 스킬을 사용 할 수 있는 </a:t>
            </a:r>
            <a:r>
              <a:rPr lang="en-US" altLang="ko-KR" sz="1400" dirty="0"/>
              <a:t>SP </a:t>
            </a:r>
            <a:r>
              <a:rPr lang="ko-KR" altLang="en-US" sz="1400" dirty="0"/>
              <a:t>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화면 중앙 상단에 타이머 </a:t>
            </a:r>
            <a:r>
              <a:rPr lang="en-US" altLang="ko-KR" sz="1400" dirty="0"/>
              <a:t>60</a:t>
            </a:r>
            <a:r>
              <a:rPr lang="ko-KR" altLang="en-US" sz="1400" dirty="0"/>
              <a:t>초 표시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공격과 스킬 사용시 타격 이펙트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12B31-C295-5B5E-5C2B-4D267417BAEA}"/>
              </a:ext>
            </a:extLst>
          </p:cNvPr>
          <p:cNvSpPr txBox="1"/>
          <p:nvPr/>
        </p:nvSpPr>
        <p:spPr>
          <a:xfrm>
            <a:off x="6486718" y="5136037"/>
            <a:ext cx="5326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기본적인 조작키는 발차기</a:t>
            </a:r>
            <a:r>
              <a:rPr lang="en-US" altLang="ko-KR" sz="1600" dirty="0"/>
              <a:t>(S), </a:t>
            </a:r>
            <a:r>
              <a:rPr lang="ko-KR" altLang="en-US" sz="1600" dirty="0"/>
              <a:t>주먹</a:t>
            </a:r>
            <a:r>
              <a:rPr lang="en-US" altLang="ko-KR" sz="1600" dirty="0"/>
              <a:t>(D), </a:t>
            </a:r>
            <a:r>
              <a:rPr lang="ko-KR" altLang="en-US" sz="1600" dirty="0"/>
              <a:t>방어</a:t>
            </a:r>
            <a:r>
              <a:rPr lang="en-US" altLang="ko-KR" sz="1600" dirty="0"/>
              <a:t>(A), </a:t>
            </a:r>
            <a:r>
              <a:rPr lang="ko-KR" altLang="en-US" sz="1600" dirty="0"/>
              <a:t>점프</a:t>
            </a:r>
            <a:r>
              <a:rPr lang="en-US" altLang="ko-KR" sz="1600" dirty="0"/>
              <a:t>(Space Bar) </a:t>
            </a:r>
            <a:r>
              <a:rPr lang="ko-KR" altLang="en-US" sz="1600" dirty="0"/>
              <a:t>그리고 상하좌우</a:t>
            </a:r>
            <a:r>
              <a:rPr lang="en-US" altLang="ko-KR" sz="1600" dirty="0"/>
              <a:t>(↑, ↓, ←, →) </a:t>
            </a:r>
            <a:r>
              <a:rPr lang="ko-KR" altLang="en-US" sz="1600" dirty="0"/>
              <a:t>방향키이며 </a:t>
            </a:r>
            <a:r>
              <a:rPr lang="en-US" altLang="ko-KR" sz="1600" dirty="0"/>
              <a:t>(1, 2, 3, 4, 5)</a:t>
            </a:r>
            <a:r>
              <a:rPr lang="ko-KR" altLang="en-US" sz="1600" dirty="0"/>
              <a:t>키가 스킬입니다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144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AD961-6B32-AC74-713E-1076D9D9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36243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예상 게임 진행 흐름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6638D6-8EC4-5FC4-6DA9-EAB0BDAB4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7369" y="1690688"/>
            <a:ext cx="5312521" cy="4208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543E6-689F-FCC8-32B1-069C884273B0}"/>
              </a:ext>
            </a:extLst>
          </p:cNvPr>
          <p:cNvSpPr txBox="1"/>
          <p:nvPr/>
        </p:nvSpPr>
        <p:spPr>
          <a:xfrm>
            <a:off x="893047" y="1573528"/>
            <a:ext cx="45612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게임 결과 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HP</a:t>
            </a:r>
            <a:r>
              <a:rPr lang="ko-KR" altLang="en-US" dirty="0"/>
              <a:t>가 </a:t>
            </a:r>
            <a:r>
              <a:rPr lang="en-US" altLang="ko-KR" dirty="0"/>
              <a:t>0 </a:t>
            </a:r>
            <a:r>
              <a:rPr lang="ko-KR" altLang="en-US" dirty="0"/>
              <a:t>또는 타이머 </a:t>
            </a:r>
            <a:r>
              <a:rPr lang="ko-KR" altLang="en-US" dirty="0" err="1"/>
              <a:t>종료시</a:t>
            </a:r>
            <a:r>
              <a:rPr lang="ko-KR" altLang="en-US" dirty="0"/>
              <a:t> 무승부</a:t>
            </a:r>
            <a:endParaRPr lang="en-US" altLang="ko-KR" dirty="0"/>
          </a:p>
          <a:p>
            <a:r>
              <a:rPr lang="en-US" altLang="ko-KR" dirty="0"/>
              <a:t>- 3</a:t>
            </a:r>
            <a:r>
              <a:rPr lang="ko-KR" altLang="en-US" dirty="0"/>
              <a:t>판 </a:t>
            </a:r>
            <a:r>
              <a:rPr lang="en-US" altLang="ko-KR" dirty="0"/>
              <a:t>2</a:t>
            </a:r>
            <a:r>
              <a:rPr lang="ko-KR" altLang="en-US" dirty="0" err="1"/>
              <a:t>선승제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각 캐릭터 마다 다른 승리 포즈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993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A3AF2-1B86-4432-3364-FEEE3358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9EB9EC-9AC5-F1CA-E830-3D80D7C8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01306" cy="5032375"/>
          </a:xfrm>
        </p:spPr>
        <p:txBody>
          <a:bodyPr/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주차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리소스 수집 및 </a:t>
            </a:r>
            <a:r>
              <a:rPr lang="ko-KR" altLang="en-US" sz="1600" dirty="0" err="1"/>
              <a:t>스프라이트</a:t>
            </a:r>
            <a:r>
              <a:rPr lang="ko-KR" altLang="en-US" sz="1600" dirty="0"/>
              <a:t> 정렬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게임 타이틀 구현 및 캐릭터 이동 구현</a:t>
            </a:r>
            <a:endParaRPr lang="en-US" altLang="ko-KR" sz="1600" dirty="0"/>
          </a:p>
          <a:p>
            <a:endParaRPr lang="en-US" altLang="ko-KR" sz="2400" dirty="0"/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주차</a:t>
            </a:r>
            <a:r>
              <a:rPr lang="en-US" altLang="ko-KR" sz="2400" dirty="0"/>
              <a:t>~4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기본 공격 및 방어</a:t>
            </a:r>
            <a:r>
              <a:rPr lang="en-US" altLang="ko-KR" sz="1600" dirty="0"/>
              <a:t>, </a:t>
            </a:r>
            <a:r>
              <a:rPr lang="ko-KR" altLang="en-US" sz="1600" dirty="0"/>
              <a:t>스킬 구현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상대 </a:t>
            </a:r>
            <a:r>
              <a:rPr lang="en-US" altLang="ko-KR" sz="1600" dirty="0"/>
              <a:t>AI </a:t>
            </a:r>
            <a:r>
              <a:rPr lang="ko-KR" altLang="en-US" sz="1600" dirty="0"/>
              <a:t>구현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44EBF50-3117-AB17-D73B-4C3463BE62C7}"/>
              </a:ext>
            </a:extLst>
          </p:cNvPr>
          <p:cNvSpPr txBox="1">
            <a:spLocks/>
          </p:cNvSpPr>
          <p:nvPr/>
        </p:nvSpPr>
        <p:spPr>
          <a:xfrm>
            <a:off x="6889710" y="1690688"/>
            <a:ext cx="380130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6</a:t>
            </a:r>
            <a:r>
              <a:rPr lang="ko-KR" altLang="en-US" sz="2400" dirty="0"/>
              <a:t>주차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600" dirty="0"/>
              <a:t>- UI</a:t>
            </a:r>
            <a:r>
              <a:rPr lang="ko-KR" altLang="en-US" sz="1600" dirty="0"/>
              <a:t> 구현</a:t>
            </a:r>
            <a:r>
              <a:rPr lang="en-US" altLang="ko-KR" sz="1600" dirty="0"/>
              <a:t>(</a:t>
            </a:r>
            <a:r>
              <a:rPr lang="ko-KR" altLang="en-US" sz="1600" dirty="0"/>
              <a:t>체력</a:t>
            </a:r>
            <a:r>
              <a:rPr lang="en-US" altLang="ko-KR" sz="1600" dirty="0"/>
              <a:t>, </a:t>
            </a:r>
            <a:r>
              <a:rPr lang="ko-KR" altLang="en-US" sz="1600" dirty="0"/>
              <a:t>타이머</a:t>
            </a:r>
            <a:r>
              <a:rPr lang="en-US" altLang="ko-KR" sz="1600" dirty="0"/>
              <a:t>, </a:t>
            </a:r>
            <a:r>
              <a:rPr lang="ko-KR" altLang="en-US" sz="1600" dirty="0"/>
              <a:t>라운드 등</a:t>
            </a:r>
            <a:r>
              <a:rPr lang="en-US" altLang="ko-KR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r>
              <a:rPr lang="en-US" altLang="ko-KR" sz="2400" dirty="0"/>
              <a:t>7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사운드 및 배경 음악 구현</a:t>
            </a:r>
            <a:endParaRPr lang="en-US" altLang="ko-KR" sz="1600" dirty="0"/>
          </a:p>
          <a:p>
            <a:endParaRPr lang="en-US" altLang="ko-KR" sz="2400" dirty="0"/>
          </a:p>
          <a:p>
            <a:r>
              <a:rPr lang="en-US" altLang="ko-KR" sz="2400" dirty="0"/>
              <a:t>8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버그 수정 및 보안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2400" dirty="0"/>
              <a:t>9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프로젝트 제출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752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238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케로로 파이터 모작  2D격투게임</vt:lpstr>
      <vt:lpstr>게임컨셉</vt:lpstr>
      <vt:lpstr>예상 게임 진행 흐름</vt:lpstr>
      <vt:lpstr>예상 게임 진행 흐름</vt:lpstr>
      <vt:lpstr>예상 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김승민(2023182038)</dc:creator>
  <cp:lastModifiedBy>김승민(2023182038)</cp:lastModifiedBy>
  <cp:revision>2</cp:revision>
  <dcterms:created xsi:type="dcterms:W3CDTF">2025-10-01T03:26:12Z</dcterms:created>
  <dcterms:modified xsi:type="dcterms:W3CDTF">2025-10-01T06:20:05Z</dcterms:modified>
</cp:coreProperties>
</file>