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1" r:id="rId2"/>
    <p:sldId id="265" r:id="rId3"/>
    <p:sldId id="256" r:id="rId4"/>
    <p:sldId id="263" r:id="rId5"/>
    <p:sldId id="278" r:id="rId6"/>
    <p:sldId id="259" r:id="rId7"/>
    <p:sldId id="279" r:id="rId8"/>
    <p:sldId id="260" r:id="rId9"/>
    <p:sldId id="268" r:id="rId10"/>
  </p:sldIdLst>
  <p:sldSz cx="12192000" cy="6858000"/>
  <p:notesSz cx="6858000" cy="9144000"/>
  <p:embeddedFontLst>
    <p:embeddedFont>
      <p:font typeface="KoPub돋움체 Light" pitchFamily="18" charset="-127"/>
      <p:regular r:id="rId11"/>
    </p:embeddedFont>
    <p:embeddedFont>
      <p:font typeface="맑은 고딕" pitchFamily="50" charset="-127"/>
      <p:regular r:id="rId12"/>
      <p:bold r:id="rId13"/>
    </p:embeddedFont>
    <p:embeddedFont>
      <p:font typeface="KoPub돋움체 Bold" pitchFamily="18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462"/>
    <a:srgbClr val="4D4E4D"/>
    <a:srgbClr val="D9D9D9"/>
    <a:srgbClr val="E2E3E3"/>
    <a:srgbClr val="E0D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85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9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2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9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97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8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3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32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00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31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02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6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E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3E3AD-8EA6-4364-8FFD-3AEFEA719B0A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33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appeal7712/221667903647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16200000">
            <a:off x="5827455" y="1830740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5400000">
            <a:off x="5827455" y="2145156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50636" y="2708031"/>
            <a:ext cx="65105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환경 설정 파일</a:t>
            </a:r>
            <a:endParaRPr lang="ko-KR" altLang="en-US" sz="60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9039" y="3792135"/>
            <a:ext cx="5719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                            2016948023 </a:t>
            </a: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김 </a:t>
            </a:r>
            <a:r>
              <a:rPr lang="ko-KR" altLang="en-US" sz="1600" dirty="0" err="1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은익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064364" y="0"/>
            <a:ext cx="83142" cy="169691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50153" y="4165112"/>
            <a:ext cx="2917480" cy="3023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System-Programming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52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8138" y="1223091"/>
            <a:ext cx="792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300" dirty="0" smtClean="0">
                <a:solidFill>
                  <a:schemeClr val="bg1">
                    <a:lumMod val="9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01</a:t>
            </a:r>
            <a:endParaRPr lang="ko-KR" altLang="en-US" sz="4800" spc="-300" dirty="0">
              <a:solidFill>
                <a:schemeClr val="bg1">
                  <a:lumMod val="9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36758" y="1891052"/>
            <a:ext cx="216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>
                    <a:lumMod val="9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환경 설정 파일이란</a:t>
            </a:r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?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3219346" y="2050601"/>
            <a:ext cx="801647" cy="35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27156" y="1223090"/>
            <a:ext cx="801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300" dirty="0" smtClean="0">
                <a:solidFill>
                  <a:schemeClr val="bg1">
                    <a:lumMod val="9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02</a:t>
            </a:r>
            <a:endParaRPr lang="ko-KR" altLang="en-US" sz="4800" spc="-300" dirty="0">
              <a:solidFill>
                <a:schemeClr val="bg1">
                  <a:lumMod val="9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2506" y="4146677"/>
            <a:ext cx="216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>
                    <a:lumMod val="9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로그인 시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3225094" y="4306226"/>
            <a:ext cx="801647" cy="35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28138" y="3397805"/>
            <a:ext cx="801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300" dirty="0" smtClean="0">
                <a:solidFill>
                  <a:schemeClr val="bg1">
                    <a:lumMod val="9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800" spc="-300" dirty="0">
              <a:solidFill>
                <a:schemeClr val="bg1">
                  <a:lumMod val="9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44568" y="1895530"/>
            <a:ext cx="216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>
                    <a:lumMod val="9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관련 파일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7227156" y="2055079"/>
            <a:ext cx="801647" cy="35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27155" y="3458496"/>
            <a:ext cx="801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300" dirty="0" smtClean="0">
                <a:solidFill>
                  <a:schemeClr val="bg1">
                    <a:lumMod val="9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04</a:t>
            </a:r>
            <a:endParaRPr lang="ko-KR" altLang="en-US" sz="4800" spc="-300" dirty="0">
              <a:solidFill>
                <a:schemeClr val="bg1">
                  <a:lumMod val="9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44568" y="4167246"/>
            <a:ext cx="216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>
                    <a:lumMod val="9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출처 및 참조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7227156" y="4302635"/>
            <a:ext cx="801647" cy="35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0055" y="1015863"/>
            <a:ext cx="163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목차</a:t>
            </a:r>
            <a:endParaRPr lang="ko-KR" altLang="en-US" sz="36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60055" y="1623201"/>
            <a:ext cx="163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846955" y="851589"/>
            <a:ext cx="414079" cy="414079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618860" y="2407888"/>
            <a:ext cx="2162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①</a:t>
            </a:r>
            <a:r>
              <a:rPr lang="en-US" altLang="ko-KR" sz="1100" dirty="0">
                <a:solidFill>
                  <a:schemeClr val="bg1">
                    <a:lumMod val="9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9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환경 설정 파일 설명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515886" y="2351128"/>
            <a:ext cx="2162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① 시스템 환경 설정 파일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515886" y="2702337"/>
            <a:ext cx="2162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② 사용자 환경 설정 파일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15886" y="3056495"/>
            <a:ext cx="2162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③ 환경 변수 설정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349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01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24706" y="4262651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환경 설정 파일이란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?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09737" y="1050666"/>
            <a:ext cx="2765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환경 설정 파일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09738" y="1486953"/>
            <a:ext cx="2169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환경 설정 파일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26469" y="2344685"/>
            <a:ext cx="632298" cy="8754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09736" y="2981553"/>
            <a:ext cx="74783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사용자가 로그인할 때 마다 자동으로 실행되는 명령을 저장한 것이다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bg1">
                  <a:lumMod val="6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‘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 환경 설정 파일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’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과 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‘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사용자 환경 설정 파일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’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있다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셸마다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다른 이름의 파일을 사용한다</a:t>
            </a:r>
            <a:r>
              <a:rPr lang="en-US" altLang="ko-KR" sz="14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411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6626522" y="1977553"/>
            <a:ext cx="2691524" cy="1260091"/>
          </a:xfrm>
          <a:prstGeom prst="rect">
            <a:avLst/>
          </a:prstGeom>
          <a:solidFill>
            <a:srgbClr val="6464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02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24706" y="4262651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관련 파일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24632" y="1969746"/>
            <a:ext cx="2166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sz="1400" dirty="0" smtClean="0">
                <a:solidFill>
                  <a:srgbClr val="FFC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en-US" altLang="ko-KR" sz="1400" dirty="0" err="1" smtClean="0">
                <a:solidFill>
                  <a:srgbClr val="FFC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etc</a:t>
            </a:r>
            <a:r>
              <a:rPr lang="en-US" altLang="ko-KR" sz="1400" dirty="0" smtClean="0">
                <a:solidFill>
                  <a:srgbClr val="FFC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/profile</a:t>
            </a:r>
            <a:endParaRPr lang="ko-KR" altLang="en-US" sz="1400" dirty="0">
              <a:solidFill>
                <a:srgbClr val="FFC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24632" y="3221992"/>
            <a:ext cx="2166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sz="1400" dirty="0" smtClean="0">
                <a:solidFill>
                  <a:srgbClr val="FFC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en-US" altLang="ko-KR" sz="1400" dirty="0" err="1" smtClean="0">
                <a:solidFill>
                  <a:srgbClr val="FFC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etc</a:t>
            </a:r>
            <a:r>
              <a:rPr lang="en-US" altLang="ko-KR" sz="1400" dirty="0" smtClean="0">
                <a:solidFill>
                  <a:srgbClr val="FFC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en-US" altLang="ko-KR" sz="1400" dirty="0" err="1" smtClean="0">
                <a:solidFill>
                  <a:srgbClr val="FFC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bashrc</a:t>
            </a:r>
            <a:endParaRPr lang="ko-KR" altLang="en-US" sz="1400" dirty="0">
              <a:solidFill>
                <a:srgbClr val="FFC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24632" y="4474238"/>
            <a:ext cx="2166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sz="1400" dirty="0" smtClean="0">
                <a:solidFill>
                  <a:srgbClr val="FFC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/etc/profile.d/*.sh</a:t>
            </a:r>
            <a:endParaRPr lang="ko-KR" altLang="en-US" sz="1400" dirty="0">
              <a:solidFill>
                <a:srgbClr val="FFC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813623" y="1985128"/>
            <a:ext cx="2794955" cy="1395963"/>
          </a:xfrm>
          <a:prstGeom prst="rect">
            <a:avLst/>
          </a:prstGeom>
          <a:solidFill>
            <a:srgbClr val="6464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9341311" y="1984718"/>
            <a:ext cx="2700617" cy="1395963"/>
          </a:xfrm>
          <a:prstGeom prst="rect">
            <a:avLst/>
          </a:prstGeom>
          <a:solidFill>
            <a:srgbClr val="6464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813623" y="3237375"/>
            <a:ext cx="2794955" cy="2395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9341310" y="3236965"/>
            <a:ext cx="2700617" cy="2395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804580" y="2403861"/>
            <a:ext cx="2804554" cy="40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en-US" altLang="ko-KR" sz="2000" dirty="0" err="1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etc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/profile</a:t>
            </a:r>
            <a:endParaRPr lang="ko-KR" altLang="en-US" sz="2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324113" y="2403450"/>
            <a:ext cx="2709893" cy="369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/etc/profile.d/*.sh</a:t>
            </a:r>
            <a:endParaRPr lang="ko-KR" altLang="en-US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04024" y="3404533"/>
            <a:ext cx="28045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endParaRPr lang="en-US" altLang="ko-KR" sz="1300" dirty="0" smtClean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300" dirty="0" smtClean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 공통으로 적용되는 </a:t>
            </a:r>
            <a:endParaRPr lang="en-US" altLang="ko-KR" sz="1300" dirty="0" smtClean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300" dirty="0" smtClean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</a:t>
            </a:r>
            <a:r>
              <a:rPr lang="ko-KR" altLang="en-US" sz="1300" dirty="0" smtClean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환경변수 설정</a:t>
            </a:r>
            <a:endParaRPr lang="en-US" altLang="ko-KR" sz="1300" dirty="0" smtClean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3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300" dirty="0" smtClean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en-US" altLang="ko-KR" sz="1200" dirty="0" smtClean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PATH : </a:t>
            </a:r>
            <a:r>
              <a:rPr lang="ko-KR" altLang="en-US" sz="1200" dirty="0" smtClean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기본 명령 결로 설정</a:t>
            </a:r>
            <a:endParaRPr lang="en-US" altLang="ko-KR" sz="1200" dirty="0" smtClean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200" dirty="0" smtClean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HOSTNAME : </a:t>
            </a:r>
            <a:r>
              <a:rPr lang="ko-KR" altLang="en-US" sz="1200" dirty="0" smtClean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호스트 이름 설정</a:t>
            </a:r>
            <a:endParaRPr lang="en-US" altLang="ko-KR" sz="1200" dirty="0" smtClean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3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endParaRPr lang="en-US" altLang="ko-KR" sz="1300" dirty="0" smtClean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300" dirty="0" smtClean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기본 접근 권한을 설정한다</a:t>
            </a:r>
            <a:r>
              <a:rPr lang="en-US" altLang="ko-KR" sz="1300" dirty="0" smtClean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altLang="ko-KR" sz="13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300" dirty="0" smtClean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/etc/profile.d/*.sh</a:t>
            </a:r>
            <a:r>
              <a:rPr lang="ko-KR" altLang="en-US" sz="1300" dirty="0" smtClean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읽음</a:t>
            </a:r>
            <a:endParaRPr lang="en-US" altLang="ko-KR" sz="1300" dirty="0" smtClean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2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ko-KR" altLang="en-US" sz="12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310099" y="3529769"/>
            <a:ext cx="270989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300" dirty="0" smtClean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언어나 </a:t>
            </a:r>
            <a:r>
              <a:rPr lang="ko-KR" altLang="en-US" sz="1300" dirty="0" err="1" smtClean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명령별로</a:t>
            </a:r>
            <a:r>
              <a:rPr lang="ko-KR" altLang="en-US" sz="1300" dirty="0" smtClean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각각 필요한 </a:t>
            </a:r>
            <a:endParaRPr lang="en-US" altLang="ko-KR" sz="1300" dirty="0" smtClean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300" dirty="0" smtClean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</a:t>
            </a:r>
            <a:r>
              <a:rPr lang="ko-KR" altLang="en-US" sz="1300" dirty="0" smtClean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환경을 설정한다</a:t>
            </a:r>
            <a:r>
              <a:rPr lang="en-US" altLang="ko-KR" sz="1300" dirty="0" smtClean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endParaRPr lang="en-US" altLang="ko-KR" sz="13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300" dirty="0" err="1" smtClean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필요시</a:t>
            </a:r>
            <a:r>
              <a:rPr lang="ko-KR" altLang="en-US" sz="1300" dirty="0" smtClean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설정 파일을 추가한다</a:t>
            </a:r>
            <a:r>
              <a:rPr lang="en-US" altLang="ko-KR" sz="1300" dirty="0" smtClean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3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626327" y="3237644"/>
            <a:ext cx="2691719" cy="2395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6609134" y="2404129"/>
            <a:ext cx="2700965" cy="40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en-US" altLang="ko-KR" sz="2000" dirty="0" err="1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etc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en-US" altLang="ko-KR" sz="2000" dirty="0" err="1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bashrc</a:t>
            </a:r>
            <a:endParaRPr lang="ko-KR" altLang="en-US" sz="2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626328" y="3557743"/>
            <a:ext cx="27009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300" dirty="0" smtClean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 공통으로 적용되는 함수와 </a:t>
            </a:r>
            <a:endParaRPr lang="en-US" altLang="ko-KR" sz="1300" dirty="0" smtClean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300" dirty="0" smtClean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</a:t>
            </a:r>
            <a:r>
              <a:rPr lang="ko-KR" altLang="en-US" sz="1300" dirty="0" err="1" smtClean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에일리어스</a:t>
            </a:r>
            <a:r>
              <a:rPr lang="en-US" altLang="ko-KR" sz="1300" dirty="0" smtClean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(alias)</a:t>
            </a:r>
            <a:r>
              <a:rPr lang="ko-KR" altLang="en-US" sz="1300" dirty="0" smtClean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설정</a:t>
            </a:r>
            <a:endParaRPr lang="en-US" altLang="ko-KR" sz="1300" dirty="0" smtClean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13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300" dirty="0" smtClean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기본 프롬프트를 설정</a:t>
            </a:r>
            <a:endParaRPr lang="en-US" altLang="ko-KR" sz="1300" dirty="0" smtClean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13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300" dirty="0" smtClean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서브 </a:t>
            </a:r>
            <a:r>
              <a:rPr lang="ko-KR" altLang="en-US" sz="1300" dirty="0" err="1" smtClean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셸을</a:t>
            </a:r>
            <a:r>
              <a:rPr lang="ko-KR" altLang="en-US" sz="1300" dirty="0" smtClean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위한 명령 경로 설정</a:t>
            </a:r>
            <a:endParaRPr lang="ko-KR" altLang="en-US" sz="13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39018" y="388918"/>
            <a:ext cx="42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시스템 환경 설정 파일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39018" y="912138"/>
            <a:ext cx="5876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시스템을 사용하는 전체 사용자의 공통 환경을 설정하는 파일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008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6626522" y="1985128"/>
            <a:ext cx="2691524" cy="1252516"/>
          </a:xfrm>
          <a:prstGeom prst="rect">
            <a:avLst/>
          </a:prstGeom>
          <a:solidFill>
            <a:srgbClr val="6464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02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24706" y="4262651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관련 파일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24632" y="1969746"/>
            <a:ext cx="2166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sz="1400" dirty="0" smtClean="0">
                <a:solidFill>
                  <a:srgbClr val="FFC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~/</a:t>
            </a:r>
            <a:r>
              <a:rPr lang="en-US" altLang="ko-KR" sz="1400" dirty="0" err="1" smtClean="0">
                <a:solidFill>
                  <a:srgbClr val="FFC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bash_profile</a:t>
            </a:r>
            <a:endParaRPr lang="ko-KR" altLang="en-US" sz="1400" dirty="0">
              <a:solidFill>
                <a:srgbClr val="FFC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24632" y="3221992"/>
            <a:ext cx="2166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sz="1400" dirty="0" smtClean="0">
                <a:solidFill>
                  <a:srgbClr val="FFC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~/.</a:t>
            </a:r>
            <a:r>
              <a:rPr lang="en-US" altLang="ko-KR" sz="1400" dirty="0" err="1" smtClean="0">
                <a:solidFill>
                  <a:srgbClr val="FFC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bashrc</a:t>
            </a:r>
            <a:endParaRPr lang="ko-KR" altLang="en-US" sz="1400" dirty="0">
              <a:solidFill>
                <a:srgbClr val="FFC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24632" y="4474238"/>
            <a:ext cx="2166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sz="1400" dirty="0" smtClean="0">
                <a:solidFill>
                  <a:srgbClr val="FFC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~/.</a:t>
            </a:r>
            <a:r>
              <a:rPr lang="en-US" altLang="ko-KR" sz="1400" dirty="0" err="1" smtClean="0">
                <a:solidFill>
                  <a:srgbClr val="FFC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bash_logout</a:t>
            </a:r>
            <a:endParaRPr lang="ko-KR" altLang="en-US" sz="1400" dirty="0">
              <a:solidFill>
                <a:srgbClr val="FFC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813623" y="1985128"/>
            <a:ext cx="2794955" cy="1395963"/>
          </a:xfrm>
          <a:prstGeom prst="rect">
            <a:avLst/>
          </a:prstGeom>
          <a:solidFill>
            <a:srgbClr val="6464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9341311" y="1984718"/>
            <a:ext cx="2700617" cy="1395963"/>
          </a:xfrm>
          <a:prstGeom prst="rect">
            <a:avLst/>
          </a:prstGeom>
          <a:solidFill>
            <a:srgbClr val="6464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813623" y="3237375"/>
            <a:ext cx="2794955" cy="2395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9341310" y="3236965"/>
            <a:ext cx="2700617" cy="2395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804580" y="2403861"/>
            <a:ext cx="2804554" cy="40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~/</a:t>
            </a:r>
            <a:r>
              <a:rPr lang="en-US" altLang="ko-KR" sz="2000" dirty="0" err="1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bash_profile</a:t>
            </a:r>
            <a:endParaRPr lang="ko-KR" altLang="en-US" sz="2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324113" y="2403450"/>
            <a:ext cx="2709893" cy="369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~/.</a:t>
            </a:r>
            <a:r>
              <a:rPr lang="en-US" altLang="ko-KR" dirty="0" err="1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bash_logout</a:t>
            </a:r>
            <a:endParaRPr lang="ko-KR" altLang="en-US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04024" y="3800671"/>
            <a:ext cx="280455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300" dirty="0" smtClean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경로 추가 등 사용자가 정의하는 </a:t>
            </a:r>
            <a:endParaRPr lang="en-US" altLang="ko-KR" sz="1300" dirty="0" smtClean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3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300" dirty="0" smtClean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</a:t>
            </a:r>
            <a:r>
              <a:rPr lang="ko-KR" altLang="en-US" sz="1300" dirty="0" smtClean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환경을 설정</a:t>
            </a:r>
            <a:endParaRPr lang="en-US" altLang="ko-KR" sz="1300" dirty="0" smtClean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13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300" dirty="0" err="1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b</a:t>
            </a:r>
            <a:r>
              <a:rPr lang="en-US" altLang="ko-KR" sz="1300" dirty="0" err="1" smtClean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ashrc</a:t>
            </a:r>
            <a:r>
              <a:rPr lang="ko-KR" altLang="en-US" sz="1300" dirty="0" smtClean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파일이 있으면 실행</a:t>
            </a:r>
            <a:endParaRPr lang="en-US" altLang="ko-KR" sz="13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ko-KR" altLang="en-US" sz="13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341311" y="4088656"/>
            <a:ext cx="27098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300" dirty="0" smtClean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로그아웃 시 실행할 필요가 있는 함수 등을 설정</a:t>
            </a:r>
            <a:endParaRPr lang="en-US" altLang="ko-KR" sz="13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626327" y="3237644"/>
            <a:ext cx="2691719" cy="2395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6609134" y="2404129"/>
            <a:ext cx="2700965" cy="40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~/.</a:t>
            </a:r>
            <a:r>
              <a:rPr lang="en-US" altLang="ko-KR" sz="2000" dirty="0" err="1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bashrc</a:t>
            </a:r>
            <a:endParaRPr lang="ko-KR" altLang="en-US" sz="2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608578" y="3789254"/>
            <a:ext cx="27009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300" dirty="0" smtClean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</a:t>
            </a:r>
            <a:r>
              <a:rPr lang="en-US" altLang="ko-KR" sz="1300" dirty="0" err="1" smtClean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etc</a:t>
            </a:r>
            <a:r>
              <a:rPr lang="en-US" altLang="ko-KR" sz="1300" dirty="0" smtClean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</a:t>
            </a:r>
            <a:r>
              <a:rPr lang="en-US" altLang="ko-KR" sz="1300" dirty="0" err="1" smtClean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bashrc</a:t>
            </a:r>
            <a:r>
              <a:rPr lang="en-US" altLang="ko-KR" sz="1300" dirty="0" smtClean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300" dirty="0" smtClean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파일이 있으면 실행</a:t>
            </a:r>
            <a:endParaRPr lang="en-US" altLang="ko-KR" sz="1300" dirty="0" smtClean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13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300" dirty="0" smtClean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사용자가 정의하는 </a:t>
            </a:r>
            <a:r>
              <a:rPr lang="ko-KR" altLang="en-US" sz="1300" dirty="0" err="1" smtClean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에일리어스</a:t>
            </a:r>
            <a:endParaRPr lang="en-US" altLang="ko-KR" sz="1300" dirty="0" smtClean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3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300" dirty="0" smtClean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(alias)</a:t>
            </a:r>
            <a:r>
              <a:rPr lang="ko-KR" altLang="en-US" sz="1300" dirty="0" smtClean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나 함수 등을 설정</a:t>
            </a:r>
            <a:endParaRPr lang="en-US" altLang="ko-KR" sz="1300" dirty="0" smtClean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3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ko-KR" altLang="en-US" sz="13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66946" y="362878"/>
            <a:ext cx="42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사용자 환경 설정 파일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18815" y="859916"/>
            <a:ext cx="7686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각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사용자의 홈 디렉터리에 숨김 파일로 생성</a:t>
            </a:r>
            <a:endParaRPr lang="en-US" altLang="ko-KR" sz="1400" dirty="0" smtClean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사용자가 내용을 수정하고 관리 가능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465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02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24706" y="4262651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관련 파일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95144" y="977772"/>
            <a:ext cx="6411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환경 변수 설정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5143" y="1414059"/>
            <a:ext cx="3826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환경  변수는 어떻게 설정하지  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기본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11875" y="2054968"/>
            <a:ext cx="632298" cy="8754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86660" y="2314047"/>
            <a:ext cx="8952132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sz="17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사용자 환경 변수 설정</a:t>
            </a:r>
            <a:endParaRPr lang="en-US" altLang="ko-KR" sz="1700" dirty="0" smtClean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7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-&gt; .</a:t>
            </a:r>
            <a:r>
              <a:rPr lang="en-US" altLang="ko-KR" sz="1700" dirty="0" err="1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bashrc</a:t>
            </a:r>
            <a:r>
              <a:rPr lang="ko-KR" altLang="en-US" sz="17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나 </a:t>
            </a:r>
            <a:r>
              <a:rPr lang="en-US" altLang="ko-KR" sz="17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r>
              <a:rPr lang="en-US" altLang="ko-KR" sz="1700" dirty="0" err="1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bashrc_profile</a:t>
            </a:r>
            <a:r>
              <a:rPr lang="en-US" altLang="ko-KR" sz="17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7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파일 하단에 </a:t>
            </a:r>
            <a:r>
              <a:rPr lang="en-US" altLang="ko-KR" sz="17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‘export [</a:t>
            </a:r>
            <a:r>
              <a:rPr lang="ko-KR" altLang="en-US" sz="1700" dirty="0" err="1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변수명</a:t>
            </a:r>
            <a:r>
              <a:rPr lang="en-US" altLang="ko-KR" sz="17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]=[</a:t>
            </a:r>
            <a:r>
              <a:rPr lang="ko-KR" altLang="en-US" sz="1700" dirty="0" err="1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환경변수값</a:t>
            </a:r>
            <a:r>
              <a:rPr lang="en-US" altLang="ko-KR" sz="17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]’ </a:t>
            </a:r>
            <a:r>
              <a:rPr lang="ko-KR" altLang="en-US" sz="1700" dirty="0" err="1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명령줄</a:t>
            </a:r>
            <a:r>
              <a:rPr lang="ko-KR" altLang="en-US" sz="17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추가</a:t>
            </a:r>
            <a:endParaRPr lang="en-US" altLang="ko-KR" sz="1700" dirty="0" smtClean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7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-&gt; source [</a:t>
            </a:r>
            <a:r>
              <a:rPr lang="ko-KR" altLang="en-US" sz="17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파일 이름</a:t>
            </a:r>
            <a:r>
              <a:rPr lang="en-US" altLang="ko-KR" sz="17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] </a:t>
            </a:r>
            <a:r>
              <a:rPr lang="ko-KR" altLang="en-US" sz="17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명령어 입력</a:t>
            </a:r>
            <a:endParaRPr lang="en-US" altLang="ko-KR" sz="1700" dirty="0" smtClean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7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17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 전체 환경 변수 설정</a:t>
            </a:r>
            <a:endParaRPr lang="en-US" altLang="ko-KR" sz="1700" dirty="0" smtClean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7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-&gt; /</a:t>
            </a:r>
            <a:r>
              <a:rPr lang="en-US" altLang="ko-KR" sz="1700" dirty="0" err="1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etc</a:t>
            </a:r>
            <a:r>
              <a:rPr lang="en-US" altLang="ko-KR" sz="17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</a:t>
            </a:r>
            <a:r>
              <a:rPr lang="en-US" altLang="ko-KR" sz="1700" dirty="0" err="1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bashrc</a:t>
            </a:r>
            <a:r>
              <a:rPr lang="ko-KR" altLang="en-US" sz="17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나 </a:t>
            </a:r>
            <a:r>
              <a:rPr lang="en-US" altLang="ko-KR" sz="17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</a:t>
            </a:r>
            <a:r>
              <a:rPr lang="en-US" altLang="ko-KR" sz="1700" dirty="0" err="1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etc</a:t>
            </a:r>
            <a:r>
              <a:rPr lang="en-US" altLang="ko-KR" sz="17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/profile </a:t>
            </a:r>
            <a:r>
              <a:rPr lang="ko-KR" altLang="en-US" sz="17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파일 하단에 </a:t>
            </a:r>
            <a:r>
              <a:rPr lang="en-US" altLang="ko-KR" sz="17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‘export [</a:t>
            </a:r>
            <a:r>
              <a:rPr lang="ko-KR" altLang="en-US" sz="17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변수명</a:t>
            </a:r>
            <a:r>
              <a:rPr lang="en-US" altLang="ko-KR" sz="17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]=[</a:t>
            </a:r>
            <a:r>
              <a:rPr lang="ko-KR" altLang="en-US" sz="17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환경변수값</a:t>
            </a:r>
            <a:r>
              <a:rPr lang="en-US" altLang="ko-KR" sz="17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]’ </a:t>
            </a:r>
            <a:r>
              <a:rPr lang="ko-KR" altLang="en-US" sz="17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명령줄</a:t>
            </a:r>
            <a:r>
              <a:rPr lang="ko-KR" altLang="en-US" sz="17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7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추가</a:t>
            </a:r>
            <a:endParaRPr lang="en-US" altLang="ko-KR" sz="1700" dirty="0" smtClean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7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7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-&gt; source [</a:t>
            </a:r>
            <a:r>
              <a:rPr lang="ko-KR" altLang="en-US" sz="17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파일 이름</a:t>
            </a:r>
            <a:r>
              <a:rPr lang="en-US" altLang="ko-KR" sz="17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] </a:t>
            </a:r>
            <a:r>
              <a:rPr lang="ko-KR" altLang="en-US" sz="17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명령어 </a:t>
            </a:r>
            <a:r>
              <a:rPr lang="ko-KR" altLang="en-US" sz="17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입력</a:t>
            </a:r>
            <a:endParaRPr lang="en-US" altLang="ko-KR" sz="1700" dirty="0" smtClean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700" dirty="0" smtClean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700" dirty="0" smtClean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7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700" dirty="0" smtClean="0">
                <a:solidFill>
                  <a:srgbClr val="FFFF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※</a:t>
            </a:r>
            <a:r>
              <a:rPr lang="ko-KR" altLang="en-US" sz="1700" dirty="0" smtClean="0">
                <a:solidFill>
                  <a:srgbClr val="FFFF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주의</a:t>
            </a:r>
            <a:r>
              <a:rPr lang="en-US" altLang="ko-KR" sz="1700" dirty="0" smtClean="0">
                <a:solidFill>
                  <a:srgbClr val="FFFF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!</a:t>
            </a:r>
          </a:p>
          <a:p>
            <a:r>
              <a:rPr lang="en-US" altLang="ko-KR" sz="1700" dirty="0" smtClean="0">
                <a:solidFill>
                  <a:srgbClr val="FFFF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: [</a:t>
            </a:r>
            <a:r>
              <a:rPr lang="ko-KR" altLang="en-US" sz="1700" dirty="0" err="1" smtClean="0">
                <a:solidFill>
                  <a:srgbClr val="FFFF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변수명</a:t>
            </a:r>
            <a:r>
              <a:rPr lang="en-US" altLang="ko-KR" sz="1700" dirty="0" smtClean="0">
                <a:solidFill>
                  <a:srgbClr val="FFFF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]=[</a:t>
            </a:r>
            <a:r>
              <a:rPr lang="ko-KR" altLang="en-US" sz="1700" dirty="0" err="1" smtClean="0">
                <a:solidFill>
                  <a:srgbClr val="FFFF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환경변수값</a:t>
            </a:r>
            <a:r>
              <a:rPr lang="en-US" altLang="ko-KR" sz="1700" dirty="0" smtClean="0">
                <a:solidFill>
                  <a:srgbClr val="FFFF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] ‘=‘ </a:t>
            </a:r>
            <a:r>
              <a:rPr lang="ko-KR" altLang="en-US" sz="1700" dirty="0" err="1" smtClean="0">
                <a:solidFill>
                  <a:srgbClr val="FFFF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띄워쓰기</a:t>
            </a:r>
            <a:r>
              <a:rPr lang="ko-KR" altLang="en-US" sz="1700" dirty="0" smtClean="0">
                <a:solidFill>
                  <a:srgbClr val="FFFF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700" dirty="0" err="1" smtClean="0">
                <a:solidFill>
                  <a:srgbClr val="FFFF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할경우</a:t>
            </a:r>
            <a:r>
              <a:rPr lang="ko-KR" altLang="en-US" sz="1700" dirty="0" smtClean="0">
                <a:solidFill>
                  <a:srgbClr val="FFFF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오류가 난다</a:t>
            </a:r>
            <a:r>
              <a:rPr lang="en-US" altLang="ko-KR" sz="1700" dirty="0" smtClean="0">
                <a:solidFill>
                  <a:srgbClr val="FFFF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en-US" altLang="ko-KR" sz="1700" dirty="0">
              <a:solidFill>
                <a:srgbClr val="FFFF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ko-KR" altLang="en-US" sz="1700" dirty="0">
              <a:solidFill>
                <a:srgbClr val="FF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09357" y="4318849"/>
            <a:ext cx="3807069" cy="369332"/>
          </a:xfrm>
          <a:prstGeom prst="rect">
            <a:avLst/>
          </a:prstGeom>
          <a:noFill/>
          <a:ln cmpd="sng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Ex)   export PATH=$PATH:/home…</a:t>
            </a:r>
            <a:endParaRPr lang="en-US" altLang="ko-KR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131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24706" y="4262651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로그인 시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95144" y="977772"/>
            <a:ext cx="6411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로그인 시에 어떤 일이 일어날까</a:t>
            </a:r>
            <a:r>
              <a:rPr lang="en-US" altLang="ko-KR" sz="2800" dirty="0" smtClean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5143" y="1414059"/>
            <a:ext cx="3826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로그인 시 일어나는 내부적인 설정에 대해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11875" y="2054968"/>
            <a:ext cx="632298" cy="8754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86660" y="2314047"/>
            <a:ext cx="8952132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7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7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</a:t>
            </a:r>
            <a:r>
              <a:rPr lang="en-US" altLang="ko-KR" sz="17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</a:t>
            </a:r>
            <a:r>
              <a:rPr lang="en-US" altLang="ko-KR" sz="17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etc</a:t>
            </a:r>
            <a:r>
              <a:rPr lang="en-US" altLang="ko-KR" sz="17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/profile </a:t>
            </a:r>
            <a:r>
              <a:rPr lang="ko-KR" altLang="en-US" sz="17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을 읽어감  </a:t>
            </a:r>
            <a:r>
              <a:rPr lang="en-US" altLang="ko-KR" sz="17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7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내용 </a:t>
            </a:r>
            <a:r>
              <a:rPr lang="ko-KR" altLang="en-US" sz="17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적용</a:t>
            </a:r>
            <a:endParaRPr lang="en-US" altLang="ko-KR" sz="1700" dirty="0" smtClean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ko-KR" altLang="en-US" sz="17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7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7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7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  </a:t>
            </a:r>
            <a:r>
              <a:rPr lang="en-US" altLang="ko-KR" sz="17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/etc/profile.d/*.sh - </a:t>
            </a:r>
            <a:r>
              <a:rPr lang="en-US" altLang="ko-KR" sz="17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etc</a:t>
            </a:r>
            <a:r>
              <a:rPr lang="en-US" altLang="ko-KR" sz="17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7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밑에 </a:t>
            </a:r>
            <a:r>
              <a:rPr lang="en-US" altLang="ko-KR" sz="17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profile.d</a:t>
            </a:r>
            <a:r>
              <a:rPr lang="ko-KR" altLang="en-US" sz="17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밑에 </a:t>
            </a:r>
            <a:r>
              <a:rPr lang="en-US" altLang="ko-KR" sz="17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r>
              <a:rPr lang="en-US" altLang="ko-KR" sz="17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sh</a:t>
            </a:r>
            <a:r>
              <a:rPr lang="en-US" altLang="ko-KR" sz="17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7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확장자를</a:t>
            </a:r>
            <a:r>
              <a:rPr lang="ko-KR" altLang="en-US" sz="17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7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가진것들을</a:t>
            </a:r>
            <a:r>
              <a:rPr lang="ko-KR" altLang="en-US" sz="17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읽어감</a:t>
            </a:r>
          </a:p>
          <a:p>
            <a:endParaRPr lang="ko-KR" altLang="en-US" sz="17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7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</a:t>
            </a:r>
            <a:r>
              <a:rPr lang="en-US" altLang="ko-KR" sz="17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 ~/.</a:t>
            </a:r>
            <a:r>
              <a:rPr lang="en-US" altLang="ko-KR" sz="17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bash_profile</a:t>
            </a:r>
            <a:r>
              <a:rPr lang="en-US" altLang="ko-KR" sz="17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- HOME</a:t>
            </a:r>
            <a:r>
              <a:rPr lang="ko-KR" altLang="en-US" sz="17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디렉토리로</a:t>
            </a:r>
            <a:r>
              <a:rPr lang="ko-KR" altLang="en-US" sz="17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와서 </a:t>
            </a:r>
            <a:r>
              <a:rPr lang="en-US" altLang="ko-KR" sz="17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r>
              <a:rPr lang="en-US" altLang="ko-KR" sz="17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bash_profile</a:t>
            </a:r>
            <a:r>
              <a:rPr lang="ko-KR" altLang="en-US" sz="17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을 읽어간다</a:t>
            </a:r>
            <a:r>
              <a:rPr lang="en-US" altLang="ko-KR" sz="17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7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각 개인의 마스터파일</a:t>
            </a:r>
            <a:r>
              <a:rPr lang="en-US" altLang="ko-KR" sz="17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endParaRPr lang="en-US" altLang="ko-KR" sz="17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7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-&gt; ~/.</a:t>
            </a:r>
            <a:r>
              <a:rPr lang="en-US" altLang="ko-KR" sz="17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bashrc</a:t>
            </a:r>
            <a:r>
              <a:rPr lang="en-US" altLang="ko-KR" sz="17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- (</a:t>
            </a:r>
            <a:r>
              <a:rPr lang="ko-KR" altLang="en-US" sz="17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보조파일</a:t>
            </a:r>
            <a:r>
              <a:rPr lang="en-US" altLang="ko-KR" sz="17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endParaRPr lang="en-US" altLang="ko-KR" sz="17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7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-&gt; ~/.</a:t>
            </a:r>
            <a:r>
              <a:rPr lang="en-US" altLang="ko-KR" sz="17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bash_history</a:t>
            </a:r>
            <a:r>
              <a:rPr lang="en-US" altLang="ko-KR" sz="17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- </a:t>
            </a:r>
            <a:r>
              <a:rPr lang="ko-KR" altLang="en-US" sz="17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로그아웃 </a:t>
            </a:r>
            <a:r>
              <a:rPr lang="ko-KR" altLang="en-US" sz="17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할때에</a:t>
            </a:r>
            <a:r>
              <a:rPr lang="ko-KR" altLang="en-US" sz="17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그전 까지 했던 작업을 </a:t>
            </a:r>
            <a:r>
              <a:rPr lang="ko-KR" altLang="en-US" sz="17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저장</a:t>
            </a:r>
            <a:endParaRPr lang="en-US" altLang="ko-KR" sz="1700" dirty="0" smtClean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ko-KR" altLang="en-US" sz="17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7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</a:t>
            </a:r>
            <a:r>
              <a:rPr lang="en-US" altLang="ko-KR" sz="17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 ~/.</a:t>
            </a:r>
            <a:r>
              <a:rPr lang="en-US" altLang="ko-KR" sz="17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bash_logout</a:t>
            </a:r>
            <a:r>
              <a:rPr lang="en-US" altLang="ko-KR" sz="17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- </a:t>
            </a:r>
            <a:r>
              <a:rPr lang="ko-KR" altLang="en-US" sz="17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로그아웃 했을 때 </a:t>
            </a:r>
            <a:r>
              <a:rPr lang="ko-KR" altLang="en-US" sz="17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실행할 함수를 여기다가 </a:t>
            </a:r>
            <a:r>
              <a:rPr lang="ko-KR" altLang="en-US" sz="17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적어두면 됨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821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24706" y="4262651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출처 및 참조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09738" y="960187"/>
            <a:ext cx="2169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출처 및 참조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09738" y="1396474"/>
            <a:ext cx="2169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출처 및 참조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26469" y="2037383"/>
            <a:ext cx="632298" cy="8754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09737" y="2238998"/>
            <a:ext cx="786518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hlinkClick r:id="rId2"/>
              </a:rPr>
              <a:t>https://</a:t>
            </a:r>
            <a:r>
              <a:rPr lang="en-US" altLang="ko-KR" sz="16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hlinkClick r:id="rId2"/>
              </a:rPr>
              <a:t>blog.naver.com/appeal7712/221667903647</a:t>
            </a:r>
            <a:endParaRPr lang="en-US" altLang="ko-KR" sz="1600" dirty="0" smtClean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http://blog.naver.com/PostView.nhn?blogId=koromoon&amp;logNo=220793570727</a:t>
            </a:r>
          </a:p>
          <a:p>
            <a:endParaRPr lang="en-US" altLang="ko-KR" sz="1600" dirty="0" smtClean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https</a:t>
            </a:r>
            <a:r>
              <a:rPr lang="en-US" altLang="ko-KR" sz="16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://ttend.tistory.com/768</a:t>
            </a:r>
          </a:p>
          <a:p>
            <a:endParaRPr lang="en-US" altLang="ko-KR" sz="1600" dirty="0" smtClean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https</a:t>
            </a:r>
            <a:r>
              <a:rPr lang="en-US" altLang="ko-KR" sz="16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://www.leafcats.com/249</a:t>
            </a:r>
          </a:p>
          <a:p>
            <a:endParaRPr lang="en-US" altLang="ko-KR" sz="1600" dirty="0" smtClean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https</a:t>
            </a:r>
            <a:r>
              <a:rPr lang="en-US" altLang="ko-KR" sz="16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://blog.naver.com/crebugs_blog/221173659393</a:t>
            </a:r>
          </a:p>
          <a:p>
            <a:endParaRPr lang="en-US" altLang="ko-KR" sz="1600" dirty="0" smtClean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https</a:t>
            </a:r>
            <a:r>
              <a:rPr lang="en-US" altLang="ko-KR" sz="16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://dosunny.tistory.com/109</a:t>
            </a:r>
            <a:endParaRPr lang="ko-KR" altLang="en-US" sz="16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369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16200000">
            <a:off x="5827455" y="2560501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5400000">
            <a:off x="5827455" y="2490624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53326" y="3232164"/>
            <a:ext cx="629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감사합니다</a:t>
            </a:r>
            <a:r>
              <a:rPr lang="en-US" altLang="ko-KR" sz="3200" dirty="0" smtClean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9039" y="3792135"/>
            <a:ext cx="5719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THANK YOU.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064364" y="-9728"/>
            <a:ext cx="83142" cy="246143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49531" y="4147528"/>
            <a:ext cx="2718724" cy="3023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49531" y="4148244"/>
            <a:ext cx="2718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System - Programming</a:t>
            </a:r>
            <a:endParaRPr lang="ko-KR" altLang="en-US" sz="16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75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549</Words>
  <Application>Microsoft Office PowerPoint</Application>
  <PresentationFormat>사용자 지정</PresentationFormat>
  <Paragraphs>134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굴림</vt:lpstr>
      <vt:lpstr>Arial</vt:lpstr>
      <vt:lpstr>Wingdings</vt:lpstr>
      <vt:lpstr>KoPub돋움체 Light</vt:lpstr>
      <vt:lpstr>KoPub바탕체 Bold</vt:lpstr>
      <vt:lpstr>맑은 고딕</vt:lpstr>
      <vt:lpstr>KoPub돋움체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samsung</cp:lastModifiedBy>
  <cp:revision>54</cp:revision>
  <dcterms:created xsi:type="dcterms:W3CDTF">2017-12-29T01:13:06Z</dcterms:created>
  <dcterms:modified xsi:type="dcterms:W3CDTF">2019-11-11T12:49:56Z</dcterms:modified>
</cp:coreProperties>
</file>