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71" d="100"/>
          <a:sy n="71" d="100"/>
        </p:scale>
        <p:origin x="86" y="11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11/7/2017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 &amp; Humidity Testing Device Based on the DHT-11 micro-controller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Sensor and Sensing Technologies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is about making a temperature and humidity testing device that will display the results on a User Interface created using C# on Microsoft Visual Studio.</a:t>
            </a:r>
          </a:p>
          <a:p>
            <a:pPr marL="0" indent="0">
              <a:buNone/>
            </a:pPr>
            <a:r>
              <a:rPr lang="en-GB" dirty="0"/>
              <a:t>This project will show air temperature in C and F, and % Humidity on </a:t>
            </a:r>
            <a:r>
              <a:rPr lang="en-GB" dirty="0" smtClean="0"/>
              <a:t>a User Interface installed on a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Breadboard x1</a:t>
            </a:r>
          </a:p>
          <a:p>
            <a:r>
              <a:rPr lang="en-US" dirty="0" smtClean="0"/>
              <a:t>DHT-11 Temperature and Humidity Sensor</a:t>
            </a:r>
          </a:p>
          <a:p>
            <a:r>
              <a:rPr lang="en-US" dirty="0" smtClean="0"/>
              <a:t>Connector cables</a:t>
            </a:r>
          </a:p>
          <a:p>
            <a:r>
              <a:rPr lang="en-US" dirty="0" smtClean="0"/>
              <a:t>10k resistor x1</a:t>
            </a:r>
          </a:p>
          <a:p>
            <a:r>
              <a:rPr lang="en-US" dirty="0" smtClean="0"/>
              <a:t>Light Emitting Diode x1</a:t>
            </a:r>
          </a:p>
          <a:p>
            <a:r>
              <a:rPr lang="en-US" dirty="0" smtClean="0"/>
              <a:t>Arduino </a:t>
            </a:r>
          </a:p>
          <a:p>
            <a:r>
              <a:rPr lang="en-US" dirty="0" smtClean="0"/>
              <a:t>Computer with Arduino and Visual Studio software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980728"/>
            <a:ext cx="6213923" cy="4032448"/>
          </a:xfr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94</TotalTime>
  <Words>99</Words>
  <Application>Microsoft Office PowerPoint</Application>
  <PresentationFormat>Custom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Corbel</vt:lpstr>
      <vt:lpstr>Sales presentation on product or service</vt:lpstr>
      <vt:lpstr>Temperature &amp; Humidity Testing Device Based on the DHT-11 micro-controller</vt:lpstr>
      <vt:lpstr>Introduction</vt:lpstr>
      <vt:lpstr>Items used</vt:lpstr>
      <vt:lpstr>Connections </vt:lpstr>
      <vt:lpstr>Pictures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&amp; Humidity Testing Device Based on the DHT-11 micro-controller</dc:title>
  <dc:creator>Nyasha Keith</dc:creator>
  <cp:lastModifiedBy>Keith &amp; Angela</cp:lastModifiedBy>
  <cp:revision>7</cp:revision>
  <dcterms:created xsi:type="dcterms:W3CDTF">2017-10-29T23:03:18Z</dcterms:created>
  <dcterms:modified xsi:type="dcterms:W3CDTF">2017-11-07T04:33:32Z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