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73" r:id="rId13"/>
    <p:sldId id="274" r:id="rId14"/>
    <p:sldId id="275" r:id="rId15"/>
    <p:sldId id="269" r:id="rId16"/>
    <p:sldId id="270" r:id="rId17"/>
    <p:sldId id="271" r:id="rId18"/>
    <p:sldId id="272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D443D-4067-4AF0-9303-BD87755C7E5F}">
          <p14:sldIdLst>
            <p14:sldId id="256"/>
            <p14:sldId id="259"/>
            <p14:sldId id="257"/>
            <p14:sldId id="258"/>
            <p14:sldId id="260"/>
            <p14:sldId id="261"/>
            <p14:sldId id="263"/>
            <p14:sldId id="265"/>
            <p14:sldId id="266"/>
            <p14:sldId id="264"/>
            <p14:sldId id="267"/>
            <p14:sldId id="273"/>
            <p14:sldId id="274"/>
            <p14:sldId id="275"/>
            <p14:sldId id="269"/>
            <p14:sldId id="270"/>
            <p14:sldId id="271"/>
            <p14:sldId id="272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&amp; GITHUB</a:t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방법 공유 세미나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2018.02.22</a:t>
            </a:r>
          </a:p>
          <a:p>
            <a:r>
              <a:rPr lang="ko-KR" altLang="en-US" sz="2400" dirty="0" smtClean="0"/>
              <a:t>김 진 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24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4" y="1268760"/>
            <a:ext cx="618370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5624" y="5186809"/>
            <a:ext cx="19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 Area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 상태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854" y="5852339"/>
            <a:ext cx="422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Repository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결과 저장되는 곳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0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log,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68847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GIT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과거와 현재의 차이점을 알 수 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과거의 내용을 알 수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과거로 돌아갈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86" y="301753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-p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339864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id”..”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053" y="37797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이전 버전과의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86" y="4823631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--hard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94" y="444663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“file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add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053" y="520062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062261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1186774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reset,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</a:t>
            </a:r>
            <a:endParaRPr lang="ko-KR" altLang="en-US" sz="255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branch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왜 쓰는가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코드에 분기를 만들어내고 싶을 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6" y="2304677"/>
            <a:ext cx="7676129" cy="37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68974" y="2342777"/>
            <a:ext cx="1512168" cy="76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525058" y="1591925"/>
            <a:ext cx="756084" cy="75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3150" y="14021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172968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282" y="2070140"/>
            <a:ext cx="910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checkout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778" y="2420888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 –d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삭제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778" y="3068960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--branches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decorate -- graph --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778" y="3399972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stree</a:t>
            </a:r>
            <a:r>
              <a:rPr lang="en-US" altLang="ko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소스트리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53" y="3933056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70" y="4941168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026" y="4355812"/>
            <a:ext cx="867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–p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의 코드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merge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1”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충돌이 발생한 파일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896" y="24208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수정 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386" y="29249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2643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97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Repository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저장소의 의미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복사해옴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25859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checkout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해당 버전으로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 올리기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push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https://github.com/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“New Repository”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0" y="1916832"/>
            <a:ext cx="749658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000" y="4509120"/>
            <a:ext cx="42112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85182" y="4964983"/>
            <a:ext cx="4129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91680" y="4365104"/>
            <a:ext cx="504056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1397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별명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main remote repository,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원격 저장소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995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632" y="4964983"/>
            <a:ext cx="20649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187624" y="4365104"/>
            <a:ext cx="175257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8253" y="5086160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998273" y="5230176"/>
            <a:ext cx="189351" cy="503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57502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294875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저장소에서 가져오기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pull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28" y="4437112"/>
            <a:ext cx="1919520" cy="19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7112"/>
            <a:ext cx="1852464" cy="1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8" y="2636912"/>
            <a:ext cx="3212662" cy="12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7459" y="12687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git_home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458" y="169968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git_office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99792" y="3845112"/>
            <a:ext cx="288032" cy="53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818813" y="3933056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24128" y="3845112"/>
            <a:ext cx="360040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904148" y="3799550"/>
            <a:ext cx="324036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3728" y="6289577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it_home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7582" y="6274358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git_office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6845" y="4141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682" y="3780035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3396" y="3845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6125" y="4002258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459" y="2452246"/>
            <a:ext cx="19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백업</a:t>
            </a:r>
            <a:r>
              <a:rPr lang="en-US" altLang="ko-KR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협업하기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pull request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671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778" y="1628800"/>
            <a:ext cx="48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https://git-scm.com/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250648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맞게 </a:t>
            </a:r>
            <a:r>
              <a:rPr lang="en-US" altLang="ko-KR" dirty="0" smtClean="0"/>
              <a:t>download</a:t>
            </a:r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누르면서 설치 완료 후</a:t>
            </a:r>
            <a:endParaRPr lang="en-US" altLang="ko-KR" dirty="0" smtClean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(window</a:t>
            </a:r>
            <a:r>
              <a:rPr lang="ko-KR" altLang="en-US" dirty="0" smtClean="0"/>
              <a:t>버튼 클릭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’ enter)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쳐서 설치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</a:t>
            </a:r>
            <a:r>
              <a:rPr lang="ko-KR" altLang="en-US" sz="32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4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참고문헌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15937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796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0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312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1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915816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6775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48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 Control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68" y="1268760"/>
            <a:ext cx="51010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8623" y="5589241"/>
            <a:ext cx="456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DropBox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Google Drive,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저장소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(Repository)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작업하는 환경의 가장 상위폴더에서 실행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 시작하기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1" y="1844824"/>
            <a:ext cx="598635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38069" y="4670228"/>
            <a:ext cx="12155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3653659" y="4670228"/>
            <a:ext cx="864096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7754" y="4509120"/>
            <a:ext cx="453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Shift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누른 상태로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우클릭하여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선택하고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93790" y="2636912"/>
            <a:ext cx="4797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>
            <a:off x="2573539" y="2744924"/>
            <a:ext cx="1599937" cy="333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3476" y="292494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3. .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폴더가 생김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숨김폴더임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지우거나 수정 하면 안됨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75041" y="194247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3247249" y="2050482"/>
            <a:ext cx="1286267" cy="308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3516" y="220486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하에서 일어나는 작업을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버전관리할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2823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파일 알려주기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관리할 파일을 등록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버전에 선택적으로 파일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변경내용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포함시킴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8257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상태를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/>
          <a:stretch/>
        </p:blipFill>
        <p:spPr bwMode="auto">
          <a:xfrm>
            <a:off x="611560" y="2204864"/>
            <a:ext cx="7280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25380"/>
            <a:ext cx="72802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529070" y="2214389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29070" y="4797152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0928" y="3154126"/>
            <a:ext cx="5947295" cy="70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0928" y="5733256"/>
            <a:ext cx="594729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9070" y="4425380"/>
            <a:ext cx="131473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943" y="15800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버전은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 있는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변화를 의미 함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20227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ko-KR" altLang="en-US" b="1" dirty="0" smtClean="0"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--global user.name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닉네임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user.email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776" y="2656297"/>
            <a:ext cx="19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번만 하면 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6" y="3044679"/>
            <a:ext cx="6202539" cy="37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941565" y="3068960"/>
            <a:ext cx="36724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message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버전을 왜 만들었는지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버전이 어떤 변화를 담고 있는지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1565" y="4048497"/>
            <a:ext cx="41955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vim editor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“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mode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입력하고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esc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: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wq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--global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core.editor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"vim"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65" y="5805264"/>
            <a:ext cx="338296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7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commit log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691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1776" y="3131676"/>
            <a:ext cx="23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복습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45024"/>
            <a:ext cx="6048672" cy="14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7" y="5229201"/>
            <a:ext cx="6053434" cy="129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7"/>
          <a:stretch/>
        </p:blipFill>
        <p:spPr bwMode="auto">
          <a:xfrm>
            <a:off x="5719486" y="4542072"/>
            <a:ext cx="3330616" cy="20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94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718</Words>
  <Application>Microsoft Office PowerPoint</Application>
  <PresentationFormat>화면 슬라이드 쇼(4:3)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GIT &amp; GITHUB 사용 방법 공유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사용 방법 공유 세미나</dc:title>
  <dc:creator>KEI</dc:creator>
  <cp:lastModifiedBy>samsung</cp:lastModifiedBy>
  <cp:revision>47</cp:revision>
  <dcterms:created xsi:type="dcterms:W3CDTF">2018-02-20T00:48:04Z</dcterms:created>
  <dcterms:modified xsi:type="dcterms:W3CDTF">2018-02-22T02:21:34Z</dcterms:modified>
</cp:coreProperties>
</file>