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5" r:id="rId9"/>
    <p:sldId id="266" r:id="rId10"/>
    <p:sldId id="264" r:id="rId11"/>
    <p:sldId id="267" r:id="rId12"/>
    <p:sldId id="273" r:id="rId13"/>
    <p:sldId id="274" r:id="rId14"/>
    <p:sldId id="275" r:id="rId15"/>
    <p:sldId id="269" r:id="rId16"/>
    <p:sldId id="270" r:id="rId17"/>
    <p:sldId id="271" r:id="rId18"/>
    <p:sldId id="272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34D443D-4067-4AF0-9303-BD87755C7E5F}">
          <p14:sldIdLst>
            <p14:sldId id="256"/>
            <p14:sldId id="259"/>
            <p14:sldId id="257"/>
            <p14:sldId id="258"/>
            <p14:sldId id="260"/>
            <p14:sldId id="261"/>
            <p14:sldId id="263"/>
            <p14:sldId id="265"/>
            <p14:sldId id="266"/>
            <p14:sldId id="264"/>
            <p14:sldId id="267"/>
            <p14:sldId id="273"/>
            <p14:sldId id="274"/>
            <p14:sldId id="275"/>
            <p14:sldId id="269"/>
            <p14:sldId id="270"/>
            <p14:sldId id="271"/>
            <p14:sldId id="272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8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8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3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6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0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66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5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4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8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6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5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467E-CEF0-42FE-86F8-219D8A30129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7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&amp; GITHUB</a:t>
            </a:r>
            <a:b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방법 공유 세미나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2018.02.22</a:t>
            </a:r>
          </a:p>
          <a:p>
            <a:r>
              <a:rPr lang="ko-KR" altLang="en-US" sz="2400" dirty="0" smtClean="0"/>
              <a:t>김 진 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724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만들기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commit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4" y="1268760"/>
            <a:ext cx="618370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5624" y="5186809"/>
            <a:ext cx="19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Stage Area</a:t>
            </a: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Commit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대기 상태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854" y="5852339"/>
            <a:ext cx="4222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Repository</a:t>
            </a: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Commit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결과 저장되는 곳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02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관리할 때 좋은 점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log,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968847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GIT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관리할 때 좋은 점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과거와 현재의 차이점을 알 수 있고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과거의 내용을 알 수 있음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과거로 돌아갈 수 있음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86" y="3017539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 -p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버전 사이의 차이점을 알 수 있음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270" y="3398643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버전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id”..”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버전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id”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버전 사이의 차이점을 알 수 있음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3053" y="377974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이전 버전과의 차이점을 알 수 있음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386" y="4823631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reset --hard “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버전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: commit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취소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권장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X!!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194" y="4446637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reset “file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”: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add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취소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3053" y="5200625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revert “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버전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: commit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취소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권장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X!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062261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8" y="1186774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관리할 때 좋은 점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55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255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reset, </a:t>
            </a:r>
            <a:r>
              <a:rPr lang="en-US" altLang="ko-KR" sz="255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255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revert</a:t>
            </a:r>
            <a:endParaRPr lang="ko-KR" altLang="en-US" sz="255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26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버전 관리하기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branch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26876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branch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왜 쓰는가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코드에 분기를 만들어내고 싶을 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86" y="2304677"/>
            <a:ext cx="7676129" cy="37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768974" y="2342777"/>
            <a:ext cx="1512168" cy="764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5525058" y="1591925"/>
            <a:ext cx="756084" cy="7508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53150" y="140211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90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버전 관리하기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branch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386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branch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브랜치를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보여줌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270" y="1729683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branch “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만들기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282" y="2070140"/>
            <a:ext cx="910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checkout “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이동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778" y="2420888"/>
            <a:ext cx="684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branch –d “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브랜치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 삭제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778" y="3068960"/>
            <a:ext cx="684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 --branches --decorate -- graph --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778" y="3399972"/>
            <a:ext cx="684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stree</a:t>
            </a:r>
            <a:r>
              <a:rPr lang="en-US" altLang="ko-K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소스트리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253" y="3933056"/>
            <a:ext cx="86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 “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1”..”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2”: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브랜치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1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에는 있고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브랜치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에는 없는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commit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7270" y="4941168"/>
            <a:ext cx="86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 “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1”..”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2”: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브랜치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1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에는 있고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브랜치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에는 없는 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9026" y="4355812"/>
            <a:ext cx="8672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 –p “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1”..”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2”: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브랜치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1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에는 있고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브랜치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에는 없는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commit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의 코드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08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버전 관리하기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branch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386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merge “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브랜치에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1”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커밋함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386" y="19168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status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충돌이 발생한 파일 알 수 있음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8896" y="242088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add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수동 수정 후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8386" y="292494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commit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:commit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88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git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82" y="1863288"/>
            <a:ext cx="4661636" cy="175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12643" y="3923418"/>
            <a:ext cx="47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Collaboration &amp; Backup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997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Remote Repository (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저장소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b="1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13751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저장소의 의미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백업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</a:t>
            </a:r>
            <a:endParaRPr lang="ko-KR" altLang="en-US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386" y="220486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clone “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주소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복사해옴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270" y="258596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checkout “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버전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: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해당 버전으로 이동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77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저장소에 올리기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push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137518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https://github.com/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 후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“New Repository”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</a:t>
            </a:r>
            <a:endParaRPr lang="ko-KR" altLang="en-US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0" y="1916832"/>
            <a:ext cx="749658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3000" y="4509120"/>
            <a:ext cx="421125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85182" y="4964983"/>
            <a:ext cx="4129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691680" y="4365104"/>
            <a:ext cx="504056" cy="5998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3728" y="413978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주소의 별명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main remote repository,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원격 저장소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39957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저장소 추가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59632" y="4964983"/>
            <a:ext cx="20649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1187624" y="4365104"/>
            <a:ext cx="175257" cy="5998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18253" y="5086160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0" idx="2"/>
          </p:cNvCxnSpPr>
          <p:nvPr/>
        </p:nvCxnSpPr>
        <p:spPr>
          <a:xfrm>
            <a:off x="998273" y="5230176"/>
            <a:ext cx="189351" cy="503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9512" y="575029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</a:t>
            </a:r>
          </a:p>
        </p:txBody>
      </p:sp>
    </p:spTree>
    <p:extLst>
      <p:ext uri="{BB962C8B-B14F-4D97-AF65-F5344CB8AC3E}">
        <p14:creationId xmlns:p14="http://schemas.microsoft.com/office/powerpoint/2010/main" val="2948756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저장소에서 가져오기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pull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pic>
        <p:nvPicPr>
          <p:cNvPr id="2050" name="Picture 2" descr="computer png.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828" y="4437112"/>
            <a:ext cx="1919520" cy="191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omputer png.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437112"/>
            <a:ext cx="1852464" cy="185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588" y="2636912"/>
            <a:ext cx="3212662" cy="12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87459" y="126876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clone “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주소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git_home</a:t>
            </a:r>
            <a:endParaRPr lang="ko-KR" altLang="en-US" b="1" dirty="0"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7458" y="1699687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clone “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주소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git_office</a:t>
            </a:r>
            <a:endParaRPr lang="ko-KR" altLang="en-US" b="1" dirty="0"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699792" y="3845112"/>
            <a:ext cx="288032" cy="535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818813" y="3933056"/>
            <a:ext cx="28803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5724128" y="3845112"/>
            <a:ext cx="360040" cy="59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904148" y="3799550"/>
            <a:ext cx="324036" cy="59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3728" y="6289577"/>
            <a:ext cx="1440160" cy="3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it_home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27582" y="6274358"/>
            <a:ext cx="1440160" cy="3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git_office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6845" y="4141112"/>
            <a:ext cx="124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pull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69682" y="3780035"/>
            <a:ext cx="124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push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03396" y="3845112"/>
            <a:ext cx="124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pull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96125" y="4002258"/>
            <a:ext cx="124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push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7459" y="2452246"/>
            <a:ext cx="190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완벽한 백업</a:t>
            </a:r>
            <a:r>
              <a:rPr lang="en-US" altLang="ko-KR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</a:t>
            </a:r>
            <a:endParaRPr lang="ko-KR" altLang="en-US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78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협업하기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원격저장소 사용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pic>
        <p:nvPicPr>
          <p:cNvPr id="5122" name="Picture 2" descr="https://gmlwjd9405.github.io/images/github-collaboration1/github-collaboration-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13465" r="6436" b="3828"/>
          <a:stretch/>
        </p:blipFill>
        <p:spPr bwMode="auto">
          <a:xfrm>
            <a:off x="-324544" y="1196752"/>
            <a:ext cx="4808859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gmlwjd9405.github.io/images/github-collaboration1/github-collaboration-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" t="7306" r="6093" b="3447"/>
          <a:stretch/>
        </p:blipFill>
        <p:spPr bwMode="auto">
          <a:xfrm>
            <a:off x="4484315" y="980728"/>
            <a:ext cx="4659685" cy="263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572000" y="2780928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6" name="Picture 6" descr="https://gmlwjd9405.github.io/images/github-collaboration1/github-collaboration-8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5" t="9190" r="6622" b="9423"/>
          <a:stretch/>
        </p:blipFill>
        <p:spPr bwMode="auto">
          <a:xfrm>
            <a:off x="-296416" y="3789040"/>
            <a:ext cx="47244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gmlwjd9405.github.io/images/github-collaboration1/github-collaboration-10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" t="12227" r="5295" b="10510"/>
          <a:stretch/>
        </p:blipFill>
        <p:spPr bwMode="auto">
          <a:xfrm>
            <a:off x="3911600" y="3896444"/>
            <a:ext cx="52324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1967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8024" y="11967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8717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70528" y="405657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63353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671" y="16288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install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0778" y="1628800"/>
            <a:ext cx="487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https://git-scm.com/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2506488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OS</a:t>
            </a:r>
            <a:r>
              <a:rPr lang="ko-KR" altLang="en-US" dirty="0" smtClean="0"/>
              <a:t>에 맞게 </a:t>
            </a:r>
            <a:r>
              <a:rPr lang="en-US" altLang="ko-KR" dirty="0" smtClean="0"/>
              <a:t>download</a:t>
            </a:r>
          </a:p>
          <a:p>
            <a:r>
              <a:rPr lang="ko-KR" altLang="en-US" dirty="0" smtClean="0"/>
              <a:t>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누르면서 설치 완료 후</a:t>
            </a:r>
            <a:endParaRPr lang="en-US" altLang="ko-KR" dirty="0" smtClean="0"/>
          </a:p>
          <a:p>
            <a:r>
              <a:rPr lang="en-US" altLang="ko-KR" dirty="0" smtClean="0"/>
              <a:t>Command </a:t>
            </a:r>
            <a:r>
              <a:rPr lang="ko-KR" altLang="en-US" dirty="0" smtClean="0"/>
              <a:t>창</a:t>
            </a:r>
            <a:r>
              <a:rPr lang="en-US" altLang="ko-KR" dirty="0" smtClean="0"/>
              <a:t>(window</a:t>
            </a:r>
            <a:r>
              <a:rPr lang="ko-KR" altLang="en-US" dirty="0" smtClean="0"/>
              <a:t>버튼 클릭 후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’ enter)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쳐서 설치 확인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(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</a:t>
            </a:r>
            <a:r>
              <a:rPr lang="ko-KR" altLang="en-US" sz="3200" b="1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b="1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541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참고문헌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038" y="132681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생활코딩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지옥에서 온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https://opentutorials.org/course/2708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038" y="177281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https://gmlwjd9405.github.io/2017/10/27/how-to-collaborate-on-GitHub-1.html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038" y="242032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https://gmlwjd9405.github.io/2017/10/28/how-to-collaborate-on-GitHub-2.html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055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84784"/>
            <a:ext cx="9144000" cy="28083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1262" y="2282675"/>
            <a:ext cx="4061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FFC000"/>
                </a:solidFill>
                <a:latin typeface="Verdana" panose="020B0604030504040204" pitchFamily="34" charset="0"/>
                <a:ea typeface="나눔바른고딕" panose="020B0603020101020101" pitchFamily="50" charset="-127"/>
                <a:cs typeface="Verdana" panose="020B0604030504040204" pitchFamily="34" charset="0"/>
              </a:rPr>
              <a:t>Thank you</a:t>
            </a:r>
            <a:endParaRPr lang="ko-KR" altLang="en-US" sz="44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612" y="3345959"/>
            <a:ext cx="698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C000"/>
                </a:solidFill>
                <a:latin typeface="Verdana" panose="020B0604030504040204" pitchFamily="34" charset="0"/>
                <a:ea typeface="나눔바른고딕" panose="020B0603020101020101" pitchFamily="50" charset="-127"/>
                <a:cs typeface="Verdana" panose="020B0604030504040204" pitchFamily="34" charset="0"/>
              </a:rPr>
              <a:t>Version control, Backup </a:t>
            </a:r>
            <a:r>
              <a:rPr lang="en-US" altLang="ko-KR" sz="1200" b="1" dirty="0" smtClean="0">
                <a:solidFill>
                  <a:srgbClr val="FFC000"/>
                </a:solidFill>
                <a:latin typeface="Verdana" panose="020B0604030504040204" pitchFamily="34" charset="0"/>
                <a:ea typeface="나눔바른고딕" panose="020B0603020101020101" pitchFamily="50" charset="-127"/>
                <a:cs typeface="Verdana" panose="020B0604030504040204" pitchFamily="34" charset="0"/>
              </a:rPr>
              <a:t>and</a:t>
            </a:r>
            <a:r>
              <a:rPr lang="en-US" altLang="ko-KR" sz="1200" b="1" dirty="0" smtClean="0">
                <a:solidFill>
                  <a:srgbClr val="FFC000"/>
                </a:solidFill>
                <a:latin typeface="Verdana" panose="020B0604030504040204" pitchFamily="34" charset="0"/>
                <a:ea typeface="나눔바른고딕" panose="020B0603020101020101" pitchFamily="50" charset="-127"/>
                <a:cs typeface="Verdana" panose="020B0604030504040204" pitchFamily="34" charset="0"/>
              </a:rPr>
              <a:t> Collaboration are essential!</a:t>
            </a:r>
            <a:endParaRPr lang="ko-KR" altLang="en-US" sz="1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0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git-scm.com/images/logos/downloads/Git-Logo-2Colo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349"/>
          <a:stretch/>
        </p:blipFill>
        <p:spPr bwMode="auto">
          <a:xfrm>
            <a:off x="215937" y="2028760"/>
            <a:ext cx="3312368" cy="142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6796" y="3923417"/>
            <a:ext cx="4050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Version Control</a:t>
            </a:r>
            <a:endParaRPr lang="ko-KR" altLang="en-US" sz="2800" b="1" dirty="0"/>
          </a:p>
        </p:txBody>
      </p:sp>
      <p:pic>
        <p:nvPicPr>
          <p:cNvPr id="6" name="Picture 2" descr="Image result for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502" y="1863288"/>
            <a:ext cx="4661636" cy="175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58312" y="3923418"/>
            <a:ext cx="47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Collaboration &amp; Backup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213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git-scm.com/images/logos/downloads/Git-Logo-2Colo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349"/>
          <a:stretch/>
        </p:blipFill>
        <p:spPr bwMode="auto">
          <a:xfrm>
            <a:off x="2915816" y="2028760"/>
            <a:ext cx="3312368" cy="142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46775" y="3923417"/>
            <a:ext cx="4050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Version Control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7484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Version Control (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 관리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b="1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468" y="1268760"/>
            <a:ext cx="510106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8623" y="5589241"/>
            <a:ext cx="456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DropBox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Google Drive,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Drive</a:t>
            </a:r>
          </a:p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40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121070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git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저장소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(Repository)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생성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작업하는 환경의 가장 상위폴더에서 실행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관리 시작하기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51" y="1844824"/>
            <a:ext cx="5986355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438069" y="4670228"/>
            <a:ext cx="121559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 flipV="1">
            <a:off x="3653659" y="4670228"/>
            <a:ext cx="864096" cy="108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17754" y="4509120"/>
            <a:ext cx="453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Shift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누른 상태로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우클릭하여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선택하고 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93790" y="2636912"/>
            <a:ext cx="47974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3"/>
            <a:endCxn id="17" idx="1"/>
          </p:cNvCxnSpPr>
          <p:nvPr/>
        </p:nvCxnSpPr>
        <p:spPr>
          <a:xfrm>
            <a:off x="2573539" y="2744924"/>
            <a:ext cx="1599937" cy="3339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73476" y="2924944"/>
            <a:ext cx="480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3. .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폴더가 생김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숨김폴더임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지우거나 수정 하면 안됨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375041" y="1942470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3"/>
            <a:endCxn id="25" idx="1"/>
          </p:cNvCxnSpPr>
          <p:nvPr/>
        </p:nvCxnSpPr>
        <p:spPr>
          <a:xfrm>
            <a:off x="3247249" y="2050482"/>
            <a:ext cx="1286267" cy="3082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33516" y="2204864"/>
            <a:ext cx="480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디렉토리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하에서 일어나는 작업을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버전관리할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예정</a:t>
            </a:r>
          </a:p>
        </p:txBody>
      </p:sp>
    </p:spTree>
    <p:extLst>
      <p:ext uri="{BB962C8B-B14F-4D97-AF65-F5344CB8AC3E}">
        <p14:creationId xmlns:p14="http://schemas.microsoft.com/office/powerpoint/2010/main" val="282333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관리할 파일 알려주기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add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1070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add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 관리할 파일을 등록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버전에 선택적으로 파일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변경내용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포함시킴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78257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status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상태를 알 수 있음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"/>
          <a:stretch/>
        </p:blipFill>
        <p:spPr bwMode="auto">
          <a:xfrm>
            <a:off x="611560" y="2204864"/>
            <a:ext cx="72802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25380"/>
            <a:ext cx="7280275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529070" y="2214389"/>
            <a:ext cx="95469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29070" y="4797152"/>
            <a:ext cx="95469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0928" y="3154126"/>
            <a:ext cx="5947295" cy="706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0928" y="5733256"/>
            <a:ext cx="5947295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29070" y="4425380"/>
            <a:ext cx="131473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만들기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commit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1070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commit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만듦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943" y="158003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버전은 </a:t>
            </a:r>
            <a:r>
              <a:rPr lang="ko-KR" altLang="en-US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 있는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변화를 의미 함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544" y="202274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</a:t>
            </a:r>
            <a:r>
              <a:rPr lang="ko-KR" altLang="en-US" b="1" dirty="0" smtClean="0">
                <a:latin typeface="Verdana" panose="020B0604030504040204" pitchFamily="34" charset="0"/>
                <a:ea typeface="나눔바른고딕" panose="020B0603020101020101" pitchFamily="50" charset="-127"/>
                <a:cs typeface="Verdana" panose="020B0604030504040204" pitchFamily="34" charset="0"/>
              </a:rPr>
              <a:t> 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--global user.name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자신의 닉네임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</a:p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--global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user.email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“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자신의 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1776" y="2656297"/>
            <a:ext cx="19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번만 하면 됨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6" y="3044679"/>
            <a:ext cx="6202539" cy="370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941565" y="3068960"/>
            <a:ext cx="367240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commit message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버전을 왜 만들었는지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버전이 어떤 변화를 담고 있는지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41565" y="4048497"/>
            <a:ext cx="419551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vim editor</a:t>
            </a: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“</a:t>
            </a:r>
            <a:r>
              <a:rPr lang="en-US" altLang="ko-KR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입력하면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mode</a:t>
            </a: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메시지 입력하고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esc</a:t>
            </a: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:</a:t>
            </a:r>
            <a:r>
              <a:rPr lang="en-US" altLang="ko-KR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wq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--global </a:t>
            </a:r>
            <a:r>
              <a:rPr lang="en-US" altLang="ko-KR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core.editor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"vim"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65" y="5805264"/>
            <a:ext cx="3382963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17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만들기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commit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1070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commit log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26916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31776" y="3131676"/>
            <a:ext cx="235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Commit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복습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645024"/>
            <a:ext cx="6048672" cy="14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07" y="5229201"/>
            <a:ext cx="6053434" cy="129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67"/>
          <a:stretch/>
        </p:blipFill>
        <p:spPr bwMode="auto">
          <a:xfrm>
            <a:off x="5719486" y="4542072"/>
            <a:ext cx="3330616" cy="205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94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750</Words>
  <Application>Microsoft Office PowerPoint</Application>
  <PresentationFormat>화면 슬라이드 쇼(4:3)</PresentationFormat>
  <Paragraphs>109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GIT &amp; GITHUB 사용 방법 공유 세미나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사용 방법 공유 세미나</dc:title>
  <dc:creator>KEI</dc:creator>
  <cp:lastModifiedBy>samsung</cp:lastModifiedBy>
  <cp:revision>50</cp:revision>
  <dcterms:created xsi:type="dcterms:W3CDTF">2018-02-20T00:48:04Z</dcterms:created>
  <dcterms:modified xsi:type="dcterms:W3CDTF">2018-02-22T03:43:45Z</dcterms:modified>
</cp:coreProperties>
</file>