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6"/>
  </p:notesMasterIdLst>
  <p:sldIdLst>
    <p:sldId id="256" r:id="rId2"/>
    <p:sldId id="444" r:id="rId3"/>
    <p:sldId id="439" r:id="rId4"/>
    <p:sldId id="445" r:id="rId5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 Won Kang" initials="SWK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7" autoAdjust="0"/>
    <p:restoredTop sz="89055" autoAdjust="0"/>
  </p:normalViewPr>
  <p:slideViewPr>
    <p:cSldViewPr snapToGrid="0" snapToObjects="1">
      <p:cViewPr varScale="1">
        <p:scale>
          <a:sx n="62" d="100"/>
          <a:sy n="62" d="100"/>
        </p:scale>
        <p:origin x="-96" y="-8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9DA0A6E-4663-B348-AECB-A8F6C4E0942D}" type="datetimeFigureOut">
              <a:rPr kumimoji="1" lang="ko-KR" altLang="en-US" smtClean="0"/>
              <a:t>2017-11-28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C3E2458-1522-6045-95EE-2560C899E8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68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CC83-8337-064F-BF5A-B6A8CA99F0B6}" type="datetime1">
              <a:rPr lang="ko-KR" altLang="en-US" smtClean="0"/>
              <a:t>2017-11-28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2538-4CCC-F147-866B-6B40C4159E20}" type="datetime1">
              <a:rPr lang="ko-KR" altLang="en-US" smtClean="0"/>
              <a:t>2017-11-28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50E0-B466-6D4E-8840-82DB1731899F}" type="datetime1">
              <a:rPr lang="ko-KR" altLang="en-US" smtClean="0"/>
              <a:t>2017-11-28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1914-A1F0-9A42-8B11-379DF8599A22}" type="datetime1">
              <a:rPr lang="ko-KR" altLang="en-US" smtClean="0"/>
              <a:t>2017-11-28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12567"/>
          </a:xfrm>
        </p:spPr>
        <p:txBody>
          <a:bodyPr wrap="square" tIns="72000" bIns="72000">
            <a:normAutofit/>
          </a:bodyPr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BD0-210D-2942-A031-ED43D92BF2D1}" type="datetime1">
              <a:rPr lang="ko-KR" altLang="en-US" smtClean="0"/>
              <a:t>2017-11-28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ED5F-D75F-994B-8D08-9BD13B37D236}" type="datetime1">
              <a:rPr lang="ko-KR" altLang="en-US" smtClean="0"/>
              <a:t>2017-11-28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A283-1DF9-964A-899A-A0640AB30649}" type="datetime1">
              <a:rPr lang="ko-KR" altLang="en-US" smtClean="0"/>
              <a:t>2017-11-28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CCF3-6E8D-C147-B775-5FDFC16B76CD}" type="datetime1">
              <a:rPr lang="ko-KR" altLang="en-US" smtClean="0"/>
              <a:t>2017-11-28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A3C-B9F4-8F42-A34B-06B59E47A5C8}" type="datetime1">
              <a:rPr lang="ko-KR" altLang="en-US" smtClean="0"/>
              <a:t>2017-11-28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BF3A-F522-E840-8B2F-0097F4E55F52}" type="datetime1">
              <a:rPr lang="ko-KR" altLang="en-US" smtClean="0"/>
              <a:t>2017-11-28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24BD-250D-0244-AD2D-CFB3353CC0B4}" type="datetime1">
              <a:rPr lang="ko-KR" altLang="en-US" smtClean="0"/>
              <a:t>2017-11-28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342D-CE56-AC41-ACB4-F1332A63EEAA}" type="datetime1">
              <a:rPr lang="ko-KR" altLang="en-US" smtClean="0"/>
              <a:t>2017-11-28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CCE2-6AFF-6E47-BF58-32B352E8A900}" type="datetime1">
              <a:rPr lang="ko-KR" altLang="en-US" smtClean="0"/>
              <a:t>2017-11-28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9" r:id="rId10"/>
    <p:sldLayoutId id="2147483697" r:id="rId11"/>
    <p:sldLayoutId id="2147483698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 smtClean="0"/>
              <a:t>2018 </a:t>
            </a:r>
            <a:r>
              <a:rPr kumimoji="1" lang="ko-KR" altLang="en-US" sz="5400" dirty="0" smtClean="0"/>
              <a:t>연구계획</a:t>
            </a:r>
            <a:endParaRPr kumimoji="1" lang="ko-KR" altLang="en-US" sz="5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859222"/>
            <a:ext cx="9144000" cy="1655762"/>
          </a:xfrm>
        </p:spPr>
        <p:txBody>
          <a:bodyPr/>
          <a:lstStyle/>
          <a:p>
            <a:r>
              <a:rPr kumimoji="1" lang="en-US" altLang="ko-KR" dirty="0" smtClean="0"/>
              <a:t>2017. </a:t>
            </a:r>
            <a:r>
              <a:rPr kumimoji="1" lang="en-US" altLang="ko-KR" dirty="0" smtClean="0"/>
              <a:t>11. 28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빅데이터팀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워크샵</a:t>
            </a:r>
            <a:endParaRPr kumimoji="1" lang="en-US" altLang="ko-KR" dirty="0" smtClean="0"/>
          </a:p>
          <a:p>
            <a:r>
              <a:rPr kumimoji="1" lang="ko-KR" altLang="en-US" dirty="0" smtClean="0"/>
              <a:t>홍 </a:t>
            </a:r>
            <a:r>
              <a:rPr kumimoji="1" lang="ko-KR" altLang="en-US" dirty="0" smtClean="0"/>
              <a:t>한 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물환경</a:t>
            </a:r>
            <a:r>
              <a:rPr lang="ko-KR" altLang="en-US" dirty="0" smtClean="0"/>
              <a:t> </a:t>
            </a:r>
            <a:r>
              <a:rPr lang="ko-KR" altLang="en-US" dirty="0"/>
              <a:t>정보 예측 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98" y="1690688"/>
            <a:ext cx="4851123" cy="39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985760" y="1463103"/>
            <a:ext cx="990110" cy="4269824"/>
            <a:chOff x="5551641" y="1889209"/>
            <a:chExt cx="990110" cy="42698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타원 6"/>
                <p:cNvSpPr/>
                <p:nvPr/>
              </p:nvSpPr>
              <p:spPr>
                <a:xfrm>
                  <a:off x="5551641" y="4193465"/>
                  <a:ext cx="763905" cy="79208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altLang="ko-KR" sz="2400" b="1" i="1" smtClean="0"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641" y="4193465"/>
                  <a:ext cx="763905" cy="792088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타원 7"/>
                <p:cNvSpPr/>
                <p:nvPr/>
              </p:nvSpPr>
              <p:spPr>
                <a:xfrm>
                  <a:off x="5551641" y="3041337"/>
                  <a:ext cx="763905" cy="79208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641" y="3041337"/>
                  <a:ext cx="763905" cy="79208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>
              <a:stCxn id="7" idx="0"/>
              <a:endCxn id="8" idx="4"/>
            </p:cNvCxnSpPr>
            <p:nvPr/>
          </p:nvCxnSpPr>
          <p:spPr>
            <a:xfrm flipV="1">
              <a:off x="5933594" y="3833425"/>
              <a:ext cx="0" cy="36004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타원 9"/>
                <p:cNvSpPr/>
                <p:nvPr/>
              </p:nvSpPr>
              <p:spPr>
                <a:xfrm>
                  <a:off x="5551641" y="1889209"/>
                  <a:ext cx="763905" cy="79208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0" name="타원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641" y="1889209"/>
                  <a:ext cx="763905" cy="79208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직사각형 10"/>
            <p:cNvSpPr/>
            <p:nvPr/>
          </p:nvSpPr>
          <p:spPr>
            <a:xfrm>
              <a:off x="6271721" y="2825313"/>
              <a:ext cx="270030" cy="2700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구부러진 연결선 11"/>
            <p:cNvCxnSpPr/>
            <p:nvPr/>
          </p:nvCxnSpPr>
          <p:spPr>
            <a:xfrm rot="16200000" flipH="1">
              <a:off x="5954730" y="3048383"/>
              <a:ext cx="396044" cy="381952"/>
            </a:xfrm>
            <a:prstGeom prst="curvedConnector4">
              <a:avLst>
                <a:gd name="adj1" fmla="val -57721"/>
                <a:gd name="adj2" fmla="val 134459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0"/>
              <a:endCxn id="10" idx="4"/>
            </p:cNvCxnSpPr>
            <p:nvPr/>
          </p:nvCxnSpPr>
          <p:spPr>
            <a:xfrm flipV="1">
              <a:off x="5933594" y="2681297"/>
              <a:ext cx="0" cy="36004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타원 13"/>
                <p:cNvSpPr/>
                <p:nvPr/>
              </p:nvSpPr>
              <p:spPr>
                <a:xfrm>
                  <a:off x="5551641" y="5366945"/>
                  <a:ext cx="763905" cy="79208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2400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4" name="타원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641" y="5366945"/>
                  <a:ext cx="763905" cy="792088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화살표 연결선 14"/>
            <p:cNvCxnSpPr>
              <a:stCxn id="14" idx="0"/>
              <a:endCxn id="7" idx="4"/>
            </p:cNvCxnSpPr>
            <p:nvPr/>
          </p:nvCxnSpPr>
          <p:spPr>
            <a:xfrm flipV="1">
              <a:off x="5933594" y="4985553"/>
              <a:ext cx="0" cy="381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9176135" y="4581716"/>
            <a:ext cx="238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Autoencoding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60895" y="2813253"/>
            <a:ext cx="264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RNN or LSTM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38974" y="4996768"/>
            <a:ext cx="28177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측정 장소는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차원 공간 정보이지만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강은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차원으로 흐르므로 </a:t>
            </a:r>
            <a:r>
              <a:rPr lang="en-US" altLang="ko-KR" sz="1400" dirty="0" smtClean="0"/>
              <a:t>manifold learning</a:t>
            </a:r>
            <a:r>
              <a:rPr lang="ko-KR" altLang="en-US" sz="1400" dirty="0" smtClean="0"/>
              <a:t>을 통해 지류 정보를 활용할 수 있지 않을까</a:t>
            </a:r>
            <a:r>
              <a:rPr lang="en-US" altLang="ko-KR" sz="1400" dirty="0" smtClean="0"/>
              <a:t>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47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Manifold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고차원 자료를 </a:t>
            </a:r>
            <a:r>
              <a:rPr lang="ko-KR" altLang="en-US" dirty="0" err="1" smtClean="0"/>
              <a:t>저차원</a:t>
            </a:r>
            <a:r>
              <a:rPr lang="ko-KR" altLang="en-US" dirty="0"/>
              <a:t> </a:t>
            </a:r>
            <a:r>
              <a:rPr lang="en-US" altLang="ko-KR" dirty="0" smtClean="0"/>
              <a:t>manifold </a:t>
            </a:r>
            <a:r>
              <a:rPr lang="ko-KR" altLang="en-US" dirty="0" smtClean="0"/>
              <a:t>로 표현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168" y="2613989"/>
            <a:ext cx="6645592" cy="341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공간자료분석법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2118360"/>
            <a:ext cx="4583651" cy="460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4" y="1825623"/>
            <a:ext cx="88487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7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</TotalTime>
  <Words>72</Words>
  <Application>Microsoft Office PowerPoint</Application>
  <PresentationFormat>사용자 지정</PresentationFormat>
  <Paragraphs>21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2018 연구계획</vt:lpstr>
      <vt:lpstr>물환경 정보 예측  </vt:lpstr>
      <vt:lpstr>Manifold Learning</vt:lpstr>
      <vt:lpstr>공간자료분석법 활용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 빅데이터 분석 및 서비스 개발</dc:title>
  <dc:creator>Sung Won Kang</dc:creator>
  <cp:lastModifiedBy>KEI</cp:lastModifiedBy>
  <cp:revision>239</cp:revision>
  <cp:lastPrinted>2017-06-28T06:21:50Z</cp:lastPrinted>
  <dcterms:created xsi:type="dcterms:W3CDTF">2017-03-13T05:01:48Z</dcterms:created>
  <dcterms:modified xsi:type="dcterms:W3CDTF">2017-11-28T01:32:17Z</dcterms:modified>
</cp:coreProperties>
</file>