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7"/>
  </p:notesMasterIdLst>
  <p:sldIdLst>
    <p:sldId id="256" r:id="rId2"/>
    <p:sldId id="448" r:id="rId3"/>
    <p:sldId id="445" r:id="rId4"/>
    <p:sldId id="446" r:id="rId5"/>
    <p:sldId id="449" r:id="rId6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7" autoAdjust="0"/>
    <p:restoredTop sz="89055" autoAdjust="0"/>
  </p:normalViewPr>
  <p:slideViewPr>
    <p:cSldViewPr snapToGrid="0" snapToObjects="1">
      <p:cViewPr varScale="1">
        <p:scale>
          <a:sx n="87" d="100"/>
          <a:sy n="87" d="100"/>
        </p:scale>
        <p:origin x="-7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DA0A6E-4663-B348-AECB-A8F6C4E0942D}" type="datetimeFigureOut">
              <a:rPr kumimoji="1" lang="ko-KR" altLang="en-US" smtClean="0"/>
              <a:t>2018-01-04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2018-01-04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/>
              <a:t>2018 </a:t>
            </a:r>
            <a:r>
              <a:rPr kumimoji="1" lang="ko-KR" altLang="en-US" sz="5400" dirty="0" smtClean="0"/>
              <a:t>연구계획</a:t>
            </a:r>
            <a:endParaRPr kumimoji="1" lang="ko-KR" altLang="en-US" sz="5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59222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2017. 11. 28</a:t>
            </a:r>
          </a:p>
          <a:p>
            <a:r>
              <a:rPr kumimoji="1" lang="ko-KR" altLang="en-US" dirty="0" err="1" smtClean="0"/>
              <a:t>빅데이터팀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워크샵</a:t>
            </a:r>
            <a:endParaRPr kumimoji="1" lang="en-US" altLang="ko-KR" dirty="0" smtClean="0"/>
          </a:p>
          <a:p>
            <a:r>
              <a:rPr kumimoji="1" lang="ko-KR" altLang="en-US" dirty="0" smtClean="0"/>
              <a:t>홍 한 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물환경</a:t>
            </a:r>
            <a:r>
              <a:rPr lang="ko-KR" altLang="en-US" dirty="0" smtClean="0"/>
              <a:t> </a:t>
            </a:r>
            <a:r>
              <a:rPr lang="ko-KR" altLang="en-US" dirty="0"/>
              <a:t>정보 예측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12" y="1789963"/>
            <a:ext cx="4851123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35" y="1789963"/>
            <a:ext cx="6857607" cy="335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물환경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수질 </a:t>
            </a:r>
            <a:r>
              <a:rPr lang="ko-KR" altLang="en-US" dirty="0" err="1" smtClean="0"/>
              <a:t>일반측정망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(from </a:t>
            </a:r>
            <a:r>
              <a:rPr lang="ko-KR" altLang="en-US" dirty="0" err="1" smtClean="0"/>
              <a:t>물환경정보시스템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수소이온농도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용존산소</a:t>
            </a:r>
            <a:r>
              <a:rPr lang="en-US" altLang="ko-KR" dirty="0" smtClean="0"/>
              <a:t>, BOD, COD, </a:t>
            </a:r>
            <a:r>
              <a:rPr lang="ko-KR" altLang="en-US" dirty="0" smtClean="0"/>
              <a:t>부유물질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총질소</a:t>
            </a:r>
            <a:r>
              <a:rPr lang="en-US" altLang="ko-KR" dirty="0" smtClean="0"/>
              <a:t>(TN), </a:t>
            </a:r>
            <a:r>
              <a:rPr lang="ko-KR" altLang="en-US" dirty="0" smtClean="0"/>
              <a:t>총인</a:t>
            </a:r>
            <a:r>
              <a:rPr lang="en-US" altLang="ko-KR" dirty="0" smtClean="0"/>
              <a:t>(TP), TOC, </a:t>
            </a:r>
            <a:r>
              <a:rPr lang="ko-KR" altLang="en-US" dirty="0" smtClean="0"/>
              <a:t>수온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전기전도도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총대장균군수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폐수발생량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폐수방류량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(from </a:t>
            </a:r>
            <a:r>
              <a:rPr lang="ko-KR" altLang="en-US" dirty="0" smtClean="0"/>
              <a:t>전국오염원조사온라인시스템</a:t>
            </a:r>
            <a:r>
              <a:rPr lang="en-US" altLang="ko-KR" dirty="0" smtClean="0"/>
              <a:t>? )</a:t>
            </a:r>
          </a:p>
          <a:p>
            <a:pPr lvl="1"/>
            <a:r>
              <a:rPr lang="ko-KR" altLang="en-US" dirty="0" smtClean="0"/>
              <a:t>배출량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배출농도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배출부하량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생활계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축산계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토지계</a:t>
            </a:r>
            <a:endParaRPr lang="en-US" altLang="ko-KR" dirty="0" smtClean="0"/>
          </a:p>
          <a:p>
            <a:r>
              <a:rPr lang="ko-KR" altLang="en-US" dirty="0" smtClean="0"/>
              <a:t>기상자료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강우량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기온</a:t>
            </a:r>
            <a:r>
              <a:rPr lang="en-US" altLang="ko-KR" dirty="0" smtClean="0"/>
              <a:t>, ..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7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6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RNN, GRU or LSTM </a:t>
            </a:r>
          </a:p>
          <a:p>
            <a:r>
              <a:rPr lang="en-US" altLang="ko-KR" dirty="0" smtClean="0"/>
              <a:t>Representation learning</a:t>
            </a:r>
          </a:p>
          <a:p>
            <a:pPr lvl="1"/>
            <a:r>
              <a:rPr lang="en-US" altLang="ko-KR" dirty="0" smtClean="0"/>
              <a:t>manifold learning</a:t>
            </a:r>
          </a:p>
          <a:p>
            <a:pPr lvl="1"/>
            <a:r>
              <a:rPr lang="en-US" altLang="ko-KR" dirty="0" smtClean="0"/>
              <a:t>Missing </a:t>
            </a:r>
            <a:r>
              <a:rPr lang="ko-KR" altLang="en-US" dirty="0" smtClean="0"/>
              <a:t>에 대한 처리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Generalized Adversarial Network </a:t>
            </a:r>
          </a:p>
          <a:p>
            <a:r>
              <a:rPr lang="en-US" altLang="ko-KR" dirty="0" smtClean="0"/>
              <a:t>Structured Probabilistic Models</a:t>
            </a:r>
          </a:p>
          <a:p>
            <a:pPr lvl="1"/>
            <a:r>
              <a:rPr lang="en-US" altLang="ko-KR" dirty="0" smtClean="0"/>
              <a:t>Markov random field</a:t>
            </a:r>
          </a:p>
          <a:p>
            <a:pPr lvl="1"/>
            <a:r>
              <a:rPr lang="en-US" altLang="ko-KR" dirty="0" smtClean="0"/>
              <a:t>RBM (restricted Boltzmann machine), or harmonium</a:t>
            </a:r>
          </a:p>
          <a:p>
            <a:r>
              <a:rPr lang="ko-KR" altLang="en-US" dirty="0" smtClean="0"/>
              <a:t>시공간자료분석모형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279195" y="1890578"/>
            <a:ext cx="3971898" cy="4269824"/>
            <a:chOff x="6897189" y="413085"/>
            <a:chExt cx="3971898" cy="4269824"/>
          </a:xfrm>
        </p:grpSpPr>
        <p:grpSp>
          <p:nvGrpSpPr>
            <p:cNvPr id="5" name="그룹 4"/>
            <p:cNvGrpSpPr/>
            <p:nvPr/>
          </p:nvGrpSpPr>
          <p:grpSpPr>
            <a:xfrm>
              <a:off x="6897189" y="413085"/>
              <a:ext cx="990110" cy="4269824"/>
              <a:chOff x="5551641" y="1889209"/>
              <a:chExt cx="990110" cy="42698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5551641" y="4193465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7" name="타원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4193465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타원 6"/>
                  <p:cNvSpPr/>
                  <p:nvPr/>
                </p:nvSpPr>
                <p:spPr>
                  <a:xfrm>
                    <a:off x="5551641" y="3041337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8" name="타원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3041337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직선 화살표 연결선 7"/>
              <p:cNvCxnSpPr>
                <a:stCxn id="6" idx="0"/>
                <a:endCxn id="7" idx="4"/>
              </p:cNvCxnSpPr>
              <p:nvPr/>
            </p:nvCxnSpPr>
            <p:spPr>
              <a:xfrm flipV="1">
                <a:off x="5933594" y="3833425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5551641" y="1889209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1889209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직사각형 9"/>
              <p:cNvSpPr/>
              <p:nvPr/>
            </p:nvSpPr>
            <p:spPr>
              <a:xfrm>
                <a:off x="6271721" y="2825313"/>
                <a:ext cx="270030" cy="2700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구부러진 연결선 10"/>
              <p:cNvCxnSpPr/>
              <p:nvPr/>
            </p:nvCxnSpPr>
            <p:spPr>
              <a:xfrm rot="16200000" flipH="1">
                <a:off x="5954730" y="3048383"/>
                <a:ext cx="396044" cy="381952"/>
              </a:xfrm>
              <a:prstGeom prst="curvedConnector4">
                <a:avLst>
                  <a:gd name="adj1" fmla="val -57721"/>
                  <a:gd name="adj2" fmla="val 134459"/>
                </a:avLst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7" idx="0"/>
                <a:endCxn id="9" idx="4"/>
              </p:cNvCxnSpPr>
              <p:nvPr/>
            </p:nvCxnSpPr>
            <p:spPr>
              <a:xfrm flipV="1">
                <a:off x="5933594" y="2681297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타원 12"/>
                  <p:cNvSpPr/>
                  <p:nvPr/>
                </p:nvSpPr>
                <p:spPr>
                  <a:xfrm>
                    <a:off x="5551641" y="5366945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 xmlns="">
              <p:sp>
                <p:nvSpPr>
                  <p:cNvPr id="14" name="타원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5366945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직선 화살표 연결선 13"/>
              <p:cNvCxnSpPr>
                <a:stCxn id="13" idx="0"/>
                <a:endCxn id="6" idx="4"/>
              </p:cNvCxnSpPr>
              <p:nvPr/>
            </p:nvCxnSpPr>
            <p:spPr>
              <a:xfrm flipV="1">
                <a:off x="5933594" y="4985553"/>
                <a:ext cx="0" cy="38139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7853222" y="3203016"/>
              <a:ext cx="3015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Representation learning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37983" y="1434553"/>
              <a:ext cx="264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RNN </a:t>
              </a:r>
              <a:r>
                <a:rPr lang="en-US" altLang="ko-KR" dirty="0"/>
                <a:t>,</a:t>
              </a:r>
              <a:r>
                <a:rPr lang="en-US" altLang="ko-KR" dirty="0" smtClean="0"/>
                <a:t> LSTM, or GRU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087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Attention-based Encoder-Decoder RNN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07" y="2565400"/>
            <a:ext cx="6362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79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</TotalTime>
  <Words>143</Words>
  <Application>Microsoft Office PowerPoint</Application>
  <PresentationFormat>사용자 지정</PresentationFormat>
  <Paragraphs>36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2018 연구계획</vt:lpstr>
      <vt:lpstr>물환경 정보 예측  </vt:lpstr>
      <vt:lpstr>물환경 Data</vt:lpstr>
      <vt:lpstr>Methodology</vt:lpstr>
      <vt:lpstr>Methodology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KEI</cp:lastModifiedBy>
  <cp:revision>247</cp:revision>
  <cp:lastPrinted>2017-06-28T06:21:50Z</cp:lastPrinted>
  <dcterms:created xsi:type="dcterms:W3CDTF">2017-03-13T05:01:48Z</dcterms:created>
  <dcterms:modified xsi:type="dcterms:W3CDTF">2018-01-04T01:03:00Z</dcterms:modified>
</cp:coreProperties>
</file>