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0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1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85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18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09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7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1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4C5E-67F0-4CD8-809C-0015C4BFEF1F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513F4D-1F71-4635-BBC1-3EE4978B6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319" y="681487"/>
            <a:ext cx="8956775" cy="198049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11500" b="1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卒業研究企画</a:t>
            </a:r>
            <a:endParaRPr kumimoji="1" lang="ja-JP" altLang="en-US" sz="11500" b="1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263441" y="5434641"/>
            <a:ext cx="1992701" cy="841076"/>
          </a:xfrm>
        </p:spPr>
        <p:txBody>
          <a:bodyPr>
            <a:noAutofit/>
          </a:bodyPr>
          <a:lstStyle/>
          <a:p>
            <a:r>
              <a:rPr kumimoji="1" lang="ja-JP" altLang="en-US" sz="2800" dirty="0" err="1" smtClean="0">
                <a:solidFill>
                  <a:srgbClr val="00B0F0"/>
                </a:solidFill>
              </a:rPr>
              <a:t>安ヶ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平啓吾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r>
              <a:rPr kumimoji="1" lang="ja-JP" altLang="en-US" sz="2800" dirty="0" smtClean="0">
                <a:solidFill>
                  <a:srgbClr val="00B0F0"/>
                </a:solidFill>
              </a:rPr>
              <a:t>本間瑠</a:t>
            </a:r>
            <a:endParaRPr kumimoji="1" lang="en-US" altLang="ja-JP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39526" cy="1320800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論文を見て気になったテーマ</a:t>
            </a:r>
            <a:endParaRPr kumimoji="1" lang="ja-JP" altLang="en-US" sz="5400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7334" y="1876951"/>
            <a:ext cx="53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気になったテーマ</a:t>
            </a:r>
            <a:endParaRPr kumimoji="1" lang="en-US" altLang="ja-JP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9038" y="2580033"/>
            <a:ext cx="807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平成</a:t>
            </a:r>
            <a:r>
              <a:rPr kumimoji="1" lang="en-US" altLang="ja-JP" sz="2400" dirty="0" smtClean="0"/>
              <a:t>31</a:t>
            </a:r>
            <a:r>
              <a:rPr kumimoji="1" lang="ja-JP" altLang="en-US" sz="2400" dirty="0" smtClean="0"/>
              <a:t>年度　オープンキャンパス参加者の管理システム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7334" y="3160005"/>
            <a:ext cx="1229104" cy="60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内容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038" y="3885585"/>
            <a:ext cx="285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事務員の負担軽減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334" y="4465557"/>
            <a:ext cx="282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必要な技術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9038" y="5168641"/>
            <a:ext cx="458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</a:rPr>
              <a:t>Java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00B0F0"/>
                </a:solidFill>
              </a:rPr>
              <a:t>Javascript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FFC000"/>
                </a:solidFill>
              </a:rPr>
              <a:t>css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adobe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00B050"/>
                </a:solidFill>
              </a:rPr>
              <a:t>Mysql</a:t>
            </a:r>
            <a:endParaRPr lang="ja-JP" altLang="en-US" sz="2400" dirty="0">
              <a:solidFill>
                <a:srgbClr val="00B05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24653" t="19201" r="24398" b="36747"/>
          <a:stretch/>
        </p:blipFill>
        <p:spPr>
          <a:xfrm>
            <a:off x="5680937" y="3691331"/>
            <a:ext cx="6511063" cy="3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45570" cy="1071899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卒研で制作したいテーマ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219" y="2315810"/>
            <a:ext cx="1726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テーマ（仮）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95158" y="2562032"/>
            <a:ext cx="357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何かしらの管理システム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3219" y="3629749"/>
            <a:ext cx="102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内容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95158" y="3629749"/>
            <a:ext cx="518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事務員の負担軽減  使いやすい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3219" y="4451244"/>
            <a:ext cx="26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必要な知識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95158" y="4451244"/>
            <a:ext cx="606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</a:rPr>
              <a:t>Java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00B0F0"/>
                </a:solidFill>
              </a:rPr>
              <a:t>Javascript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rgbClr val="FFC000"/>
                </a:solidFill>
              </a:rPr>
              <a:t>css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adobe</a:t>
            </a:r>
            <a:r>
              <a:rPr lang="en-US" altLang="ja-JP" sz="2400" dirty="0"/>
              <a:t> </a:t>
            </a:r>
            <a:r>
              <a:rPr lang="en-US" altLang="ja-JP" sz="2400" dirty="0" err="1" smtClean="0">
                <a:solidFill>
                  <a:srgbClr val="00B050"/>
                </a:solidFill>
              </a:rPr>
              <a:t>Mysql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Etc</a:t>
            </a:r>
            <a:r>
              <a:rPr lang="en-US" altLang="ja-JP" sz="2400" dirty="0" smtClean="0"/>
              <a:t>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77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9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65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HGS創英角ｺﾞｼｯｸUB</vt:lpstr>
      <vt:lpstr>メイリオ</vt:lpstr>
      <vt:lpstr>Arial</vt:lpstr>
      <vt:lpstr>Trebuchet MS</vt:lpstr>
      <vt:lpstr>Wingdings 3</vt:lpstr>
      <vt:lpstr>ファセット</vt:lpstr>
      <vt:lpstr>卒業研究企画</vt:lpstr>
      <vt:lpstr>論文を見て気になったテーマ</vt:lpstr>
      <vt:lpstr>卒研で制作したいテーマ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卒業研究企画</dc:title>
  <dc:creator>SYS-4191158</dc:creator>
  <cp:lastModifiedBy>SYS-4191158</cp:lastModifiedBy>
  <cp:revision>14</cp:revision>
  <dcterms:created xsi:type="dcterms:W3CDTF">2020-06-15T05:10:36Z</dcterms:created>
  <dcterms:modified xsi:type="dcterms:W3CDTF">2020-06-15T05:52:37Z</dcterms:modified>
</cp:coreProperties>
</file>