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0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卒業論文テーマ決め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 smtClean="0">
                <a:latin typeface="Century" panose="02040604050505020304" pitchFamily="18" charset="0"/>
              </a:rPr>
              <a:t>岡本啓吾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先週まで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089752"/>
          </a:xfrm>
        </p:spPr>
        <p:txBody>
          <a:bodyPr/>
          <a:lstStyle/>
          <a:p>
            <a:pPr marL="109728" indent="0" algn="ctr">
              <a:buNone/>
            </a:pPr>
            <a:endParaRPr kumimoji="1" lang="en-US" altLang="ja-JP" dirty="0" smtClean="0"/>
          </a:p>
          <a:p>
            <a:pPr marL="109728" indent="0" algn="ctr">
              <a:buNone/>
            </a:pPr>
            <a:r>
              <a:rPr kumimoji="1" lang="ja-JP" altLang="en-US" dirty="0" smtClean="0"/>
              <a:t>組合せ最適化問題のアルゴリズムについて研究したい</a:t>
            </a:r>
            <a:endParaRPr kumimoji="1" lang="en-US" altLang="ja-JP" dirty="0" smtClean="0"/>
          </a:p>
          <a:p>
            <a:pPr marL="109728" indent="0" algn="ctr">
              <a:buNone/>
            </a:pPr>
            <a:endParaRPr lang="en-US" altLang="ja-JP" dirty="0"/>
          </a:p>
          <a:p>
            <a:pPr marL="109728" indent="0" algn="ctr">
              <a:buNone/>
            </a:pPr>
            <a:endParaRPr kumimoji="1" lang="en-US" altLang="ja-JP" dirty="0" smtClean="0"/>
          </a:p>
          <a:p>
            <a:pPr marL="109728" indent="0" algn="ctr">
              <a:buNone/>
            </a:pPr>
            <a:endParaRPr lang="en-US" altLang="ja-JP" dirty="0"/>
          </a:p>
          <a:p>
            <a:pPr marL="109728" indent="0" algn="ctr">
              <a:buNone/>
            </a:pPr>
            <a:endParaRPr kumimoji="1" lang="en-US" altLang="ja-JP" dirty="0" smtClean="0"/>
          </a:p>
          <a:p>
            <a:pPr marL="109728" indent="0" algn="ctr">
              <a:buNone/>
            </a:pPr>
            <a:endParaRPr lang="en-US" altLang="ja-JP" dirty="0"/>
          </a:p>
          <a:p>
            <a:pPr marL="109728" indent="0" algn="ctr">
              <a:buNone/>
            </a:pPr>
            <a:r>
              <a:rPr kumimoji="1" lang="ja-JP" altLang="en-US" dirty="0" smtClean="0"/>
              <a:t>組合せ最適化問題を扱った論文の発表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 algn="ctr">
              <a:buNone/>
            </a:pP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3851920" y="2868069"/>
            <a:ext cx="1008112" cy="129614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31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今週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研究するアルゴリズムの決定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 algn="ctr">
              <a:buNone/>
            </a:pPr>
            <a:r>
              <a:rPr kumimoji="1" lang="ja-JP" altLang="en-US" sz="3600" dirty="0" smtClean="0">
                <a:solidFill>
                  <a:srgbClr val="FF0000"/>
                </a:solidFill>
              </a:rPr>
              <a:t>温度並列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SA(TPSA)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温度並列</a:t>
            </a:r>
            <a:r>
              <a:rPr lang="en-US" altLang="ja-JP" sz="3200" dirty="0" smtClean="0"/>
              <a:t>SA(TPSA)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/>
              <a:t>それぞれ異なる温度を担当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>SA</a:t>
            </a:r>
            <a:r>
              <a:rPr lang="ja-JP" altLang="en-US" dirty="0" smtClean="0"/>
              <a:t>に異なる初期解を与え、一定の温度の下で同時並列にアニーリングを行う。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一定周期ごとに隣接する温度の</a:t>
            </a:r>
            <a:r>
              <a:rPr lang="en-US" altLang="ja-JP" dirty="0" smtClean="0"/>
              <a:t>SA</a:t>
            </a:r>
            <a:r>
              <a:rPr lang="ja-JP" altLang="en-US" dirty="0" smtClean="0"/>
              <a:t>間で解を確率的に交換する。</a:t>
            </a:r>
            <a:endParaRPr lang="en-US" altLang="ja-JP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最終的に最低温度の</a:t>
            </a:r>
            <a:r>
              <a:rPr lang="en-US" altLang="ja-JP" dirty="0" smtClean="0"/>
              <a:t>SA</a:t>
            </a:r>
            <a:r>
              <a:rPr lang="ja-JP" altLang="en-US" dirty="0" smtClean="0"/>
              <a:t>で得られる状態とエネルギーをそれぞれ最適値として出力する。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9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温度並列</a:t>
            </a:r>
            <a:r>
              <a:rPr lang="en-US" altLang="ja-JP" sz="3200" dirty="0" smtClean="0"/>
              <a:t>SA(TPSA)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endParaRPr lang="en-US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02529"/>
            <a:ext cx="3787380" cy="522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59" y="2213765"/>
            <a:ext cx="5414541" cy="340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温度並列</a:t>
            </a:r>
            <a:r>
              <a:rPr lang="en-US" altLang="ja-JP" sz="3200" dirty="0" smtClean="0"/>
              <a:t>SA(TPSA)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特徴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・温度スケジュールの自動化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SA</a:t>
            </a:r>
            <a:r>
              <a:rPr lang="ja-JP" altLang="en-US" dirty="0" smtClean="0"/>
              <a:t>間で解の交換を確率的に行うことにより自動化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される。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・アルゴリズムの時間的一様性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プログラムを任意の地点で終了することができ、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また継続すれば解の改善が続けられる。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64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温度並列</a:t>
            </a:r>
            <a:r>
              <a:rPr lang="en-US" altLang="ja-JP" sz="3200" dirty="0" smtClean="0"/>
              <a:t>SA(TPSA)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/>
              <a:t>問題点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・最高温度と最低温度を対象問題に適した値に設定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する必要がある。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・高温</a:t>
            </a:r>
            <a:r>
              <a:rPr lang="en-US" altLang="ja-JP" dirty="0" smtClean="0"/>
              <a:t>SA</a:t>
            </a:r>
            <a:r>
              <a:rPr lang="ja-JP" altLang="en-US" dirty="0" smtClean="0"/>
              <a:t>では解が収束しないため、探索が進行する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と高温</a:t>
            </a:r>
            <a:r>
              <a:rPr lang="en-US" altLang="ja-JP" dirty="0" smtClean="0"/>
              <a:t>SA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探索は無駄になる可能性がある。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温度並列</a:t>
            </a:r>
            <a:r>
              <a:rPr lang="en-US" altLang="ja-JP" sz="3200" dirty="0" smtClean="0"/>
              <a:t>SA(TPSA)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256584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smtClean="0"/>
              <a:t>改良案</a:t>
            </a:r>
            <a:r>
              <a:rPr lang="en-US" altLang="ja-JP" smtClean="0"/>
              <a:t>(</a:t>
            </a:r>
            <a:r>
              <a:rPr lang="ja-JP" altLang="en-US" dirty="0" smtClean="0"/>
              <a:t>未定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 algn="ctr">
              <a:buNone/>
            </a:pPr>
            <a:r>
              <a:rPr lang="ja-JP" altLang="en-US" dirty="0" smtClean="0"/>
              <a:t>温度並列</a:t>
            </a:r>
            <a:r>
              <a:rPr lang="en-US" altLang="ja-JP" dirty="0" smtClean="0"/>
              <a:t>SA</a:t>
            </a:r>
            <a:endParaRPr lang="en-US" altLang="ja-JP" dirty="0" smtClean="0"/>
          </a:p>
          <a:p>
            <a:pPr marL="109728" indent="0" algn="ctr">
              <a:buNone/>
            </a:pPr>
            <a:endParaRPr lang="en-US" altLang="ja-JP" dirty="0" smtClean="0"/>
          </a:p>
          <a:p>
            <a:pPr marL="109728" indent="0" algn="ctr">
              <a:buNone/>
            </a:pPr>
            <a:r>
              <a:rPr lang="ja-JP" altLang="en-US" dirty="0" smtClean="0"/>
              <a:t>＋</a:t>
            </a:r>
            <a:endParaRPr lang="en-US" altLang="ja-JP" dirty="0" smtClean="0"/>
          </a:p>
          <a:p>
            <a:pPr marL="109728" indent="0" algn="ctr">
              <a:buNone/>
            </a:pPr>
            <a:endParaRPr lang="en-US" altLang="ja-JP" dirty="0"/>
          </a:p>
          <a:p>
            <a:pPr marL="109728" indent="0" algn="ctr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遺伝的アルゴリズム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 algn="ctr">
              <a:buNone/>
            </a:pPr>
            <a:r>
              <a:rPr lang="ja-JP" altLang="en-US" dirty="0" smtClean="0"/>
              <a:t>・解</a:t>
            </a:r>
            <a:endParaRPr lang="en-US" altLang="ja-JP" dirty="0" smtClean="0"/>
          </a:p>
          <a:p>
            <a:pPr marL="109728" indent="0" algn="ctr">
              <a:buNone/>
            </a:pPr>
            <a:r>
              <a:rPr lang="ja-JP" altLang="en-US" dirty="0" smtClean="0"/>
              <a:t>・温度</a:t>
            </a:r>
            <a:endParaRPr lang="en-US" altLang="ja-JP" dirty="0" smtClean="0"/>
          </a:p>
          <a:p>
            <a:pPr marL="109728" indent="0" algn="ctr">
              <a:buNone/>
            </a:pPr>
            <a:endParaRPr lang="en-US" altLang="ja-JP" dirty="0" smtClean="0"/>
          </a:p>
          <a:p>
            <a:pPr marL="109728" indent="0" algn="ctr">
              <a:buNone/>
            </a:pPr>
            <a:r>
              <a:rPr lang="en-US" altLang="ja-JP" dirty="0" smtClean="0"/>
              <a:t>or</a:t>
            </a:r>
            <a:r>
              <a:rPr lang="ja-JP" altLang="en-US" dirty="0" smtClean="0"/>
              <a:t>　その他</a:t>
            </a:r>
            <a:r>
              <a:rPr lang="en-US" altLang="ja-JP" dirty="0" smtClean="0"/>
              <a:t> 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202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来週以降</a:t>
            </a:r>
            <a:r>
              <a:rPr lang="ja-JP" altLang="en-US" sz="3200" dirty="0" smtClean="0"/>
              <a:t>の発表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・実際にプログラムを組んでいき、進捗を報告。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・改良案の決定。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92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196</TotalTime>
  <Words>175</Words>
  <Application>Microsoft Office PowerPoint</Application>
  <PresentationFormat>画面に合わせる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アーバン</vt:lpstr>
      <vt:lpstr>       　     卒業論文テーマ決め  </vt:lpstr>
      <vt:lpstr>先週まで</vt:lpstr>
      <vt:lpstr>今週</vt:lpstr>
      <vt:lpstr>温度並列SA(TPSA)</vt:lpstr>
      <vt:lpstr>温度並列SA(TPSA)</vt:lpstr>
      <vt:lpstr>温度並列SA(TPSA)</vt:lpstr>
      <vt:lpstr>温度並列SA(TPSA)</vt:lpstr>
      <vt:lpstr>温度並列SA(TPSA)</vt:lpstr>
      <vt:lpstr>来週以降の発表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    </dc:title>
  <dc:creator>keigo okamoto</dc:creator>
  <cp:lastModifiedBy>　</cp:lastModifiedBy>
  <cp:revision>56</cp:revision>
  <dcterms:created xsi:type="dcterms:W3CDTF">2015-11-15T17:26:41Z</dcterms:created>
  <dcterms:modified xsi:type="dcterms:W3CDTF">2015-11-16T06:11:27Z</dcterms:modified>
</cp:coreProperties>
</file>