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2015/11/23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卒業論文経過報告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 smtClean="0">
                <a:latin typeface="Century" panose="02040604050505020304" pitchFamily="18" charset="0"/>
              </a:rPr>
              <a:t>岡本啓吾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先週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/>
              <a:t>研究</a:t>
            </a:r>
            <a:r>
              <a:rPr lang="ja-JP" altLang="en-US" dirty="0" smtClean="0"/>
              <a:t>するアルゴリズムを決定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 algn="ctr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温度並列</a:t>
            </a:r>
            <a:r>
              <a:rPr lang="en-US" altLang="ja-JP" dirty="0" smtClean="0">
                <a:solidFill>
                  <a:srgbClr val="FF0000"/>
                </a:solidFill>
              </a:rPr>
              <a:t>SA</a:t>
            </a:r>
          </a:p>
          <a:p>
            <a:pPr marL="109728" indent="0" algn="ctr">
              <a:buNone/>
            </a:pPr>
            <a:endParaRPr lang="en-US" altLang="ja-JP" dirty="0">
              <a:solidFill>
                <a:srgbClr val="FF0000"/>
              </a:solidFill>
            </a:endParaRPr>
          </a:p>
          <a:p>
            <a:pPr marL="109728" indent="0" algn="ctr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ja-JP" altLang="en-US" dirty="0" smtClean="0"/>
              <a:t>プログラムを組み始める</a:t>
            </a:r>
            <a:endParaRPr lang="en-US" altLang="ja-JP" dirty="0" smtClean="0"/>
          </a:p>
          <a:p>
            <a:pPr marL="109728" indent="0" algn="ctr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altLang="ja-JP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5631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今週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/>
              <a:t>組んだ</a:t>
            </a:r>
            <a:r>
              <a:rPr lang="ja-JP" altLang="en-US" dirty="0" smtClean="0"/>
              <a:t>プログラム</a:t>
            </a:r>
            <a:endParaRPr lang="en-US" altLang="ja-JP" dirty="0" smtClean="0"/>
          </a:p>
          <a:p>
            <a:pPr marL="109728" indent="0">
              <a:buNone/>
            </a:pPr>
            <a:endParaRPr kumimoji="1" lang="en-US" altLang="ja-JP" dirty="0" smtClean="0"/>
          </a:p>
          <a:p>
            <a:pPr marL="109728" indent="0">
              <a:buNone/>
            </a:pPr>
            <a:endParaRPr kumimoji="1" lang="en-US" altLang="ja-JP" dirty="0"/>
          </a:p>
          <a:p>
            <a:pPr marL="109728" indent="0" algn="ctr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並列</a:t>
            </a:r>
            <a:r>
              <a:rPr lang="en-US" altLang="ja-JP" sz="3600" dirty="0" smtClean="0">
                <a:solidFill>
                  <a:srgbClr val="FF0000"/>
                </a:solidFill>
              </a:rPr>
              <a:t>SA</a:t>
            </a:r>
            <a:endParaRPr kumimoji="1" lang="en-US" altLang="ja-JP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並列</a:t>
            </a:r>
            <a:r>
              <a:rPr lang="en-US" altLang="ja-JP" sz="3200" dirty="0" smtClean="0"/>
              <a:t>SA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逐次</a:t>
            </a:r>
            <a:r>
              <a:rPr lang="en-US" altLang="ja-JP" dirty="0" smtClean="0"/>
              <a:t>SA</a:t>
            </a:r>
            <a:r>
              <a:rPr lang="ja-JP" altLang="en-US" dirty="0" smtClean="0"/>
              <a:t>を互いに独立に実行するもっとも単純な並列化手法。最終的に最も良い解が出力される。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9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プログラムが正しく動作しているかを確かめる。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en-US" altLang="ja-JP" dirty="0" err="1" smtClean="0">
                <a:latin typeface="Century" panose="02040604050505020304" pitchFamily="18" charset="0"/>
              </a:rPr>
              <a:t>tsplib</a:t>
            </a:r>
            <a:r>
              <a:rPr lang="en-US" altLang="ja-JP" dirty="0" smtClean="0">
                <a:latin typeface="Century" panose="02040604050505020304" pitchFamily="18" charset="0"/>
              </a:rPr>
              <a:t>…TSP</a:t>
            </a:r>
            <a:r>
              <a:rPr lang="ja-JP" altLang="en-US" dirty="0" err="1" smtClean="0">
                <a:latin typeface="Century" panose="02040604050505020304" pitchFamily="18" charset="0"/>
              </a:rPr>
              <a:t>のベンチ</a:t>
            </a:r>
            <a:r>
              <a:rPr lang="ja-JP" altLang="en-US" dirty="0" smtClean="0">
                <a:latin typeface="Century" panose="02040604050505020304" pitchFamily="18" charset="0"/>
              </a:rPr>
              <a:t>マーク集。問題の最適解が既知。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en-US" altLang="ja-JP" dirty="0" err="1" smtClean="0">
                <a:latin typeface="Century" panose="02040604050505020304" pitchFamily="18" charset="0"/>
              </a:rPr>
              <a:t>tsplib</a:t>
            </a:r>
            <a:r>
              <a:rPr lang="ja-JP" altLang="en-US" dirty="0" smtClean="0">
                <a:latin typeface="Century" panose="02040604050505020304" pitchFamily="18" charset="0"/>
              </a:rPr>
              <a:t>を用いて実験を</a:t>
            </a:r>
            <a:r>
              <a:rPr lang="ja-JP" altLang="en-US" dirty="0">
                <a:latin typeface="Century" panose="02040604050505020304" pitchFamily="18" charset="0"/>
              </a:rPr>
              <a:t>行おう</a:t>
            </a:r>
            <a:r>
              <a:rPr lang="ja-JP" altLang="en-US" dirty="0" smtClean="0">
                <a:latin typeface="Century" panose="02040604050505020304" pitchFamily="18" charset="0"/>
              </a:rPr>
              <a:t>としたが・・・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使い方がわからなかった。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なので、</a:t>
            </a:r>
            <a:r>
              <a:rPr lang="en-US" altLang="ja-JP" dirty="0" smtClean="0">
                <a:latin typeface="Century" panose="02040604050505020304" pitchFamily="18" charset="0"/>
              </a:rPr>
              <a:t>PBL</a:t>
            </a:r>
            <a:r>
              <a:rPr lang="ja-JP" altLang="en-US" dirty="0" smtClean="0">
                <a:latin typeface="Century" panose="02040604050505020304" pitchFamily="18" charset="0"/>
              </a:rPr>
              <a:t>で扱った問題</a:t>
            </a:r>
            <a:r>
              <a:rPr lang="en-US" altLang="ja-JP" dirty="0" smtClean="0">
                <a:latin typeface="Century" panose="02040604050505020304" pitchFamily="18" charset="0"/>
              </a:rPr>
              <a:t>1</a:t>
            </a:r>
            <a:r>
              <a:rPr lang="ja-JP" altLang="en-US" dirty="0" smtClean="0">
                <a:latin typeface="Century" panose="02040604050505020304" pitchFamily="18" charset="0"/>
              </a:rPr>
              <a:t>を用いて実験を行った。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4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パラメータ設定</a:t>
            </a:r>
            <a:endParaRPr lang="en-US" altLang="ja-JP" dirty="0" smtClean="0"/>
          </a:p>
          <a:p>
            <a:pPr marL="109728" indent="0">
              <a:buNone/>
            </a:pPr>
            <a:r>
              <a:rPr lang="ja-JP" altLang="en-US" dirty="0" smtClean="0"/>
              <a:t>・並列数：</a:t>
            </a:r>
            <a:r>
              <a:rPr lang="en-US" altLang="ja-JP" dirty="0">
                <a:latin typeface="Century" panose="02040604050505020304" pitchFamily="18" charset="0"/>
              </a:rPr>
              <a:t>10</a:t>
            </a:r>
            <a:r>
              <a:rPr lang="ja-JP" altLang="en-US" dirty="0" smtClean="0"/>
              <a:t>個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・初期温度</a:t>
            </a:r>
            <a:r>
              <a:rPr lang="en-US" altLang="ja-JP" dirty="0" smtClean="0"/>
              <a:t>T=</a:t>
            </a:r>
            <a:r>
              <a:rPr lang="en-US" altLang="ja-JP" dirty="0" smtClean="0">
                <a:latin typeface="Century" panose="02040604050505020304" pitchFamily="18" charset="0"/>
              </a:rPr>
              <a:t>0.1</a:t>
            </a: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・冷却率</a:t>
            </a:r>
            <a:r>
              <a:rPr lang="en-US" altLang="ja-JP" dirty="0" smtClean="0">
                <a:latin typeface="Century" panose="02040604050505020304" pitchFamily="18" charset="0"/>
              </a:rPr>
              <a:t>α=0.995</a:t>
            </a: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・探索回数：各</a:t>
            </a:r>
            <a:r>
              <a:rPr lang="en-US" altLang="ja-JP" dirty="0" smtClean="0">
                <a:latin typeface="Century" panose="02040604050505020304" pitchFamily="18" charset="0"/>
              </a:rPr>
              <a:t>10000</a:t>
            </a:r>
            <a:r>
              <a:rPr lang="ja-JP" altLang="en-US" dirty="0" smtClean="0">
                <a:latin typeface="Century" panose="02040604050505020304" pitchFamily="18" charset="0"/>
              </a:rPr>
              <a:t>回</a:t>
            </a:r>
            <a:endParaRPr lang="en-US" altLang="ja-JP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1845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実行結果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プログラムは正しく動作していた。</a:t>
            </a:r>
            <a:endParaRPr lang="en-US" altLang="ja-JP" dirty="0" smtClean="0">
              <a:latin typeface="Century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2204864"/>
            <a:ext cx="3583327" cy="371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2" y="2204864"/>
            <a:ext cx="5106812" cy="371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77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来週以降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・</a:t>
            </a:r>
            <a:r>
              <a:rPr lang="ja-JP" altLang="en-US" dirty="0"/>
              <a:t>温度並列</a:t>
            </a:r>
            <a:r>
              <a:rPr lang="en-US" altLang="ja-JP" dirty="0" smtClean="0"/>
              <a:t>SA</a:t>
            </a:r>
            <a:r>
              <a:rPr lang="ja-JP" altLang="en-US" dirty="0"/>
              <a:t>における</a:t>
            </a:r>
            <a:r>
              <a:rPr lang="ja-JP" altLang="en-US" dirty="0" smtClean="0"/>
              <a:t>解交換の</a:t>
            </a:r>
            <a:r>
              <a:rPr lang="ja-JP" altLang="en-US" dirty="0"/>
              <a:t>実装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・解交換の確率の計算方法の理論について学ぶ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err="1" smtClean="0"/>
              <a:t>tsplib</a:t>
            </a:r>
            <a:r>
              <a:rPr lang="ja-JP" altLang="en-US" dirty="0" smtClean="0"/>
              <a:t>の使い方を調べる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92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430</TotalTime>
  <Words>164</Words>
  <Application>Microsoft Office PowerPoint</Application>
  <PresentationFormat>画面に合わせる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アーバン</vt:lpstr>
      <vt:lpstr>       　     卒業論文経過報告  </vt:lpstr>
      <vt:lpstr>先週</vt:lpstr>
      <vt:lpstr>今週</vt:lpstr>
      <vt:lpstr>並列SA</vt:lpstr>
      <vt:lpstr>実験方法</vt:lpstr>
      <vt:lpstr>実験方法</vt:lpstr>
      <vt:lpstr>結果</vt:lpstr>
      <vt:lpstr>来週以降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    </dc:title>
  <dc:creator>keigo okamoto</dc:creator>
  <cp:lastModifiedBy>　</cp:lastModifiedBy>
  <cp:revision>94</cp:revision>
  <dcterms:created xsi:type="dcterms:W3CDTF">2015-11-15T17:26:41Z</dcterms:created>
  <dcterms:modified xsi:type="dcterms:W3CDTF">2015-11-23T08:21:45Z</dcterms:modified>
</cp:coreProperties>
</file>